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3.xml" ContentType="application/vnd.openxmlformats-officedocument.theme+xml"/>
  <Override PartName="/ppt/tags/tag2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tags/tag2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notesSlides/notesSlide15.xml" ContentType="application/vnd.openxmlformats-officedocument.presentationml.notesSlide+xml"/>
  <Override PartName="/ppt/tags/tag3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theme/themeOverride6.xml" ContentType="application/vnd.openxmlformats-officedocument.themeOverride+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theme/themeOverride7.xml" ContentType="application/vnd.openxmlformats-officedocument.themeOverride+xml"/>
  <Override PartName="/ppt/notesSlides/notesSlide21.xml" ContentType="application/vnd.openxmlformats-officedocument.presentationml.notesSlide+xml"/>
  <Override PartName="/ppt/charts/chart19.xml" ContentType="application/vnd.openxmlformats-officedocument.drawingml.chart+xml"/>
  <Override PartName="/ppt/theme/themeOverride8.xml" ContentType="application/vnd.openxmlformats-officedocument.themeOverride+xml"/>
  <Override PartName="/ppt/notesSlides/notesSlide22.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26.xml" ContentType="application/vnd.openxmlformats-officedocument.drawingml.chart+xml"/>
  <Override PartName="/ppt/theme/themeOverride9.xml" ContentType="application/vnd.openxmlformats-officedocument.themeOverride+xml"/>
  <Override PartName="/ppt/notesSlides/notesSlide25.xml" ContentType="application/vnd.openxmlformats-officedocument.presentationml.notesSlide+xml"/>
  <Override PartName="/ppt/charts/chart27.xml" ContentType="application/vnd.openxmlformats-officedocument.drawingml.chart+xml"/>
  <Override PartName="/ppt/theme/themeOverride10.xml" ContentType="application/vnd.openxmlformats-officedocument.themeOverride+xml"/>
  <Override PartName="/ppt/charts/chart28.xml" ContentType="application/vnd.openxmlformats-officedocument.drawingml.chart+xml"/>
  <Override PartName="/ppt/theme/themeOverride11.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9.xml" ContentType="application/vnd.openxmlformats-officedocument.drawingml.chart+xml"/>
  <Override PartName="/ppt/theme/themeOverride12.xml" ContentType="application/vnd.openxmlformats-officedocument.themeOverride+xml"/>
  <Override PartName="/ppt/drawings/drawing1.xml" ContentType="application/vnd.openxmlformats-officedocument.drawingml.chartshapes+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3.xml" ContentType="application/vnd.openxmlformats-officedocument.themeOverr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4.xml" ContentType="application/vnd.openxmlformats-officedocument.themeOverride+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5.xml" ContentType="application/vnd.openxmlformats-officedocument.themeOverride+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6.xml" ContentType="application/vnd.openxmlformats-officedocument.themeOverride+xml"/>
  <Override PartName="/ppt/tags/tag32.xml" ContentType="application/vnd.openxmlformats-officedocument.presentationml.tags+xml"/>
  <Override PartName="/ppt/notesSlides/notesSlide28.xml" ContentType="application/vnd.openxmlformats-officedocument.presentationml.notesSlid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7.xml" ContentType="application/vnd.openxmlformats-officedocument.themeOverride+xml"/>
  <Override PartName="/ppt/notesSlides/notesSlide29.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93" r:id="rId2"/>
  </p:sldMasterIdLst>
  <p:notesMasterIdLst>
    <p:notesMasterId r:id="rId37"/>
  </p:notesMasterIdLst>
  <p:sldIdLst>
    <p:sldId id="1448943456" r:id="rId3"/>
    <p:sldId id="258" r:id="rId4"/>
    <p:sldId id="273" r:id="rId5"/>
    <p:sldId id="1448943440" r:id="rId6"/>
    <p:sldId id="1448943442" r:id="rId7"/>
    <p:sldId id="1448943465" r:id="rId8"/>
    <p:sldId id="1448943471" r:id="rId9"/>
    <p:sldId id="326" r:id="rId10"/>
    <p:sldId id="317" r:id="rId11"/>
    <p:sldId id="1448943457" r:id="rId12"/>
    <p:sldId id="1448943458" r:id="rId13"/>
    <p:sldId id="321" r:id="rId14"/>
    <p:sldId id="319" r:id="rId15"/>
    <p:sldId id="1448943466" r:id="rId16"/>
    <p:sldId id="1448943459" r:id="rId17"/>
    <p:sldId id="1448943460" r:id="rId18"/>
    <p:sldId id="1448943467" r:id="rId19"/>
    <p:sldId id="1448943461" r:id="rId20"/>
    <p:sldId id="1448943462" r:id="rId21"/>
    <p:sldId id="1448943468" r:id="rId22"/>
    <p:sldId id="1448943473" r:id="rId23"/>
    <p:sldId id="1448943472" r:id="rId24"/>
    <p:sldId id="1448943470" r:id="rId25"/>
    <p:sldId id="1448943474" r:id="rId26"/>
    <p:sldId id="1448943516" r:id="rId27"/>
    <p:sldId id="1448943463" r:id="rId28"/>
    <p:sldId id="1448943517" r:id="rId29"/>
    <p:sldId id="1448943518" r:id="rId30"/>
    <p:sldId id="1448943520" r:id="rId31"/>
    <p:sldId id="1448943441" r:id="rId32"/>
    <p:sldId id="322" r:id="rId33"/>
    <p:sldId id="1448943521" r:id="rId34"/>
    <p:sldId id="1448943509" r:id="rId35"/>
    <p:sldId id="325" r:id="rId36"/>
  </p:sldIdLst>
  <p:sldSz cx="9144000" cy="5143500" type="screen16x9"/>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54" autoAdjust="0"/>
    <p:restoredTop sz="75064" autoAdjust="0"/>
  </p:normalViewPr>
  <p:slideViewPr>
    <p:cSldViewPr snapToGrid="0" showGuides="1">
      <p:cViewPr varScale="1">
        <p:scale>
          <a:sx n="113" d="100"/>
          <a:sy n="113" d="100"/>
        </p:scale>
        <p:origin x="1962" y="96"/>
      </p:cViewPr>
      <p:guideLst/>
    </p:cSldViewPr>
  </p:slideViewPr>
  <p:notesTextViewPr>
    <p:cViewPr>
      <p:scale>
        <a:sx n="1" d="1"/>
        <a:sy n="1" d="1"/>
      </p:scale>
      <p:origin x="0" y="0"/>
    </p:cViewPr>
  </p:notesTextViewPr>
  <p:sorterViewPr>
    <p:cViewPr>
      <p:scale>
        <a:sx n="100" d="100"/>
        <a:sy n="100" d="100"/>
      </p:scale>
      <p:origin x="0" y="-32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3.xml"/><Relationship Id="rId1" Type="http://schemas.microsoft.com/office/2011/relationships/chartStyle" Target="style13.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5.xml"/><Relationship Id="rId1" Type="http://schemas.microsoft.com/office/2011/relationships/chartStyle" Target="style15.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8.xml"/><Relationship Id="rId1" Type="http://schemas.microsoft.com/office/2011/relationships/chartStyle" Target="style18.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9.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0.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1.xml"/></Relationships>
</file>

<file path=ppt/charts/_rels/chart2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8.xlsx"/><Relationship Id="rId1" Type="http://schemas.openxmlformats.org/officeDocument/2006/relationships/themeOverride" Target="../theme/themeOverride1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58117179591148E-2"/>
          <c:y val="0.14488780232774068"/>
          <c:w val="0.87205993470897658"/>
          <c:h val="0.70446063356967226"/>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Sheet1!$A$2:$A$48</c:f>
              <c:numCache>
                <c:formatCode>General</c:formatCode>
                <c:ptCount val="4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numCache>
            </c:numRef>
          </c:cat>
          <c:val>
            <c:numRef>
              <c:f>Sheet1!$B$2:$B$48</c:f>
              <c:numCache>
                <c:formatCode>0.0000</c:formatCode>
                <c:ptCount val="47"/>
                <c:pt idx="0" formatCode="General">
                  <c:v>0</c:v>
                </c:pt>
                <c:pt idx="1">
                  <c:v>-5.259374835644536E-3</c:v>
                </c:pt>
                <c:pt idx="2">
                  <c:v>4.1899686190634165E-3</c:v>
                </c:pt>
                <c:pt idx="3">
                  <c:v>-4.4529373608458026E-3</c:v>
                </c:pt>
                <c:pt idx="4">
                  <c:v>-2.0862186848057615E-3</c:v>
                </c:pt>
                <c:pt idx="5">
                  <c:v>-1.1518030890061662E-2</c:v>
                </c:pt>
                <c:pt idx="6">
                  <c:v>-1.5357374520082109E-2</c:v>
                </c:pt>
                <c:pt idx="7">
                  <c:v>-2.7331217895899533E-2</c:v>
                </c:pt>
                <c:pt idx="8">
                  <c:v>-2.0388843112848682E-2</c:v>
                </c:pt>
                <c:pt idx="9">
                  <c:v>-3.6289686365948573E-3</c:v>
                </c:pt>
                <c:pt idx="10">
                  <c:v>9.7999684437509223E-3</c:v>
                </c:pt>
                <c:pt idx="11">
                  <c:v>3.2502936484283172E-2</c:v>
                </c:pt>
                <c:pt idx="12">
                  <c:v>4.0076436247611272E-2</c:v>
                </c:pt>
                <c:pt idx="13">
                  <c:v>4.579162356901173E-2</c:v>
                </c:pt>
                <c:pt idx="14">
                  <c:v>5.336512333233983E-2</c:v>
                </c:pt>
                <c:pt idx="15">
                  <c:v>6.5812310443365232E-2</c:v>
                </c:pt>
                <c:pt idx="16">
                  <c:v>8.6534247295804667E-2</c:v>
                </c:pt>
                <c:pt idx="17">
                  <c:v>0.10613418418330667</c:v>
                </c:pt>
                <c:pt idx="18">
                  <c:v>0.10616924668221094</c:v>
                </c:pt>
                <c:pt idx="19">
                  <c:v>0.10969302782209284</c:v>
                </c:pt>
                <c:pt idx="20">
                  <c:v>0.15257446398204785</c:v>
                </c:pt>
                <c:pt idx="21">
                  <c:v>0.16416261986991806</c:v>
                </c:pt>
                <c:pt idx="22">
                  <c:v>0.17981802563068666</c:v>
                </c:pt>
                <c:pt idx="23">
                  <c:v>0.18193930681439652</c:v>
                </c:pt>
                <c:pt idx="24">
                  <c:v>0.18320155677495134</c:v>
                </c:pt>
                <c:pt idx="25">
                  <c:v>0.19198471275047763</c:v>
                </c:pt>
                <c:pt idx="26">
                  <c:v>0.19496502515734285</c:v>
                </c:pt>
                <c:pt idx="27">
                  <c:v>0.19871671254010273</c:v>
                </c:pt>
              </c:numCache>
            </c:numRef>
          </c:val>
          <c:smooth val="0"/>
          <c:extLst>
            <c:ext xmlns:c16="http://schemas.microsoft.com/office/drawing/2014/chart" uri="{C3380CC4-5D6E-409C-BE32-E72D297353CC}">
              <c16:uniqueId val="{00000000-016C-4D02-8A41-5A36469EF20D}"/>
            </c:ext>
          </c:extLst>
        </c:ser>
        <c:ser>
          <c:idx val="1"/>
          <c:order val="1"/>
          <c:tx>
            <c:strRef>
              <c:f>Sheet1!$C$1</c:f>
              <c:strCache>
                <c:ptCount val="1"/>
                <c:pt idx="0">
                  <c:v>Series 2</c:v>
                </c:pt>
              </c:strCache>
            </c:strRef>
          </c:tx>
          <c:spPr>
            <a:ln w="28575" cap="rnd">
              <a:solidFill>
                <a:schemeClr val="accent6"/>
              </a:solidFill>
              <a:round/>
            </a:ln>
            <a:effectLst/>
          </c:spPr>
          <c:marker>
            <c:symbol val="none"/>
          </c:marker>
          <c:cat>
            <c:numRef>
              <c:f>Sheet1!$A$2:$A$48</c:f>
              <c:numCache>
                <c:formatCode>General</c:formatCode>
                <c:ptCount val="4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numCache>
            </c:numRef>
          </c:cat>
          <c:val>
            <c:numRef>
              <c:f>Sheet1!$C$2:$C$48</c:f>
              <c:numCache>
                <c:formatCode>General</c:formatCode>
                <c:ptCount val="47"/>
                <c:pt idx="0">
                  <c:v>0</c:v>
                </c:pt>
                <c:pt idx="1">
                  <c:v>-7.3988772131854952E-3</c:v>
                </c:pt>
                <c:pt idx="2">
                  <c:v>4.4767525550597903E-3</c:v>
                </c:pt>
                <c:pt idx="3">
                  <c:v>-6.4632215344752608E-3</c:v>
                </c:pt>
                <c:pt idx="4">
                  <c:v>-2.1894342881819542E-2</c:v>
                </c:pt>
                <c:pt idx="5">
                  <c:v>-1.7431985029509194E-2</c:v>
                </c:pt>
                <c:pt idx="6">
                  <c:v>-2.1189002447099443E-2</c:v>
                </c:pt>
                <c:pt idx="7">
                  <c:v>-2.0800345472865984E-2</c:v>
                </c:pt>
                <c:pt idx="8">
                  <c:v>-7.9026918094140825E-3</c:v>
                </c:pt>
                <c:pt idx="9">
                  <c:v>1.468259680437599E-2</c:v>
                </c:pt>
                <c:pt idx="10">
                  <c:v>3.4964732978263947E-2</c:v>
                </c:pt>
                <c:pt idx="11">
                  <c:v>5.6556787102346281E-2</c:v>
                </c:pt>
                <c:pt idx="12">
                  <c:v>7.7213185547718388E-2</c:v>
                </c:pt>
                <c:pt idx="13">
                  <c:v>9.5825536202677392E-2</c:v>
                </c:pt>
                <c:pt idx="14">
                  <c:v>0.10639124802072843</c:v>
                </c:pt>
                <c:pt idx="15">
                  <c:v>0.11547430545559231</c:v>
                </c:pt>
                <c:pt idx="16">
                  <c:v>0.12627033251763348</c:v>
                </c:pt>
                <c:pt idx="17">
                  <c:v>0.13618828271196204</c:v>
                </c:pt>
                <c:pt idx="18">
                  <c:v>0.15354829422772417</c:v>
                </c:pt>
                <c:pt idx="19">
                  <c:v>0.16211314236361016</c:v>
                </c:pt>
                <c:pt idx="20">
                  <c:v>0.17296674823664895</c:v>
                </c:pt>
                <c:pt idx="21">
                  <c:v>0.17824960414567442</c:v>
                </c:pt>
                <c:pt idx="22">
                  <c:v>0.18952065639844543</c:v>
                </c:pt>
                <c:pt idx="23">
                  <c:v>0.19591190441917375</c:v>
                </c:pt>
                <c:pt idx="24">
                  <c:v>0.204822225421045</c:v>
                </c:pt>
                <c:pt idx="25">
                  <c:v>0.21782064200374274</c:v>
                </c:pt>
                <c:pt idx="26">
                  <c:v>0.22838635382179362</c:v>
                </c:pt>
                <c:pt idx="27">
                  <c:v>0.24948898805239683</c:v>
                </c:pt>
                <c:pt idx="28">
                  <c:v>0.25593781488412265</c:v>
                </c:pt>
                <c:pt idx="29">
                  <c:v>0.27243414423492163</c:v>
                </c:pt>
                <c:pt idx="30">
                  <c:v>0.27989060025910462</c:v>
                </c:pt>
                <c:pt idx="31">
                  <c:v>0.29694832301712965</c:v>
                </c:pt>
                <c:pt idx="32">
                  <c:v>0.31013387073556931</c:v>
                </c:pt>
                <c:pt idx="33">
                  <c:v>0.32013818914639414</c:v>
                </c:pt>
                <c:pt idx="34">
                  <c:v>0.32991219231322866</c:v>
                </c:pt>
                <c:pt idx="35">
                  <c:v>0.33253202821361744</c:v>
                </c:pt>
                <c:pt idx="36">
                  <c:v>0.34709946739599817</c:v>
                </c:pt>
                <c:pt idx="37">
                  <c:v>0.35199366633079016</c:v>
                </c:pt>
                <c:pt idx="38">
                  <c:v>0.35288613790125234</c:v>
                </c:pt>
              </c:numCache>
            </c:numRef>
          </c:val>
          <c:smooth val="0"/>
          <c:extLst>
            <c:ext xmlns:c16="http://schemas.microsoft.com/office/drawing/2014/chart" uri="{C3380CC4-5D6E-409C-BE32-E72D297353CC}">
              <c16:uniqueId val="{00000001-016C-4D02-8A41-5A36469EF20D}"/>
            </c:ext>
          </c:extLst>
        </c:ser>
        <c:ser>
          <c:idx val="2"/>
          <c:order val="2"/>
          <c:tx>
            <c:strRef>
              <c:f>Sheet1!$D$1</c:f>
              <c:strCache>
                <c:ptCount val="1"/>
                <c:pt idx="0">
                  <c:v>Series 3</c:v>
                </c:pt>
              </c:strCache>
            </c:strRef>
          </c:tx>
          <c:spPr>
            <a:ln w="28575" cap="rnd">
              <a:solidFill>
                <a:schemeClr val="accent2"/>
              </a:solidFill>
              <a:round/>
            </a:ln>
            <a:effectLst/>
          </c:spPr>
          <c:marker>
            <c:symbol val="none"/>
          </c:marker>
          <c:cat>
            <c:numRef>
              <c:f>Sheet1!$A$2:$A$48</c:f>
              <c:numCache>
                <c:formatCode>General</c:formatCode>
                <c:ptCount val="4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numCache>
            </c:numRef>
          </c:cat>
          <c:val>
            <c:numRef>
              <c:f>Sheet1!$D$2:$D$48</c:f>
              <c:numCache>
                <c:formatCode>General</c:formatCode>
                <c:ptCount val="47"/>
                <c:pt idx="0">
                  <c:v>0</c:v>
                </c:pt>
                <c:pt idx="1">
                  <c:v>-9.1078363568654966E-3</c:v>
                </c:pt>
                <c:pt idx="2">
                  <c:v>-1.3736234505506236E-2</c:v>
                </c:pt>
                <c:pt idx="3">
                  <c:v>-6.0541575783369297E-3</c:v>
                </c:pt>
                <c:pt idx="4">
                  <c:v>-1.0320795871682426E-3</c:v>
                </c:pt>
                <c:pt idx="5">
                  <c:v>2.457839016864432E-3</c:v>
                </c:pt>
                <c:pt idx="6">
                  <c:v>1.4449114220354234E-2</c:v>
                </c:pt>
                <c:pt idx="7">
                  <c:v>2.5450869819652149E-2</c:v>
                </c:pt>
                <c:pt idx="8">
                  <c:v>3.5590785763685698E-2</c:v>
                </c:pt>
                <c:pt idx="9">
                  <c:v>4.6390381443847425E-2</c:v>
                </c:pt>
                <c:pt idx="10">
                  <c:v>4.8145980741607704E-2</c:v>
                </c:pt>
                <c:pt idx="11">
                  <c:v>5.4242698302920604E-2</c:v>
                </c:pt>
                <c:pt idx="12">
                  <c:v>5.9275416289833523E-2</c:v>
                </c:pt>
                <c:pt idx="13">
                  <c:v>7.3681970527211788E-2</c:v>
                </c:pt>
                <c:pt idx="14">
                  <c:v>8.4109166356333462E-2</c:v>
                </c:pt>
                <c:pt idx="15">
                  <c:v>9.8792360483055813E-2</c:v>
                </c:pt>
                <c:pt idx="16">
                  <c:v>0.10521891791243279</c:v>
                </c:pt>
                <c:pt idx="17">
                  <c:v>0.11788051284779483</c:v>
                </c:pt>
                <c:pt idx="18">
                  <c:v>0.12183859126456353</c:v>
                </c:pt>
                <c:pt idx="19">
                  <c:v>0.12519018992392406</c:v>
                </c:pt>
                <c:pt idx="20">
                  <c:v>0.13476618609352561</c:v>
                </c:pt>
                <c:pt idx="21">
                  <c:v>0.14246954301218279</c:v>
                </c:pt>
                <c:pt idx="22">
                  <c:v>0.15102409959036012</c:v>
                </c:pt>
                <c:pt idx="23">
                  <c:v>0.17021865191253915</c:v>
                </c:pt>
                <c:pt idx="24">
                  <c:v>0.18072032771186891</c:v>
                </c:pt>
                <c:pt idx="25">
                  <c:v>0.19297760280895895</c:v>
                </c:pt>
                <c:pt idx="26">
                  <c:v>0.20068095972761615</c:v>
                </c:pt>
                <c:pt idx="27">
                  <c:v>0.22063095174761935</c:v>
                </c:pt>
                <c:pt idx="28">
                  <c:v>0.23589934564026177</c:v>
                </c:pt>
                <c:pt idx="29">
                  <c:v>0.24651806139277541</c:v>
                </c:pt>
                <c:pt idx="30">
                  <c:v>0.25897749640900142</c:v>
                </c:pt>
                <c:pt idx="31">
                  <c:v>0.2706282917486833</c:v>
                </c:pt>
                <c:pt idx="32">
                  <c:v>0.28654572538170986</c:v>
                </c:pt>
                <c:pt idx="33">
                  <c:v>0.30733627706548916</c:v>
                </c:pt>
                <c:pt idx="34">
                  <c:v>0.31971059211576308</c:v>
                </c:pt>
                <c:pt idx="35">
                  <c:v>0.32986114805554084</c:v>
                </c:pt>
                <c:pt idx="36">
                  <c:v>0.34727882108847152</c:v>
                </c:pt>
                <c:pt idx="37">
                  <c:v>0.37017609192956324</c:v>
                </c:pt>
                <c:pt idx="38">
                  <c:v>0.37513432994626811</c:v>
                </c:pt>
                <c:pt idx="39">
                  <c:v>0.40030855987657599</c:v>
                </c:pt>
                <c:pt idx="40">
                  <c:v>0.40218119912752032</c:v>
                </c:pt>
                <c:pt idx="41">
                  <c:v>0.41091663563334574</c:v>
                </c:pt>
              </c:numCache>
            </c:numRef>
          </c:val>
          <c:smooth val="0"/>
          <c:extLst>
            <c:ext xmlns:c16="http://schemas.microsoft.com/office/drawing/2014/chart" uri="{C3380CC4-5D6E-409C-BE32-E72D297353CC}">
              <c16:uniqueId val="{00000002-016C-4D02-8A41-5A36469EF20D}"/>
            </c:ext>
          </c:extLst>
        </c:ser>
        <c:ser>
          <c:idx val="3"/>
          <c:order val="3"/>
          <c:tx>
            <c:strRef>
              <c:f>Sheet1!$E$1</c:f>
              <c:strCache>
                <c:ptCount val="1"/>
                <c:pt idx="0">
                  <c:v>Series 4</c:v>
                </c:pt>
              </c:strCache>
            </c:strRef>
          </c:tx>
          <c:spPr>
            <a:ln w="28575" cap="rnd">
              <a:solidFill>
                <a:srgbClr val="00B050"/>
              </a:solidFill>
              <a:round/>
            </a:ln>
            <a:effectLst/>
          </c:spPr>
          <c:marker>
            <c:symbol val="none"/>
          </c:marker>
          <c:cat>
            <c:numRef>
              <c:f>Sheet1!$A$2:$A$48</c:f>
              <c:numCache>
                <c:formatCode>General</c:formatCode>
                <c:ptCount val="4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numCache>
            </c:numRef>
          </c:cat>
          <c:val>
            <c:numRef>
              <c:f>Sheet1!$E$2:$E$48</c:f>
              <c:numCache>
                <c:formatCode>General</c:formatCode>
                <c:ptCount val="47"/>
                <c:pt idx="0">
                  <c:v>0</c:v>
                </c:pt>
                <c:pt idx="1">
                  <c:v>-4.1503759398496785E-3</c:v>
                </c:pt>
                <c:pt idx="2">
                  <c:v>-1.4360902255639372E-3</c:v>
                </c:pt>
                <c:pt idx="3">
                  <c:v>7.2932330827067673E-3</c:v>
                </c:pt>
                <c:pt idx="4">
                  <c:v>1.3398496240601559E-2</c:v>
                </c:pt>
                <c:pt idx="5">
                  <c:v>1.790225563909777E-2</c:v>
                </c:pt>
                <c:pt idx="6">
                  <c:v>1.9473684210526317E-2</c:v>
                </c:pt>
                <c:pt idx="7">
                  <c:v>2.5135338345864608E-2</c:v>
                </c:pt>
                <c:pt idx="8">
                  <c:v>3.3947368421052629E-2</c:v>
                </c:pt>
                <c:pt idx="9">
                  <c:v>5.1511278195488751E-2</c:v>
                </c:pt>
                <c:pt idx="10">
                  <c:v>6.3578947368421082E-2</c:v>
                </c:pt>
                <c:pt idx="11">
                  <c:v>6.925563909774439E-2</c:v>
                </c:pt>
                <c:pt idx="12">
                  <c:v>7.7406015037593978E-2</c:v>
                </c:pt>
                <c:pt idx="13">
                  <c:v>8.7593984962406016E-2</c:v>
                </c:pt>
                <c:pt idx="14">
                  <c:v>9.8488721804511251E-2</c:v>
                </c:pt>
                <c:pt idx="15">
                  <c:v>0.11064661654135341</c:v>
                </c:pt>
                <c:pt idx="16">
                  <c:v>0.11577443609022552</c:v>
                </c:pt>
                <c:pt idx="17">
                  <c:v>0.12572180451127823</c:v>
                </c:pt>
                <c:pt idx="18">
                  <c:v>0.13282706766917296</c:v>
                </c:pt>
                <c:pt idx="19">
                  <c:v>0.14789473684210527</c:v>
                </c:pt>
                <c:pt idx="20">
                  <c:v>0.15057894736842112</c:v>
                </c:pt>
                <c:pt idx="21">
                  <c:v>0.15236090225563906</c:v>
                </c:pt>
                <c:pt idx="22">
                  <c:v>0.16217293233082705</c:v>
                </c:pt>
                <c:pt idx="23">
                  <c:v>0.16490977443609017</c:v>
                </c:pt>
                <c:pt idx="24">
                  <c:v>0.17158646616541356</c:v>
                </c:pt>
                <c:pt idx="25">
                  <c:v>0.17794736842105269</c:v>
                </c:pt>
                <c:pt idx="26">
                  <c:v>0.18511278195488723</c:v>
                </c:pt>
                <c:pt idx="27">
                  <c:v>0.17830075187969921</c:v>
                </c:pt>
                <c:pt idx="28">
                  <c:v>0.18438345864661648</c:v>
                </c:pt>
              </c:numCache>
            </c:numRef>
          </c:val>
          <c:smooth val="0"/>
          <c:extLst>
            <c:ext xmlns:c16="http://schemas.microsoft.com/office/drawing/2014/chart" uri="{C3380CC4-5D6E-409C-BE32-E72D297353CC}">
              <c16:uniqueId val="{00000003-016C-4D02-8A41-5A36469EF20D}"/>
            </c:ext>
          </c:extLst>
        </c:ser>
        <c:ser>
          <c:idx val="4"/>
          <c:order val="4"/>
          <c:tx>
            <c:strRef>
              <c:f>Sheet1!$F$1</c:f>
              <c:strCache>
                <c:ptCount val="1"/>
                <c:pt idx="0">
                  <c:v>Series 5</c:v>
                </c:pt>
              </c:strCache>
            </c:strRef>
          </c:tx>
          <c:spPr>
            <a:ln w="28575" cap="rnd">
              <a:solidFill>
                <a:srgbClr val="7030A0"/>
              </a:solidFill>
              <a:round/>
            </a:ln>
            <a:effectLst/>
          </c:spPr>
          <c:marker>
            <c:symbol val="none"/>
          </c:marker>
          <c:cat>
            <c:numRef>
              <c:f>Sheet1!$A$2:$A$48</c:f>
              <c:numCache>
                <c:formatCode>General</c:formatCode>
                <c:ptCount val="4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numCache>
            </c:numRef>
          </c:cat>
          <c:val>
            <c:numRef>
              <c:f>Sheet1!$F$2:$F$48</c:f>
              <c:numCache>
                <c:formatCode>General</c:formatCode>
                <c:ptCount val="47"/>
                <c:pt idx="0">
                  <c:v>0</c:v>
                </c:pt>
                <c:pt idx="1">
                  <c:v>-5.415082241958271E-3</c:v>
                </c:pt>
                <c:pt idx="2">
                  <c:v>-2.6935749065215828E-2</c:v>
                </c:pt>
                <c:pt idx="3">
                  <c:v>-3.7861137738615928E-2</c:v>
                </c:pt>
                <c:pt idx="4">
                  <c:v>-3.9245062625775214E-2</c:v>
                </c:pt>
                <c:pt idx="5">
                  <c:v>-3.5747160732083477E-2</c:v>
                </c:pt>
                <c:pt idx="6">
                  <c:v>-2.5151882582226018E-2</c:v>
                </c:pt>
                <c:pt idx="7">
                  <c:v>-2.1406397795877358E-2</c:v>
                </c:pt>
                <c:pt idx="8">
                  <c:v>-1.2379144632847268E-2</c:v>
                </c:pt>
                <c:pt idx="9">
                  <c:v>-5.0976682770134691E-3</c:v>
                </c:pt>
                <c:pt idx="10">
                  <c:v>-1.079207480811633E-4</c:v>
                </c:pt>
                <c:pt idx="11">
                  <c:v>-2.5075703230639334E-3</c:v>
                </c:pt>
                <c:pt idx="12">
                  <c:v>4.6215473295963825E-3</c:v>
                </c:pt>
                <c:pt idx="13">
                  <c:v>4.3422230404449799E-3</c:v>
                </c:pt>
                <c:pt idx="14">
                  <c:v>1.5984967274620284E-2</c:v>
                </c:pt>
                <c:pt idx="15">
                  <c:v>2.393936123613697E-2</c:v>
                </c:pt>
                <c:pt idx="16">
                  <c:v>2.8345067069570795E-2</c:v>
                </c:pt>
                <c:pt idx="17">
                  <c:v>2.9735340236029119E-2</c:v>
                </c:pt>
                <c:pt idx="18">
                  <c:v>3.0903423627025965E-2</c:v>
                </c:pt>
                <c:pt idx="19">
                  <c:v>4.0038597538137335E-2</c:v>
                </c:pt>
                <c:pt idx="20">
                  <c:v>4.1320949956514384E-2</c:v>
                </c:pt>
                <c:pt idx="21">
                  <c:v>4.9478488855595783E-2</c:v>
                </c:pt>
                <c:pt idx="22">
                  <c:v>5.7851869250839516E-2</c:v>
                </c:pt>
                <c:pt idx="23">
                  <c:v>5.4861829701059579E-2</c:v>
                </c:pt>
                <c:pt idx="24">
                  <c:v>6.9145458123575657E-2</c:v>
                </c:pt>
                <c:pt idx="25">
                  <c:v>8.2197520362105814E-2</c:v>
                </c:pt>
                <c:pt idx="26">
                  <c:v>8.8285520209747198E-2</c:v>
                </c:pt>
                <c:pt idx="27">
                  <c:v>9.86205189083499E-2</c:v>
                </c:pt>
                <c:pt idx="28">
                  <c:v>0.10604800568805825</c:v>
                </c:pt>
                <c:pt idx="29">
                  <c:v>0.1100601182049606</c:v>
                </c:pt>
                <c:pt idx="30">
                  <c:v>0.11184398468795029</c:v>
                </c:pt>
                <c:pt idx="31">
                  <c:v>0.1181414777524552</c:v>
                </c:pt>
                <c:pt idx="32">
                  <c:v>0.12162668308754922</c:v>
                </c:pt>
                <c:pt idx="33">
                  <c:v>0.12773372777308725</c:v>
                </c:pt>
                <c:pt idx="34">
                  <c:v>0.13483110402925297</c:v>
                </c:pt>
                <c:pt idx="35">
                  <c:v>0.14124921440043678</c:v>
                </c:pt>
                <c:pt idx="36">
                  <c:v>0.14612469290198887</c:v>
                </c:pt>
                <c:pt idx="37">
                  <c:v>0.15447268018003715</c:v>
                </c:pt>
                <c:pt idx="38">
                  <c:v>0.16550598960151866</c:v>
                </c:pt>
                <c:pt idx="39">
                  <c:v>0.17636789548192969</c:v>
                </c:pt>
                <c:pt idx="40">
                  <c:v>0.18423341353326195</c:v>
                </c:pt>
                <c:pt idx="41">
                  <c:v>0.19045472724618007</c:v>
                </c:pt>
                <c:pt idx="42">
                  <c:v>0.19435891901500113</c:v>
                </c:pt>
                <c:pt idx="43">
                  <c:v>0.20301797197869517</c:v>
                </c:pt>
                <c:pt idx="44">
                  <c:v>0.20748081232581905</c:v>
                </c:pt>
                <c:pt idx="45">
                  <c:v>0.21516857855678229</c:v>
                </c:pt>
                <c:pt idx="46">
                  <c:v>0.22229769620944248</c:v>
                </c:pt>
              </c:numCache>
            </c:numRef>
          </c:val>
          <c:smooth val="0"/>
          <c:extLst>
            <c:ext xmlns:c16="http://schemas.microsoft.com/office/drawing/2014/chart" uri="{C3380CC4-5D6E-409C-BE32-E72D297353CC}">
              <c16:uniqueId val="{00000004-016C-4D02-8A41-5A36469EF20D}"/>
            </c:ext>
          </c:extLst>
        </c:ser>
        <c:ser>
          <c:idx val="5"/>
          <c:order val="5"/>
          <c:tx>
            <c:strRef>
              <c:f>Sheet1!$G$1</c:f>
              <c:strCache>
                <c:ptCount val="1"/>
                <c:pt idx="0">
                  <c:v>Series 6</c:v>
                </c:pt>
              </c:strCache>
            </c:strRef>
          </c:tx>
          <c:spPr>
            <a:ln w="44450" cap="rnd">
              <a:solidFill>
                <a:schemeClr val="accent1"/>
              </a:solidFill>
              <a:round/>
            </a:ln>
            <a:effectLst/>
          </c:spPr>
          <c:marker>
            <c:symbol val="none"/>
          </c:marker>
          <c:cat>
            <c:numRef>
              <c:f>Sheet1!$A$2:$A$48</c:f>
              <c:numCache>
                <c:formatCode>General</c:formatCode>
                <c:ptCount val="47"/>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numCache>
            </c:numRef>
          </c:cat>
          <c:val>
            <c:numRef>
              <c:f>Sheet1!$G$2:$G$48</c:f>
              <c:numCache>
                <c:formatCode>General</c:formatCode>
                <c:ptCount val="47"/>
                <c:pt idx="0">
                  <c:v>0</c:v>
                </c:pt>
                <c:pt idx="1">
                  <c:v>-1.2631141580970225E-2</c:v>
                </c:pt>
                <c:pt idx="2">
                  <c:v>-0.10135556248052353</c:v>
                </c:pt>
                <c:pt idx="3">
                  <c:v>-3.4148748312039054E-2</c:v>
                </c:pt>
                <c:pt idx="4">
                  <c:v>-2.387036459956365E-2</c:v>
                </c:pt>
                <c:pt idx="5">
                  <c:v>-8.642360029084941E-3</c:v>
                </c:pt>
                <c:pt idx="6">
                  <c:v>8.0999999999999996E-3</c:v>
                </c:pt>
                <c:pt idx="7">
                  <c:v>1.37E-2</c:v>
                </c:pt>
              </c:numCache>
            </c:numRef>
          </c:val>
          <c:smooth val="0"/>
          <c:extLst>
            <c:ext xmlns:c16="http://schemas.microsoft.com/office/drawing/2014/chart" uri="{C3380CC4-5D6E-409C-BE32-E72D297353CC}">
              <c16:uniqueId val="{00000005-016C-4D02-8A41-5A36469EF20D}"/>
            </c:ext>
          </c:extLst>
        </c:ser>
        <c:dLbls>
          <c:showLegendKey val="0"/>
          <c:showVal val="0"/>
          <c:showCatName val="0"/>
          <c:showSerName val="0"/>
          <c:showPercent val="0"/>
          <c:showBubbleSize val="0"/>
        </c:dLbls>
        <c:smooth val="0"/>
        <c:axId val="1573380512"/>
        <c:axId val="1756878336"/>
      </c:lineChart>
      <c:catAx>
        <c:axId val="1573380512"/>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GB" dirty="0"/>
                  <a:t>Quarters since peak of previous business cycle</a:t>
                </a:r>
              </a:p>
            </c:rich>
          </c:tx>
          <c:layout>
            <c:manualLayout>
              <c:xMode val="edge"/>
              <c:yMode val="edge"/>
              <c:x val="0.35204103006946286"/>
              <c:y val="0.9347744377150382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56878336"/>
        <c:crosses val="autoZero"/>
        <c:auto val="1"/>
        <c:lblAlgn val="ctr"/>
        <c:lblOffset val="100"/>
        <c:tickLblSkip val="2"/>
        <c:noMultiLvlLbl val="0"/>
      </c:catAx>
      <c:valAx>
        <c:axId val="1756878336"/>
        <c:scaling>
          <c:orientation val="minMax"/>
          <c:max val="0.45"/>
          <c:min val="-0.15000000000000002"/>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US" dirty="0"/>
                  <a:t>Change in GDP Relative to Prior Peak</a:t>
                </a:r>
              </a:p>
            </c:rich>
          </c:tx>
          <c:layout>
            <c:manualLayout>
              <c:xMode val="edge"/>
              <c:yMode val="edge"/>
              <c:x val="1.3782882549092253E-3"/>
              <c:y val="0.10556210350935284"/>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73380512"/>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884630670113429"/>
          <c:y val="3.4635120111875403E-2"/>
          <c:w val="0.74115370995292251"/>
          <c:h val="0.74853564936376482"/>
        </c:manualLayout>
      </c:layout>
      <c:barChart>
        <c:barDir val="col"/>
        <c:grouping val="clustered"/>
        <c:varyColors val="0"/>
        <c:ser>
          <c:idx val="0"/>
          <c:order val="0"/>
          <c:tx>
            <c:strRef>
              <c:f>Sheet1!$B$1</c:f>
              <c:strCache>
                <c:ptCount val="1"/>
                <c:pt idx="0">
                  <c:v>19-Dec</c:v>
                </c:pt>
              </c:strCache>
            </c:strRef>
          </c:tx>
          <c:spPr>
            <a:solidFill>
              <a:schemeClr val="accent1"/>
            </a:solidFill>
            <a:ln w="6350">
              <a:solidFill>
                <a:schemeClr val="bg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New Housing Units</c:v>
                </c:pt>
              </c:strCache>
            </c:strRef>
          </c:cat>
          <c:val>
            <c:numRef>
              <c:f>Sheet1!$B$2</c:f>
              <c:numCache>
                <c:formatCode>General</c:formatCode>
                <c:ptCount val="1"/>
                <c:pt idx="0">
                  <c:v>1547</c:v>
                </c:pt>
              </c:numCache>
            </c:numRef>
          </c:val>
          <c:extLst>
            <c:ext xmlns:c16="http://schemas.microsoft.com/office/drawing/2014/chart" uri="{C3380CC4-5D6E-409C-BE32-E72D297353CC}">
              <c16:uniqueId val="{00000000-F86A-45A5-8468-0D094EDEE742}"/>
            </c:ext>
          </c:extLst>
        </c:ser>
        <c:ser>
          <c:idx val="1"/>
          <c:order val="1"/>
          <c:tx>
            <c:strRef>
              <c:f>Sheet1!$C$1</c:f>
              <c:strCache>
                <c:ptCount val="1"/>
                <c:pt idx="0">
                  <c:v>Column1</c:v>
                </c:pt>
              </c:strCache>
            </c:strRef>
          </c:tx>
          <c:spPr>
            <a:solidFill>
              <a:schemeClr val="accent2"/>
            </a:solidFill>
            <a:ln w="6350">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New Housing Units</c:v>
                </c:pt>
              </c:strCache>
            </c:strRef>
          </c:cat>
          <c:val>
            <c:numRef>
              <c:f>Sheet1!$C$2</c:f>
              <c:numCache>
                <c:formatCode>General</c:formatCode>
                <c:ptCount val="1"/>
                <c:pt idx="0">
                  <c:v>938</c:v>
                </c:pt>
              </c:numCache>
            </c:numRef>
          </c:val>
          <c:extLst>
            <c:ext xmlns:c16="http://schemas.microsoft.com/office/drawing/2014/chart" uri="{C3380CC4-5D6E-409C-BE32-E72D297353CC}">
              <c16:uniqueId val="{00000001-F86A-45A5-8468-0D094EDEE742}"/>
            </c:ext>
          </c:extLst>
        </c:ser>
        <c:ser>
          <c:idx val="2"/>
          <c:order val="2"/>
          <c:tx>
            <c:strRef>
              <c:f>Sheet1!$D$1</c:f>
              <c:strCache>
                <c:ptCount val="1"/>
                <c:pt idx="0">
                  <c:v>2021 Average</c:v>
                </c:pt>
              </c:strCache>
            </c:strRef>
          </c:tx>
          <c:spPr>
            <a:solidFill>
              <a:schemeClr val="accent3"/>
            </a:solidFill>
            <a:ln w="6350">
              <a:solidFill>
                <a:schemeClr val="bg1"/>
              </a:solidFill>
            </a:ln>
            <a:effectLst/>
          </c:spPr>
          <c:invertIfNegative val="0"/>
          <c:dLbls>
            <c:dLbl>
              <c:idx val="0"/>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dirty="0"/>
                      <a:t>1520</a:t>
                    </a:r>
                  </a:p>
                </c:rich>
              </c:tx>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9483979166139168"/>
                      <c:h val="7.6262452765372718E-2"/>
                    </c:manualLayout>
                  </c15:layout>
                  <c15:showDataLabelsRange val="0"/>
                </c:ext>
                <c:ext xmlns:c16="http://schemas.microsoft.com/office/drawing/2014/chart" uri="{C3380CC4-5D6E-409C-BE32-E72D297353CC}">
                  <c16:uniqueId val="{00000002-F86A-45A5-8468-0D094EDEE74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New Housing Units</c:v>
                </c:pt>
              </c:strCache>
            </c:strRef>
          </c:cat>
          <c:val>
            <c:numRef>
              <c:f>Sheet1!$D$2</c:f>
              <c:numCache>
                <c:formatCode>General</c:formatCode>
                <c:ptCount val="1"/>
                <c:pt idx="0">
                  <c:v>1520</c:v>
                </c:pt>
              </c:numCache>
            </c:numRef>
          </c:val>
          <c:extLst>
            <c:ext xmlns:c16="http://schemas.microsoft.com/office/drawing/2014/chart" uri="{C3380CC4-5D6E-409C-BE32-E72D297353CC}">
              <c16:uniqueId val="{00000003-F86A-45A5-8468-0D094EDEE742}"/>
            </c:ext>
          </c:extLst>
        </c:ser>
        <c:dLbls>
          <c:dLblPos val="outEnd"/>
          <c:showLegendKey val="0"/>
          <c:showVal val="1"/>
          <c:showCatName val="0"/>
          <c:showSerName val="0"/>
          <c:showPercent val="0"/>
          <c:showBubbleSize val="0"/>
        </c:dLbls>
        <c:gapWidth val="60"/>
        <c:axId val="32882752"/>
        <c:axId val="506193455"/>
      </c:barChart>
      <c:catAx>
        <c:axId val="32882752"/>
        <c:scaling>
          <c:orientation val="minMax"/>
        </c:scaling>
        <c:delete val="1"/>
        <c:axPos val="b"/>
        <c:numFmt formatCode="General" sourceLinked="1"/>
        <c:majorTickMark val="out"/>
        <c:minorTickMark val="none"/>
        <c:tickLblPos val="nextTo"/>
        <c:crossAx val="506193455"/>
        <c:crosses val="autoZero"/>
        <c:auto val="1"/>
        <c:lblAlgn val="ctr"/>
        <c:lblOffset val="100"/>
        <c:noMultiLvlLbl val="0"/>
      </c:catAx>
      <c:valAx>
        <c:axId val="506193455"/>
        <c:scaling>
          <c:orientation val="minMax"/>
          <c:max val="1800"/>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2882752"/>
        <c:crosses val="autoZero"/>
        <c:crossBetween val="between"/>
        <c:majorUnit val="3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884629004707743"/>
          <c:y val="3.4635120111875403E-2"/>
          <c:w val="0.7411537099529224"/>
          <c:h val="0.74853564936376482"/>
        </c:manualLayout>
      </c:layout>
      <c:barChart>
        <c:barDir val="col"/>
        <c:grouping val="clustered"/>
        <c:varyColors val="0"/>
        <c:ser>
          <c:idx val="0"/>
          <c:order val="0"/>
          <c:tx>
            <c:strRef>
              <c:f>Sheet1!$B$1</c:f>
              <c:strCache>
                <c:ptCount val="1"/>
                <c:pt idx="0">
                  <c:v>19-Dec</c:v>
                </c:pt>
              </c:strCache>
            </c:strRef>
          </c:tx>
          <c:spPr>
            <a:solidFill>
              <a:schemeClr val="accent1"/>
            </a:solidFill>
            <a:ln w="6350">
              <a:solidFill>
                <a:schemeClr val="bg1"/>
              </a:solid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32058315279724731"/>
                      <c:h val="0.12421330158190168"/>
                    </c:manualLayout>
                  </c15:layout>
                </c:ext>
                <c:ext xmlns:c16="http://schemas.microsoft.com/office/drawing/2014/chart" uri="{C3380CC4-5D6E-409C-BE32-E72D297353CC}">
                  <c16:uniqueId val="{00000000-4994-4A69-BAE0-21D31B401378}"/>
                </c:ext>
              </c:extLst>
            </c:dLbl>
            <c:numFmt formatCode="&quot;$&quot;#,##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Capital Goods</c:v>
                </c:pt>
              </c:strCache>
            </c:strRef>
          </c:cat>
          <c:val>
            <c:numRef>
              <c:f>Sheet1!$B$2</c:f>
              <c:numCache>
                <c:formatCode>General</c:formatCode>
                <c:ptCount val="1"/>
                <c:pt idx="0">
                  <c:v>65.099999999999994</c:v>
                </c:pt>
              </c:numCache>
            </c:numRef>
          </c:val>
          <c:extLst>
            <c:ext xmlns:c16="http://schemas.microsoft.com/office/drawing/2014/chart" uri="{C3380CC4-5D6E-409C-BE32-E72D297353CC}">
              <c16:uniqueId val="{00000001-4994-4A69-BAE0-21D31B401378}"/>
            </c:ext>
          </c:extLst>
        </c:ser>
        <c:ser>
          <c:idx val="1"/>
          <c:order val="1"/>
          <c:tx>
            <c:strRef>
              <c:f>Sheet1!$C$1</c:f>
              <c:strCache>
                <c:ptCount val="1"/>
                <c:pt idx="0">
                  <c:v>Column1</c:v>
                </c:pt>
              </c:strCache>
            </c:strRef>
          </c:tx>
          <c:spPr>
            <a:solidFill>
              <a:schemeClr val="accent2"/>
            </a:solidFill>
            <a:ln w="6350">
              <a:solidFill>
                <a:schemeClr val="bg1"/>
              </a:solidFill>
            </a:ln>
            <a:effectLst/>
          </c:spPr>
          <c:invertIfNegative val="0"/>
          <c:dLbls>
            <c:numFmt formatCode="&quot;$&quot;#,##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Capital Goods</c:v>
                </c:pt>
              </c:strCache>
            </c:strRef>
          </c:cat>
          <c:val>
            <c:numRef>
              <c:f>Sheet1!$C$2</c:f>
              <c:numCache>
                <c:formatCode>General</c:formatCode>
                <c:ptCount val="1"/>
                <c:pt idx="0">
                  <c:v>59.8</c:v>
                </c:pt>
              </c:numCache>
            </c:numRef>
          </c:val>
          <c:extLst>
            <c:ext xmlns:c16="http://schemas.microsoft.com/office/drawing/2014/chart" uri="{C3380CC4-5D6E-409C-BE32-E72D297353CC}">
              <c16:uniqueId val="{00000002-4994-4A69-BAE0-21D31B401378}"/>
            </c:ext>
          </c:extLst>
        </c:ser>
        <c:ser>
          <c:idx val="2"/>
          <c:order val="2"/>
          <c:tx>
            <c:strRef>
              <c:f>Sheet1!$D$1</c:f>
              <c:strCache>
                <c:ptCount val="1"/>
                <c:pt idx="0">
                  <c:v>Aug-21</c:v>
                </c:pt>
              </c:strCache>
            </c:strRef>
          </c:tx>
          <c:spPr>
            <a:solidFill>
              <a:schemeClr val="accent3"/>
            </a:solidFill>
            <a:ln w="6350">
              <a:solidFill>
                <a:schemeClr val="bg1"/>
              </a:solidFill>
            </a:ln>
            <a:effectLst/>
          </c:spPr>
          <c:invertIfNegative val="0"/>
          <c:dLbls>
            <c:dLbl>
              <c:idx val="0"/>
              <c:tx>
                <c:rich>
                  <a:bodyPr/>
                  <a:lstStyle/>
                  <a:p>
                    <a:r>
                      <a:rPr lang="en-US" dirty="0"/>
                      <a:t>$77</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1917814878688771"/>
                      <c:h val="7.6262452765372718E-2"/>
                    </c:manualLayout>
                  </c15:layout>
                  <c15:showDataLabelsRange val="0"/>
                </c:ext>
                <c:ext xmlns:c16="http://schemas.microsoft.com/office/drawing/2014/chart" uri="{C3380CC4-5D6E-409C-BE32-E72D297353CC}">
                  <c16:uniqueId val="{00000003-4994-4A69-BAE0-21D31B401378}"/>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Capital Goods</c:v>
                </c:pt>
              </c:strCache>
            </c:strRef>
          </c:cat>
          <c:val>
            <c:numRef>
              <c:f>Sheet1!$D$2</c:f>
              <c:numCache>
                <c:formatCode>General</c:formatCode>
                <c:ptCount val="1"/>
                <c:pt idx="0">
                  <c:v>77</c:v>
                </c:pt>
              </c:numCache>
            </c:numRef>
          </c:val>
          <c:extLst>
            <c:ext xmlns:c16="http://schemas.microsoft.com/office/drawing/2014/chart" uri="{C3380CC4-5D6E-409C-BE32-E72D297353CC}">
              <c16:uniqueId val="{00000004-4994-4A69-BAE0-21D31B401378}"/>
            </c:ext>
          </c:extLst>
        </c:ser>
        <c:dLbls>
          <c:dLblPos val="outEnd"/>
          <c:showLegendKey val="0"/>
          <c:showVal val="1"/>
          <c:showCatName val="0"/>
          <c:showSerName val="0"/>
          <c:showPercent val="0"/>
          <c:showBubbleSize val="0"/>
        </c:dLbls>
        <c:gapWidth val="60"/>
        <c:axId val="32882752"/>
        <c:axId val="506193455"/>
      </c:barChart>
      <c:catAx>
        <c:axId val="32882752"/>
        <c:scaling>
          <c:orientation val="minMax"/>
        </c:scaling>
        <c:delete val="1"/>
        <c:axPos val="b"/>
        <c:numFmt formatCode="General" sourceLinked="1"/>
        <c:majorTickMark val="out"/>
        <c:minorTickMark val="none"/>
        <c:tickLblPos val="nextTo"/>
        <c:crossAx val="506193455"/>
        <c:crosses val="autoZero"/>
        <c:auto val="1"/>
        <c:lblAlgn val="ctr"/>
        <c:lblOffset val="100"/>
        <c:noMultiLvlLbl val="0"/>
      </c:catAx>
      <c:valAx>
        <c:axId val="506193455"/>
        <c:scaling>
          <c:orientation val="minMax"/>
          <c:max val="80"/>
          <c:min val="0"/>
        </c:scaling>
        <c:delete val="0"/>
        <c:axPos val="l"/>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288275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326679674345038"/>
          <c:y val="3.4635120111875403E-2"/>
          <c:w val="0.67673311669374658"/>
          <c:h val="0.74853564936376482"/>
        </c:manualLayout>
      </c:layout>
      <c:barChart>
        <c:barDir val="col"/>
        <c:grouping val="clustered"/>
        <c:varyColors val="0"/>
        <c:ser>
          <c:idx val="0"/>
          <c:order val="0"/>
          <c:tx>
            <c:strRef>
              <c:f>Sheet1!$B$1</c:f>
              <c:strCache>
                <c:ptCount val="1"/>
                <c:pt idx="0">
                  <c:v>19-Dec</c:v>
                </c:pt>
              </c:strCache>
            </c:strRef>
          </c:tx>
          <c:spPr>
            <a:solidFill>
              <a:schemeClr val="accent1"/>
            </a:solidFill>
            <a:ln w="6350">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New Housing Units</c:v>
                </c:pt>
              </c:strCache>
            </c:strRef>
          </c:cat>
          <c:val>
            <c:numRef>
              <c:f>Sheet1!$B$2</c:f>
              <c:numCache>
                <c:formatCode>General</c:formatCode>
                <c:ptCount val="1"/>
                <c:pt idx="0">
                  <c:v>6730</c:v>
                </c:pt>
              </c:numCache>
            </c:numRef>
          </c:val>
          <c:extLst>
            <c:ext xmlns:c16="http://schemas.microsoft.com/office/drawing/2014/chart" uri="{C3380CC4-5D6E-409C-BE32-E72D297353CC}">
              <c16:uniqueId val="{00000000-83A7-45C3-AE24-5FA99DE64016}"/>
            </c:ext>
          </c:extLst>
        </c:ser>
        <c:ser>
          <c:idx val="1"/>
          <c:order val="1"/>
          <c:tx>
            <c:strRef>
              <c:f>Sheet1!$C$1</c:f>
              <c:strCache>
                <c:ptCount val="1"/>
                <c:pt idx="0">
                  <c:v>Low</c:v>
                </c:pt>
              </c:strCache>
            </c:strRef>
          </c:tx>
          <c:spPr>
            <a:solidFill>
              <a:schemeClr val="accent2"/>
            </a:solidFill>
            <a:ln w="6350">
              <a:solidFill>
                <a:schemeClr val="bg1"/>
              </a:solid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New Housing Units</c:v>
                </c:pt>
              </c:strCache>
            </c:strRef>
          </c:cat>
          <c:val>
            <c:numRef>
              <c:f>Sheet1!$C$2</c:f>
              <c:numCache>
                <c:formatCode>General</c:formatCode>
                <c:ptCount val="1"/>
                <c:pt idx="0">
                  <c:v>4630</c:v>
                </c:pt>
              </c:numCache>
            </c:numRef>
          </c:val>
          <c:extLst>
            <c:ext xmlns:c16="http://schemas.microsoft.com/office/drawing/2014/chart" uri="{C3380CC4-5D6E-409C-BE32-E72D297353CC}">
              <c16:uniqueId val="{00000001-83A7-45C3-AE24-5FA99DE64016}"/>
            </c:ext>
          </c:extLst>
        </c:ser>
        <c:ser>
          <c:idx val="2"/>
          <c:order val="2"/>
          <c:tx>
            <c:strRef>
              <c:f>Sheet1!$D$1</c:f>
              <c:strCache>
                <c:ptCount val="1"/>
                <c:pt idx="0">
                  <c:v>Current</c:v>
                </c:pt>
              </c:strCache>
            </c:strRef>
          </c:tx>
          <c:spPr>
            <a:solidFill>
              <a:schemeClr val="accent3"/>
            </a:solidFill>
            <a:ln w="6350">
              <a:solidFill>
                <a:schemeClr val="bg1"/>
              </a:solid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0.22427776587319143"/>
                      <c:h val="0.12421330158190168"/>
                    </c:manualLayout>
                  </c15:layout>
                </c:ext>
                <c:ext xmlns:c16="http://schemas.microsoft.com/office/drawing/2014/chart" uri="{C3380CC4-5D6E-409C-BE32-E72D297353CC}">
                  <c16:uniqueId val="{00000002-83A7-45C3-AE24-5FA99DE64016}"/>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New Housing Units</c:v>
                </c:pt>
              </c:strCache>
            </c:strRef>
          </c:cat>
          <c:val>
            <c:numRef>
              <c:f>Sheet1!$D$2</c:f>
              <c:numCache>
                <c:formatCode>General</c:formatCode>
                <c:ptCount val="1"/>
                <c:pt idx="0">
                  <c:v>10439</c:v>
                </c:pt>
              </c:numCache>
            </c:numRef>
          </c:val>
          <c:extLst>
            <c:ext xmlns:c16="http://schemas.microsoft.com/office/drawing/2014/chart" uri="{C3380CC4-5D6E-409C-BE32-E72D297353CC}">
              <c16:uniqueId val="{00000003-83A7-45C3-AE24-5FA99DE64016}"/>
            </c:ext>
          </c:extLst>
        </c:ser>
        <c:dLbls>
          <c:dLblPos val="outEnd"/>
          <c:showLegendKey val="0"/>
          <c:showVal val="1"/>
          <c:showCatName val="0"/>
          <c:showSerName val="0"/>
          <c:showPercent val="0"/>
          <c:showBubbleSize val="0"/>
        </c:dLbls>
        <c:gapWidth val="60"/>
        <c:axId val="32882752"/>
        <c:axId val="506193455"/>
      </c:barChart>
      <c:catAx>
        <c:axId val="32882752"/>
        <c:scaling>
          <c:orientation val="minMax"/>
        </c:scaling>
        <c:delete val="1"/>
        <c:axPos val="b"/>
        <c:numFmt formatCode="General" sourceLinked="1"/>
        <c:majorTickMark val="out"/>
        <c:minorTickMark val="none"/>
        <c:tickLblPos val="nextTo"/>
        <c:crossAx val="506193455"/>
        <c:crosses val="autoZero"/>
        <c:auto val="1"/>
        <c:lblAlgn val="ctr"/>
        <c:lblOffset val="100"/>
        <c:noMultiLvlLbl val="0"/>
      </c:catAx>
      <c:valAx>
        <c:axId val="506193455"/>
        <c:scaling>
          <c:orientation val="minMax"/>
          <c:max val="12000"/>
          <c:min val="0"/>
        </c:scaling>
        <c:delete val="0"/>
        <c:axPos val="l"/>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2882752"/>
        <c:crosses val="autoZero"/>
        <c:crossBetween val="between"/>
        <c:majorUnit val="2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5727238184836"/>
          <c:y val="5.0516410058732107E-2"/>
          <c:w val="0.82670140559605365"/>
          <c:h val="0.84854261784209228"/>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Sheet1!$A$2:$A$128</c:f>
              <c:numCache>
                <c:formatCode>m/d/yyyy</c:formatCode>
                <c:ptCount val="127"/>
                <c:pt idx="0">
                  <c:v>32963</c:v>
                </c:pt>
                <c:pt idx="1">
                  <c:v>33054</c:v>
                </c:pt>
                <c:pt idx="2">
                  <c:v>33146</c:v>
                </c:pt>
                <c:pt idx="3">
                  <c:v>33238</c:v>
                </c:pt>
                <c:pt idx="4">
                  <c:v>33328</c:v>
                </c:pt>
                <c:pt idx="5">
                  <c:v>33419</c:v>
                </c:pt>
                <c:pt idx="6">
                  <c:v>33511</c:v>
                </c:pt>
                <c:pt idx="7">
                  <c:v>33603</c:v>
                </c:pt>
                <c:pt idx="8">
                  <c:v>33694</c:v>
                </c:pt>
                <c:pt idx="9">
                  <c:v>33785</c:v>
                </c:pt>
                <c:pt idx="10">
                  <c:v>33877</c:v>
                </c:pt>
                <c:pt idx="11">
                  <c:v>33969</c:v>
                </c:pt>
                <c:pt idx="12">
                  <c:v>34059</c:v>
                </c:pt>
                <c:pt idx="13">
                  <c:v>34150</c:v>
                </c:pt>
                <c:pt idx="14">
                  <c:v>34242</c:v>
                </c:pt>
                <c:pt idx="15">
                  <c:v>34334</c:v>
                </c:pt>
                <c:pt idx="16">
                  <c:v>34424</c:v>
                </c:pt>
                <c:pt idx="17">
                  <c:v>34515</c:v>
                </c:pt>
                <c:pt idx="18">
                  <c:v>34607</c:v>
                </c:pt>
                <c:pt idx="19">
                  <c:v>34699</c:v>
                </c:pt>
                <c:pt idx="20">
                  <c:v>34789</c:v>
                </c:pt>
                <c:pt idx="21">
                  <c:v>34880</c:v>
                </c:pt>
                <c:pt idx="22">
                  <c:v>34972</c:v>
                </c:pt>
                <c:pt idx="23">
                  <c:v>35064</c:v>
                </c:pt>
                <c:pt idx="24">
                  <c:v>35155</c:v>
                </c:pt>
                <c:pt idx="25">
                  <c:v>35246</c:v>
                </c:pt>
                <c:pt idx="26">
                  <c:v>35338</c:v>
                </c:pt>
                <c:pt idx="27">
                  <c:v>35430</c:v>
                </c:pt>
                <c:pt idx="28">
                  <c:v>35520</c:v>
                </c:pt>
                <c:pt idx="29">
                  <c:v>35611</c:v>
                </c:pt>
                <c:pt idx="30">
                  <c:v>35703</c:v>
                </c:pt>
                <c:pt idx="31">
                  <c:v>35795</c:v>
                </c:pt>
                <c:pt idx="32">
                  <c:v>35885</c:v>
                </c:pt>
                <c:pt idx="33">
                  <c:v>35976</c:v>
                </c:pt>
                <c:pt idx="34">
                  <c:v>36068</c:v>
                </c:pt>
                <c:pt idx="35">
                  <c:v>36160</c:v>
                </c:pt>
                <c:pt idx="36">
                  <c:v>36250</c:v>
                </c:pt>
                <c:pt idx="37">
                  <c:v>36341</c:v>
                </c:pt>
                <c:pt idx="38">
                  <c:v>36433</c:v>
                </c:pt>
                <c:pt idx="39">
                  <c:v>36525</c:v>
                </c:pt>
                <c:pt idx="40">
                  <c:v>36616</c:v>
                </c:pt>
                <c:pt idx="41">
                  <c:v>36707</c:v>
                </c:pt>
                <c:pt idx="42">
                  <c:v>36799</c:v>
                </c:pt>
                <c:pt idx="43">
                  <c:v>36891</c:v>
                </c:pt>
                <c:pt idx="44">
                  <c:v>36981</c:v>
                </c:pt>
                <c:pt idx="45">
                  <c:v>37072</c:v>
                </c:pt>
                <c:pt idx="46">
                  <c:v>37164</c:v>
                </c:pt>
                <c:pt idx="47">
                  <c:v>37256</c:v>
                </c:pt>
                <c:pt idx="48">
                  <c:v>37346</c:v>
                </c:pt>
                <c:pt idx="49">
                  <c:v>37437</c:v>
                </c:pt>
                <c:pt idx="50">
                  <c:v>37529</c:v>
                </c:pt>
                <c:pt idx="51">
                  <c:v>37621</c:v>
                </c:pt>
                <c:pt idx="52">
                  <c:v>37711</c:v>
                </c:pt>
                <c:pt idx="53">
                  <c:v>37802</c:v>
                </c:pt>
                <c:pt idx="54">
                  <c:v>37894</c:v>
                </c:pt>
                <c:pt idx="55">
                  <c:v>37986</c:v>
                </c:pt>
                <c:pt idx="56">
                  <c:v>38077</c:v>
                </c:pt>
                <c:pt idx="57">
                  <c:v>38168</c:v>
                </c:pt>
                <c:pt idx="58">
                  <c:v>38260</c:v>
                </c:pt>
                <c:pt idx="59">
                  <c:v>38352</c:v>
                </c:pt>
                <c:pt idx="60">
                  <c:v>38442</c:v>
                </c:pt>
                <c:pt idx="61">
                  <c:v>38533</c:v>
                </c:pt>
                <c:pt idx="62">
                  <c:v>38625</c:v>
                </c:pt>
                <c:pt idx="63">
                  <c:v>38717</c:v>
                </c:pt>
                <c:pt idx="64">
                  <c:v>38807</c:v>
                </c:pt>
                <c:pt idx="65">
                  <c:v>38898</c:v>
                </c:pt>
                <c:pt idx="66">
                  <c:v>38990</c:v>
                </c:pt>
                <c:pt idx="67">
                  <c:v>39082</c:v>
                </c:pt>
                <c:pt idx="68">
                  <c:v>39172</c:v>
                </c:pt>
                <c:pt idx="69">
                  <c:v>39263</c:v>
                </c:pt>
                <c:pt idx="70">
                  <c:v>39355</c:v>
                </c:pt>
                <c:pt idx="71">
                  <c:v>39447</c:v>
                </c:pt>
                <c:pt idx="72">
                  <c:v>39538</c:v>
                </c:pt>
                <c:pt idx="73">
                  <c:v>39629</c:v>
                </c:pt>
                <c:pt idx="74">
                  <c:v>39721</c:v>
                </c:pt>
                <c:pt idx="75">
                  <c:v>39813</c:v>
                </c:pt>
                <c:pt idx="76">
                  <c:v>39903</c:v>
                </c:pt>
                <c:pt idx="77">
                  <c:v>39994</c:v>
                </c:pt>
                <c:pt idx="78">
                  <c:v>40086</c:v>
                </c:pt>
                <c:pt idx="79">
                  <c:v>40178</c:v>
                </c:pt>
                <c:pt idx="80">
                  <c:v>40268</c:v>
                </c:pt>
                <c:pt idx="81">
                  <c:v>40359</c:v>
                </c:pt>
                <c:pt idx="82">
                  <c:v>40451</c:v>
                </c:pt>
                <c:pt idx="83">
                  <c:v>40543</c:v>
                </c:pt>
                <c:pt idx="84">
                  <c:v>40633</c:v>
                </c:pt>
                <c:pt idx="85">
                  <c:v>40724</c:v>
                </c:pt>
                <c:pt idx="86">
                  <c:v>40816</c:v>
                </c:pt>
                <c:pt idx="87">
                  <c:v>40908</c:v>
                </c:pt>
                <c:pt idx="88">
                  <c:v>40999</c:v>
                </c:pt>
                <c:pt idx="89">
                  <c:v>41090</c:v>
                </c:pt>
                <c:pt idx="90">
                  <c:v>41182</c:v>
                </c:pt>
                <c:pt idx="91">
                  <c:v>41274</c:v>
                </c:pt>
                <c:pt idx="92">
                  <c:v>41364</c:v>
                </c:pt>
                <c:pt idx="93">
                  <c:v>41455</c:v>
                </c:pt>
                <c:pt idx="94">
                  <c:v>41547</c:v>
                </c:pt>
                <c:pt idx="95">
                  <c:v>41639</c:v>
                </c:pt>
                <c:pt idx="96">
                  <c:v>41729</c:v>
                </c:pt>
                <c:pt idx="97">
                  <c:v>41820</c:v>
                </c:pt>
                <c:pt idx="98">
                  <c:v>41912</c:v>
                </c:pt>
                <c:pt idx="99">
                  <c:v>42004</c:v>
                </c:pt>
                <c:pt idx="100">
                  <c:v>42094</c:v>
                </c:pt>
                <c:pt idx="101">
                  <c:v>42185</c:v>
                </c:pt>
                <c:pt idx="102">
                  <c:v>42277</c:v>
                </c:pt>
                <c:pt idx="103">
                  <c:v>42369</c:v>
                </c:pt>
                <c:pt idx="104">
                  <c:v>42460</c:v>
                </c:pt>
                <c:pt idx="105">
                  <c:v>42551</c:v>
                </c:pt>
                <c:pt idx="106">
                  <c:v>42643</c:v>
                </c:pt>
                <c:pt idx="107">
                  <c:v>42735</c:v>
                </c:pt>
                <c:pt idx="108">
                  <c:v>42825</c:v>
                </c:pt>
                <c:pt idx="109">
                  <c:v>42916</c:v>
                </c:pt>
                <c:pt idx="110">
                  <c:v>43008</c:v>
                </c:pt>
                <c:pt idx="111">
                  <c:v>43100</c:v>
                </c:pt>
                <c:pt idx="112">
                  <c:v>43190</c:v>
                </c:pt>
                <c:pt idx="113">
                  <c:v>43281</c:v>
                </c:pt>
                <c:pt idx="114">
                  <c:v>43373</c:v>
                </c:pt>
                <c:pt idx="115">
                  <c:v>43465</c:v>
                </c:pt>
                <c:pt idx="116">
                  <c:v>43555</c:v>
                </c:pt>
                <c:pt idx="117">
                  <c:v>43646</c:v>
                </c:pt>
                <c:pt idx="118">
                  <c:v>43738</c:v>
                </c:pt>
                <c:pt idx="119">
                  <c:v>43830</c:v>
                </c:pt>
                <c:pt idx="120">
                  <c:v>43921</c:v>
                </c:pt>
                <c:pt idx="121">
                  <c:v>44012</c:v>
                </c:pt>
                <c:pt idx="122">
                  <c:v>44104</c:v>
                </c:pt>
                <c:pt idx="123">
                  <c:v>44196</c:v>
                </c:pt>
                <c:pt idx="124">
                  <c:v>44286</c:v>
                </c:pt>
                <c:pt idx="125">
                  <c:v>44377</c:v>
                </c:pt>
                <c:pt idx="126">
                  <c:v>44469</c:v>
                </c:pt>
              </c:numCache>
            </c:numRef>
          </c:cat>
          <c:val>
            <c:numRef>
              <c:f>Sheet1!$B$2:$B$128</c:f>
              <c:numCache>
                <c:formatCode>General</c:formatCode>
                <c:ptCount val="127"/>
                <c:pt idx="0">
                  <c:v>8.3000000000000004E-2</c:v>
                </c:pt>
                <c:pt idx="1">
                  <c:v>8.6999999999999994E-2</c:v>
                </c:pt>
                <c:pt idx="2">
                  <c:v>8.3000000000000004E-2</c:v>
                </c:pt>
                <c:pt idx="3">
                  <c:v>8.199999999999999E-2</c:v>
                </c:pt>
                <c:pt idx="4">
                  <c:v>8.6999999999999994E-2</c:v>
                </c:pt>
                <c:pt idx="5">
                  <c:v>8.5999999999999993E-2</c:v>
                </c:pt>
                <c:pt idx="6">
                  <c:v>8.5999999999999993E-2</c:v>
                </c:pt>
                <c:pt idx="7">
                  <c:v>9.4E-2</c:v>
                </c:pt>
                <c:pt idx="8">
                  <c:v>9.6000000000000002E-2</c:v>
                </c:pt>
                <c:pt idx="9">
                  <c:v>9.9000000000000005E-2</c:v>
                </c:pt>
                <c:pt idx="10">
                  <c:v>9.3000000000000013E-2</c:v>
                </c:pt>
                <c:pt idx="11">
                  <c:v>8.900000000000001E-2</c:v>
                </c:pt>
                <c:pt idx="12">
                  <c:v>8.8000000000000009E-2</c:v>
                </c:pt>
                <c:pt idx="13">
                  <c:v>8.3000000000000004E-2</c:v>
                </c:pt>
                <c:pt idx="14">
                  <c:v>7.400000000000001E-2</c:v>
                </c:pt>
                <c:pt idx="15">
                  <c:v>7.2999999999999995E-2</c:v>
                </c:pt>
                <c:pt idx="16">
                  <c:v>6.8000000000000005E-2</c:v>
                </c:pt>
                <c:pt idx="17">
                  <c:v>7.0000000000000007E-2</c:v>
                </c:pt>
                <c:pt idx="18">
                  <c:v>6.8000000000000005E-2</c:v>
                </c:pt>
                <c:pt idx="19">
                  <c:v>7.0999999999999994E-2</c:v>
                </c:pt>
                <c:pt idx="20">
                  <c:v>7.5999999999999998E-2</c:v>
                </c:pt>
                <c:pt idx="21">
                  <c:v>6.9000000000000006E-2</c:v>
                </c:pt>
                <c:pt idx="22">
                  <c:v>6.8000000000000005E-2</c:v>
                </c:pt>
                <c:pt idx="23">
                  <c:v>6.6000000000000003E-2</c:v>
                </c:pt>
                <c:pt idx="24">
                  <c:v>6.7000000000000004E-2</c:v>
                </c:pt>
                <c:pt idx="25">
                  <c:v>6.5000000000000002E-2</c:v>
                </c:pt>
                <c:pt idx="26">
                  <c:v>6.6000000000000003E-2</c:v>
                </c:pt>
                <c:pt idx="27">
                  <c:v>6.4000000000000001E-2</c:v>
                </c:pt>
                <c:pt idx="28">
                  <c:v>6.3E-2</c:v>
                </c:pt>
                <c:pt idx="29">
                  <c:v>6.6000000000000003E-2</c:v>
                </c:pt>
                <c:pt idx="30">
                  <c:v>6.0999999999999999E-2</c:v>
                </c:pt>
                <c:pt idx="31">
                  <c:v>6.3E-2</c:v>
                </c:pt>
                <c:pt idx="32">
                  <c:v>7.400000000000001E-2</c:v>
                </c:pt>
                <c:pt idx="33">
                  <c:v>7.0000000000000007E-2</c:v>
                </c:pt>
                <c:pt idx="34">
                  <c:v>6.7000000000000004E-2</c:v>
                </c:pt>
                <c:pt idx="35">
                  <c:v>6.0999999999999999E-2</c:v>
                </c:pt>
                <c:pt idx="36">
                  <c:v>6.2E-2</c:v>
                </c:pt>
                <c:pt idx="37">
                  <c:v>4.8000000000000001E-2</c:v>
                </c:pt>
                <c:pt idx="38">
                  <c:v>4.4999999999999998E-2</c:v>
                </c:pt>
                <c:pt idx="39">
                  <c:v>4.4000000000000004E-2</c:v>
                </c:pt>
                <c:pt idx="40">
                  <c:v>4.5999999999999999E-2</c:v>
                </c:pt>
                <c:pt idx="41">
                  <c:v>4.8000000000000001E-2</c:v>
                </c:pt>
                <c:pt idx="42">
                  <c:v>0.05</c:v>
                </c:pt>
                <c:pt idx="43">
                  <c:v>4.5999999999999999E-2</c:v>
                </c:pt>
                <c:pt idx="44">
                  <c:v>5.0999999999999997E-2</c:v>
                </c:pt>
                <c:pt idx="45">
                  <c:v>4.7E-2</c:v>
                </c:pt>
                <c:pt idx="46">
                  <c:v>6.4000000000000001E-2</c:v>
                </c:pt>
                <c:pt idx="47">
                  <c:v>3.5000000000000003E-2</c:v>
                </c:pt>
                <c:pt idx="48">
                  <c:v>5.5999999999999994E-2</c:v>
                </c:pt>
                <c:pt idx="49">
                  <c:v>0.06</c:v>
                </c:pt>
                <c:pt idx="50">
                  <c:v>5.5999999999999994E-2</c:v>
                </c:pt>
                <c:pt idx="51">
                  <c:v>5.7000000000000002E-2</c:v>
                </c:pt>
                <c:pt idx="52">
                  <c:v>5.2000000000000005E-2</c:v>
                </c:pt>
                <c:pt idx="53">
                  <c:v>5.2999999999999999E-2</c:v>
                </c:pt>
                <c:pt idx="54">
                  <c:v>5.7000000000000002E-2</c:v>
                </c:pt>
                <c:pt idx="55">
                  <c:v>5.2999999999999999E-2</c:v>
                </c:pt>
                <c:pt idx="56">
                  <c:v>4.8000000000000001E-2</c:v>
                </c:pt>
                <c:pt idx="57">
                  <c:v>5.2999999999999999E-2</c:v>
                </c:pt>
                <c:pt idx="58">
                  <c:v>4.8000000000000001E-2</c:v>
                </c:pt>
                <c:pt idx="59">
                  <c:v>4.9000000000000002E-2</c:v>
                </c:pt>
                <c:pt idx="60">
                  <c:v>3.1E-2</c:v>
                </c:pt>
                <c:pt idx="61">
                  <c:v>2.8999999999999998E-2</c:v>
                </c:pt>
                <c:pt idx="62">
                  <c:v>2.4E-2</c:v>
                </c:pt>
                <c:pt idx="63">
                  <c:v>0.03</c:v>
                </c:pt>
                <c:pt idx="64">
                  <c:v>3.9E-2</c:v>
                </c:pt>
                <c:pt idx="65">
                  <c:v>3.7000000000000005E-2</c:v>
                </c:pt>
                <c:pt idx="66">
                  <c:v>3.2000000000000001E-2</c:v>
                </c:pt>
                <c:pt idx="67">
                  <c:v>3.4000000000000002E-2</c:v>
                </c:pt>
                <c:pt idx="68">
                  <c:v>3.6000000000000004E-2</c:v>
                </c:pt>
                <c:pt idx="69">
                  <c:v>3.6000000000000004E-2</c:v>
                </c:pt>
                <c:pt idx="70">
                  <c:v>3.2000000000000001E-2</c:v>
                </c:pt>
                <c:pt idx="71">
                  <c:v>0.03</c:v>
                </c:pt>
                <c:pt idx="72">
                  <c:v>3.4000000000000002E-2</c:v>
                </c:pt>
                <c:pt idx="73">
                  <c:v>5.0999999999999997E-2</c:v>
                </c:pt>
                <c:pt idx="74">
                  <c:v>3.9E-2</c:v>
                </c:pt>
                <c:pt idx="75">
                  <c:v>5.9000000000000004E-2</c:v>
                </c:pt>
                <c:pt idx="76">
                  <c:v>5.9000000000000004E-2</c:v>
                </c:pt>
                <c:pt idx="77">
                  <c:v>6.9000000000000006E-2</c:v>
                </c:pt>
                <c:pt idx="78">
                  <c:v>5.2000000000000005E-2</c:v>
                </c:pt>
                <c:pt idx="79">
                  <c:v>5.5E-2</c:v>
                </c:pt>
                <c:pt idx="80">
                  <c:v>5.7000000000000002E-2</c:v>
                </c:pt>
                <c:pt idx="81">
                  <c:v>6.5000000000000002E-2</c:v>
                </c:pt>
                <c:pt idx="82">
                  <c:v>6.5000000000000002E-2</c:v>
                </c:pt>
                <c:pt idx="83">
                  <c:v>6.3E-2</c:v>
                </c:pt>
                <c:pt idx="84">
                  <c:v>6.9000000000000006E-2</c:v>
                </c:pt>
                <c:pt idx="85">
                  <c:v>6.6000000000000003E-2</c:v>
                </c:pt>
                <c:pt idx="86">
                  <c:v>6.8000000000000005E-2</c:v>
                </c:pt>
                <c:pt idx="87">
                  <c:v>6.9000000000000006E-2</c:v>
                </c:pt>
                <c:pt idx="88">
                  <c:v>7.9000000000000001E-2</c:v>
                </c:pt>
                <c:pt idx="89">
                  <c:v>8.5999999999999993E-2</c:v>
                </c:pt>
                <c:pt idx="90">
                  <c:v>7.8E-2</c:v>
                </c:pt>
                <c:pt idx="91">
                  <c:v>0.1</c:v>
                </c:pt>
                <c:pt idx="92">
                  <c:v>5.7999999999999996E-2</c:v>
                </c:pt>
                <c:pt idx="93">
                  <c:v>6.4000000000000001E-2</c:v>
                </c:pt>
                <c:pt idx="94">
                  <c:v>6.4000000000000001E-2</c:v>
                </c:pt>
                <c:pt idx="95">
                  <c:v>5.9000000000000004E-2</c:v>
                </c:pt>
                <c:pt idx="96">
                  <c:v>6.7000000000000004E-2</c:v>
                </c:pt>
                <c:pt idx="97">
                  <c:v>7.0000000000000007E-2</c:v>
                </c:pt>
                <c:pt idx="98">
                  <c:v>7.0999999999999994E-2</c:v>
                </c:pt>
                <c:pt idx="99">
                  <c:v>7.2999999999999995E-2</c:v>
                </c:pt>
                <c:pt idx="100">
                  <c:v>7.9000000000000001E-2</c:v>
                </c:pt>
                <c:pt idx="101">
                  <c:v>7.4999999999999997E-2</c:v>
                </c:pt>
                <c:pt idx="102">
                  <c:v>7.2999999999999995E-2</c:v>
                </c:pt>
                <c:pt idx="103">
                  <c:v>7.400000000000001E-2</c:v>
                </c:pt>
                <c:pt idx="104">
                  <c:v>7.4999999999999997E-2</c:v>
                </c:pt>
                <c:pt idx="105">
                  <c:v>6.9000000000000006E-2</c:v>
                </c:pt>
                <c:pt idx="106">
                  <c:v>6.8000000000000005E-2</c:v>
                </c:pt>
                <c:pt idx="107">
                  <c:v>6.8000000000000005E-2</c:v>
                </c:pt>
                <c:pt idx="108">
                  <c:v>7.0999999999999994E-2</c:v>
                </c:pt>
                <c:pt idx="109">
                  <c:v>7.4999999999999997E-2</c:v>
                </c:pt>
                <c:pt idx="110">
                  <c:v>7.4999999999999997E-2</c:v>
                </c:pt>
                <c:pt idx="111">
                  <c:v>7.0000000000000007E-2</c:v>
                </c:pt>
                <c:pt idx="112">
                  <c:v>7.4999999999999997E-2</c:v>
                </c:pt>
                <c:pt idx="113">
                  <c:v>7.4999999999999997E-2</c:v>
                </c:pt>
                <c:pt idx="114">
                  <c:v>7.5999999999999998E-2</c:v>
                </c:pt>
                <c:pt idx="115">
                  <c:v>7.9000000000000001E-2</c:v>
                </c:pt>
                <c:pt idx="116">
                  <c:v>8.5999999999999993E-2</c:v>
                </c:pt>
                <c:pt idx="117">
                  <c:v>7.400000000000001E-2</c:v>
                </c:pt>
                <c:pt idx="118">
                  <c:v>7.2000000000000008E-2</c:v>
                </c:pt>
                <c:pt idx="119">
                  <c:v>7.400000000000001E-2</c:v>
                </c:pt>
                <c:pt idx="120">
                  <c:v>9.6999999999999989E-2</c:v>
                </c:pt>
                <c:pt idx="121">
                  <c:v>0.26100000000000001</c:v>
                </c:pt>
                <c:pt idx="122">
                  <c:v>0.16</c:v>
                </c:pt>
                <c:pt idx="123">
                  <c:v>0.13600000000000001</c:v>
                </c:pt>
                <c:pt idx="124">
                  <c:v>0.20499999999999999</c:v>
                </c:pt>
                <c:pt idx="125">
                  <c:v>0.105</c:v>
                </c:pt>
                <c:pt idx="126">
                  <c:v>8.900000000000001E-2</c:v>
                </c:pt>
              </c:numCache>
            </c:numRef>
          </c:val>
          <c:smooth val="0"/>
          <c:extLst>
            <c:ext xmlns:c16="http://schemas.microsoft.com/office/drawing/2014/chart" uri="{C3380CC4-5D6E-409C-BE32-E72D297353CC}">
              <c16:uniqueId val="{00000000-FEB5-41CB-8389-0305816B31A1}"/>
            </c:ext>
          </c:extLst>
        </c:ser>
        <c:dLbls>
          <c:showLegendKey val="0"/>
          <c:showVal val="0"/>
          <c:showCatName val="0"/>
          <c:showSerName val="0"/>
          <c:showPercent val="0"/>
          <c:showBubbleSize val="0"/>
        </c:dLbls>
        <c:smooth val="0"/>
        <c:axId val="1060994128"/>
        <c:axId val="1060989968"/>
      </c:lineChart>
      <c:dateAx>
        <c:axId val="1060994128"/>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989968"/>
        <c:crosses val="autoZero"/>
        <c:auto val="1"/>
        <c:lblOffset val="100"/>
        <c:baseTimeUnit val="months"/>
        <c:majorUnit val="3"/>
        <c:majorTimeUnit val="years"/>
      </c:dateAx>
      <c:valAx>
        <c:axId val="1060989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99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Sheet1!$A$2:$A$45</c:f>
              <c:numCache>
                <c:formatCode>m/d/yyyy</c:formatCode>
                <c:ptCount val="44"/>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numCache>
            </c:numRef>
          </c:cat>
          <c:val>
            <c:numRef>
              <c:f>Sheet1!$B$2:$B$45</c:f>
              <c:numCache>
                <c:formatCode>General</c:formatCode>
                <c:ptCount val="44"/>
                <c:pt idx="0">
                  <c:v>0.21199999999999999</c:v>
                </c:pt>
                <c:pt idx="1">
                  <c:v>0.21600000000000003</c:v>
                </c:pt>
                <c:pt idx="2">
                  <c:v>0.22500000000000001</c:v>
                </c:pt>
                <c:pt idx="3">
                  <c:v>0.22899999999999998</c:v>
                </c:pt>
                <c:pt idx="4">
                  <c:v>0.21600000000000003</c:v>
                </c:pt>
                <c:pt idx="5">
                  <c:v>0.222</c:v>
                </c:pt>
                <c:pt idx="6">
                  <c:v>0.21899999999999997</c:v>
                </c:pt>
                <c:pt idx="7">
                  <c:v>0.21100000000000002</c:v>
                </c:pt>
                <c:pt idx="8">
                  <c:v>0.20699999999999999</c:v>
                </c:pt>
                <c:pt idx="9">
                  <c:v>0.20600000000000002</c:v>
                </c:pt>
                <c:pt idx="10">
                  <c:v>0.21199999999999999</c:v>
                </c:pt>
                <c:pt idx="11">
                  <c:v>0.217</c:v>
                </c:pt>
                <c:pt idx="12">
                  <c:v>0.215</c:v>
                </c:pt>
                <c:pt idx="13">
                  <c:v>0.20800000000000002</c:v>
                </c:pt>
                <c:pt idx="14">
                  <c:v>0.20399999999999999</c:v>
                </c:pt>
                <c:pt idx="15">
                  <c:v>0.2</c:v>
                </c:pt>
                <c:pt idx="16">
                  <c:v>0.19600000000000001</c:v>
                </c:pt>
                <c:pt idx="17">
                  <c:v>0.18899999999999997</c:v>
                </c:pt>
                <c:pt idx="18">
                  <c:v>0.185</c:v>
                </c:pt>
                <c:pt idx="19">
                  <c:v>0.18</c:v>
                </c:pt>
                <c:pt idx="20">
                  <c:v>0.17699999999999999</c:v>
                </c:pt>
                <c:pt idx="21">
                  <c:v>0.17699999999999999</c:v>
                </c:pt>
                <c:pt idx="22">
                  <c:v>0.18600000000000003</c:v>
                </c:pt>
                <c:pt idx="23">
                  <c:v>0.191</c:v>
                </c:pt>
                <c:pt idx="24">
                  <c:v>0.191</c:v>
                </c:pt>
                <c:pt idx="25">
                  <c:v>0.193</c:v>
                </c:pt>
                <c:pt idx="26">
                  <c:v>0.19500000000000001</c:v>
                </c:pt>
                <c:pt idx="27">
                  <c:v>0.191</c:v>
                </c:pt>
                <c:pt idx="28">
                  <c:v>0.20199999999999999</c:v>
                </c:pt>
                <c:pt idx="29">
                  <c:v>0.24399999999999999</c:v>
                </c:pt>
                <c:pt idx="30">
                  <c:v>0.23300000000000001</c:v>
                </c:pt>
                <c:pt idx="31">
                  <c:v>0.23399999999999999</c:v>
                </c:pt>
                <c:pt idx="32">
                  <c:v>0.22</c:v>
                </c:pt>
                <c:pt idx="33">
                  <c:v>0.20800000000000002</c:v>
                </c:pt>
                <c:pt idx="34">
                  <c:v>0.20199999999999999</c:v>
                </c:pt>
                <c:pt idx="35">
                  <c:v>0.20399999999999999</c:v>
                </c:pt>
                <c:pt idx="36">
                  <c:v>0.20699999999999999</c:v>
                </c:pt>
                <c:pt idx="37">
                  <c:v>0.20600000000000002</c:v>
                </c:pt>
                <c:pt idx="38">
                  <c:v>0.20199999999999999</c:v>
                </c:pt>
                <c:pt idx="39">
                  <c:v>0.21</c:v>
                </c:pt>
                <c:pt idx="40">
                  <c:v>0.312</c:v>
                </c:pt>
                <c:pt idx="41">
                  <c:v>0.32899999999999996</c:v>
                </c:pt>
                <c:pt idx="42">
                  <c:v>0.25600000000000001</c:v>
                </c:pt>
                <c:pt idx="43">
                  <c:v>0.245</c:v>
                </c:pt>
              </c:numCache>
            </c:numRef>
          </c:val>
          <c:extLst>
            <c:ext xmlns:c16="http://schemas.microsoft.com/office/drawing/2014/chart" uri="{C3380CC4-5D6E-409C-BE32-E72D297353CC}">
              <c16:uniqueId val="{00000000-27FD-4B86-874C-D59188A2120E}"/>
            </c:ext>
          </c:extLst>
        </c:ser>
        <c:dLbls>
          <c:showLegendKey val="0"/>
          <c:showVal val="0"/>
          <c:showCatName val="0"/>
          <c:showSerName val="0"/>
          <c:showPercent val="0"/>
          <c:showBubbleSize val="0"/>
        </c:dLbls>
        <c:gapWidth val="219"/>
        <c:overlap val="-27"/>
        <c:axId val="1213027200"/>
        <c:axId val="1213035520"/>
      </c:barChart>
      <c:dateAx>
        <c:axId val="1213027200"/>
        <c:scaling>
          <c:orientation val="minMax"/>
          <c:min val="36526"/>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035520"/>
        <c:crosses val="autoZero"/>
        <c:auto val="1"/>
        <c:lblOffset val="100"/>
        <c:baseTimeUnit val="years"/>
      </c:dateAx>
      <c:valAx>
        <c:axId val="1213035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1302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365969461928249E-2"/>
          <c:y val="8.4841405174671633E-2"/>
          <c:w val="0.89549748784070082"/>
          <c:h val="0.76049729452608228"/>
        </c:manualLayout>
      </c:layout>
      <c:barChart>
        <c:barDir val="col"/>
        <c:grouping val="clustered"/>
        <c:varyColors val="0"/>
        <c:ser>
          <c:idx val="3"/>
          <c:order val="2"/>
          <c:tx>
            <c:strRef>
              <c:f>Sheet1!$E$1</c:f>
              <c:strCache>
                <c:ptCount val="1"/>
                <c:pt idx="0">
                  <c:v>US Recessions</c:v>
                </c:pt>
              </c:strCache>
            </c:strRef>
          </c:tx>
          <c:spPr>
            <a:solidFill>
              <a:schemeClr val="bg2">
                <a:lumMod val="90000"/>
              </a:schemeClr>
            </a:solidFill>
            <a:ln w="12700" cap="sq">
              <a:solidFill>
                <a:schemeClr val="bg2">
                  <a:lumMod val="90000"/>
                </a:schemeClr>
              </a:solidFill>
              <a:prstDash val="solid"/>
            </a:ln>
          </c:spPr>
          <c:invertIfNegative val="0"/>
          <c:dLbls>
            <c:dLbl>
              <c:idx val="3"/>
              <c:numFmt formatCode="#,##0.0" sourceLinked="0"/>
              <c:spPr>
                <a:noFill/>
                <a:ln>
                  <a:noFill/>
                </a:ln>
                <a:effectLst/>
              </c:spPr>
              <c:txPr>
                <a:bodyPr wrap="square" lIns="38100" tIns="19050" rIns="38100" bIns="19050" anchor="ctr">
                  <a:spAutoFit/>
                </a:bodyPr>
                <a:lstStyle/>
                <a:p>
                  <a:pPr>
                    <a:defRPr b="1">
                      <a:solidFill>
                        <a:schemeClr val="accent4"/>
                      </a:solidFill>
                      <a:latin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3-48DA-81A1-26A21D326EC0}"/>
                </c:ext>
              </c:extLst>
            </c:dLbl>
            <c:numFmt formatCode="#,##0.0" sourceLinked="0"/>
            <c:spPr>
              <a:noFill/>
              <a:ln>
                <a:noFill/>
              </a:ln>
              <a:effectLst/>
            </c:spPr>
            <c:txPr>
              <a:bodyPr wrap="square" lIns="38100" tIns="19050" rIns="38100" bIns="19050" anchor="ctr">
                <a:spAutoFit/>
              </a:bodyPr>
              <a:lstStyle/>
              <a:p>
                <a:pPr>
                  <a:defRPr>
                    <a:solidFill>
                      <a:schemeClr val="accent4"/>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Sheet1!$A$2:$A$386</c:f>
              <c:numCache>
                <c:formatCode>mm/dd/yy;@</c:formatCode>
                <c:ptCount val="38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numCache>
            </c:numRef>
          </c:cat>
          <c:val>
            <c:numRef>
              <c:f>Sheet1!$E$2:$E$386</c:f>
              <c:numCache>
                <c:formatCode>0.00</c:formatCode>
                <c:ptCount val="385"/>
                <c:pt idx="0">
                  <c:v>#N/A</c:v>
                </c:pt>
                <c:pt idx="1">
                  <c:v>#N/A</c:v>
                </c:pt>
                <c:pt idx="2">
                  <c:v>#N/A</c:v>
                </c:pt>
                <c:pt idx="3">
                  <c:v>#N/A</c:v>
                </c:pt>
                <c:pt idx="4">
                  <c:v>#N/A</c:v>
                </c:pt>
                <c:pt idx="5">
                  <c:v>#N/A</c:v>
                </c:pt>
                <c:pt idx="6">
                  <c:v>4000</c:v>
                </c:pt>
                <c:pt idx="7">
                  <c:v>4000</c:v>
                </c:pt>
                <c:pt idx="8">
                  <c:v>4000</c:v>
                </c:pt>
                <c:pt idx="9">
                  <c:v>4000</c:v>
                </c:pt>
                <c:pt idx="10">
                  <c:v>4000</c:v>
                </c:pt>
                <c:pt idx="11">
                  <c:v>4000</c:v>
                </c:pt>
                <c:pt idx="12">
                  <c:v>4000</c:v>
                </c:pt>
                <c:pt idx="13">
                  <c:v>4000</c:v>
                </c:pt>
                <c:pt idx="14">
                  <c:v>4000</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4000</c:v>
                </c:pt>
                <c:pt idx="135">
                  <c:v>4000</c:v>
                </c:pt>
                <c:pt idx="136">
                  <c:v>4000</c:v>
                </c:pt>
                <c:pt idx="137">
                  <c:v>4000</c:v>
                </c:pt>
                <c:pt idx="138">
                  <c:v>4000</c:v>
                </c:pt>
                <c:pt idx="139">
                  <c:v>4000</c:v>
                </c:pt>
                <c:pt idx="140">
                  <c:v>4000</c:v>
                </c:pt>
                <c:pt idx="141">
                  <c:v>4000</c:v>
                </c:pt>
                <c:pt idx="142">
                  <c:v>4000</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4000</c:v>
                </c:pt>
                <c:pt idx="216">
                  <c:v>4000</c:v>
                </c:pt>
                <c:pt idx="217">
                  <c:v>4000</c:v>
                </c:pt>
                <c:pt idx="218">
                  <c:v>4000</c:v>
                </c:pt>
                <c:pt idx="219">
                  <c:v>4000</c:v>
                </c:pt>
                <c:pt idx="220">
                  <c:v>4000</c:v>
                </c:pt>
                <c:pt idx="221">
                  <c:v>4000</c:v>
                </c:pt>
                <c:pt idx="222">
                  <c:v>4000</c:v>
                </c:pt>
                <c:pt idx="223">
                  <c:v>4000</c:v>
                </c:pt>
                <c:pt idx="224">
                  <c:v>4000</c:v>
                </c:pt>
                <c:pt idx="225">
                  <c:v>4000</c:v>
                </c:pt>
                <c:pt idx="226">
                  <c:v>4000</c:v>
                </c:pt>
                <c:pt idx="227">
                  <c:v>4000</c:v>
                </c:pt>
                <c:pt idx="228">
                  <c:v>4000</c:v>
                </c:pt>
                <c:pt idx="229">
                  <c:v>4000</c:v>
                </c:pt>
                <c:pt idx="230">
                  <c:v>4000</c:v>
                </c:pt>
                <c:pt idx="231">
                  <c:v>4000</c:v>
                </c:pt>
                <c:pt idx="232">
                  <c:v>4000</c:v>
                </c:pt>
                <c:pt idx="233">
                  <c:v>4000</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4000</c:v>
                </c:pt>
                <c:pt idx="362">
                  <c:v>4000</c:v>
                </c:pt>
                <c:pt idx="363">
                  <c:v>4000</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numCache>
            </c:numRef>
          </c:val>
          <c:extLst>
            <c:ext xmlns:c16="http://schemas.microsoft.com/office/drawing/2014/chart" uri="{C3380CC4-5D6E-409C-BE32-E72D297353CC}">
              <c16:uniqueId val="{00000001-D7E3-48DA-81A1-26A21D326EC0}"/>
            </c:ext>
          </c:extLst>
        </c:ser>
        <c:dLbls>
          <c:showLegendKey val="0"/>
          <c:showVal val="0"/>
          <c:showCatName val="0"/>
          <c:showSerName val="0"/>
          <c:showPercent val="0"/>
          <c:showBubbleSize val="0"/>
        </c:dLbls>
        <c:gapWidth val="0"/>
        <c:overlap val="100"/>
        <c:axId val="188464959"/>
        <c:axId val="277296463"/>
      </c:barChart>
      <c:lineChart>
        <c:grouping val="standard"/>
        <c:varyColors val="0"/>
        <c:ser>
          <c:idx val="0"/>
          <c:order val="0"/>
          <c:tx>
            <c:strRef>
              <c:f>Sheet1!$B$1</c:f>
              <c:strCache>
                <c:ptCount val="1"/>
                <c:pt idx="0">
                  <c:v>US Financial Conditions Index (Left-Axis)</c:v>
                </c:pt>
              </c:strCache>
            </c:strRef>
          </c:tx>
          <c:marker>
            <c:symbol val="none"/>
          </c:marker>
          <c:cat>
            <c:numRef>
              <c:f>Sheet1!$A$2:$A$386</c:f>
              <c:numCache>
                <c:formatCode>mm/dd/yy;@</c:formatCode>
                <c:ptCount val="38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numCache>
            </c:numRef>
          </c:cat>
          <c:val>
            <c:numRef>
              <c:f>Sheet1!$H$2:$H$386</c:f>
              <c:numCache>
                <c:formatCode>0.00</c:formatCode>
                <c:ptCount val="385"/>
                <c:pt idx="0">
                  <c:v>#N/A</c:v>
                </c:pt>
                <c:pt idx="1">
                  <c:v>#N/A</c:v>
                </c:pt>
                <c:pt idx="2">
                  <c:v>#N/A</c:v>
                </c:pt>
                <c:pt idx="3">
                  <c:v>#N/A</c:v>
                </c:pt>
                <c:pt idx="4">
                  <c:v>#N/A</c:v>
                </c:pt>
                <c:pt idx="5">
                  <c:v>#N/A</c:v>
                </c:pt>
                <c:pt idx="6">
                  <c:v>#N/A</c:v>
                </c:pt>
                <c:pt idx="7">
                  <c:v>#N/A</c:v>
                </c:pt>
                <c:pt idx="8">
                  <c:v>#N/A</c:v>
                </c:pt>
                <c:pt idx="9">
                  <c:v>#N/A</c:v>
                </c:pt>
                <c:pt idx="10">
                  <c:v>#N/A</c:v>
                </c:pt>
                <c:pt idx="11">
                  <c:v>#N/A</c:v>
                </c:pt>
                <c:pt idx="12">
                  <c:v>-0.65692714972056532</c:v>
                </c:pt>
                <c:pt idx="13">
                  <c:v>-0.87306258583480512</c:v>
                </c:pt>
                <c:pt idx="14">
                  <c:v>-0.47169811320755262</c:v>
                </c:pt>
                <c:pt idx="15">
                  <c:v>-0.87160904906473657</c:v>
                </c:pt>
                <c:pt idx="16">
                  <c:v>-0.46296296296296502</c:v>
                </c:pt>
                <c:pt idx="17">
                  <c:v>7.889546351085297E-2</c:v>
                </c:pt>
                <c:pt idx="18">
                  <c:v>-0.12839506172839243</c:v>
                </c:pt>
                <c:pt idx="19">
                  <c:v>-0.78600903910395203</c:v>
                </c:pt>
                <c:pt idx="20">
                  <c:v>-1.185693287604106</c:v>
                </c:pt>
                <c:pt idx="21">
                  <c:v>-1.1858094864758972</c:v>
                </c:pt>
                <c:pt idx="22">
                  <c:v>-0.80573842979266841</c:v>
                </c:pt>
                <c:pt idx="23">
                  <c:v>-1.5929203539823078</c:v>
                </c:pt>
                <c:pt idx="24">
                  <c:v>-0.83892617449663476</c:v>
                </c:pt>
                <c:pt idx="25">
                  <c:v>-0.56407718951013708</c:v>
                </c:pt>
                <c:pt idx="26">
                  <c:v>-0.61216429699842978</c:v>
                </c:pt>
                <c:pt idx="27">
                  <c:v>-0.77059869590989649</c:v>
                </c:pt>
                <c:pt idx="28">
                  <c:v>-0.6432459178624339</c:v>
                </c:pt>
                <c:pt idx="29">
                  <c:v>-1.0839574300354871</c:v>
                </c:pt>
                <c:pt idx="30">
                  <c:v>-1.1273734177215222</c:v>
                </c:pt>
                <c:pt idx="31">
                  <c:v>-0.88136264606852865</c:v>
                </c:pt>
                <c:pt idx="32">
                  <c:v>-0.56525188417295702</c:v>
                </c:pt>
                <c:pt idx="33">
                  <c:v>-0.25785976395914512</c:v>
                </c:pt>
                <c:pt idx="34">
                  <c:v>-0.39623576027737473</c:v>
                </c:pt>
                <c:pt idx="35">
                  <c:v>0.39968025579537603</c:v>
                </c:pt>
                <c:pt idx="36">
                  <c:v>-0.12939185826614796</c:v>
                </c:pt>
                <c:pt idx="37">
                  <c:v>-0.29856687898088818</c:v>
                </c:pt>
                <c:pt idx="38">
                  <c:v>-0.62586926286508637</c:v>
                </c:pt>
                <c:pt idx="39">
                  <c:v>-0.33851055356431958</c:v>
                </c:pt>
                <c:pt idx="40">
                  <c:v>-0.4980079681274896</c:v>
                </c:pt>
                <c:pt idx="41">
                  <c:v>-0.51803148037457003</c:v>
                </c:pt>
                <c:pt idx="42">
                  <c:v>0</c:v>
                </c:pt>
                <c:pt idx="43">
                  <c:v>-0.52952342891398052</c:v>
                </c:pt>
                <c:pt idx="44">
                  <c:v>-0.60835743492569927</c:v>
                </c:pt>
                <c:pt idx="45">
                  <c:v>-0.83523913691955221</c:v>
                </c:pt>
                <c:pt idx="46">
                  <c:v>-0.53704624564892001</c:v>
                </c:pt>
                <c:pt idx="47">
                  <c:v>-0.40804140127389532</c:v>
                </c:pt>
                <c:pt idx="48">
                  <c:v>-0.33884791708193029</c:v>
                </c:pt>
                <c:pt idx="49">
                  <c:v>0.1297664204432003</c:v>
                </c:pt>
                <c:pt idx="50">
                  <c:v>0.68979306208136748</c:v>
                </c:pt>
                <c:pt idx="51">
                  <c:v>0.68931068931070705</c:v>
                </c:pt>
                <c:pt idx="52">
                  <c:v>1.0410410410410353</c:v>
                </c:pt>
                <c:pt idx="53">
                  <c:v>1.1415982375325484</c:v>
                </c:pt>
                <c:pt idx="54">
                  <c:v>0.7701540308061583</c:v>
                </c:pt>
                <c:pt idx="55">
                  <c:v>1.1048613901164961</c:v>
                </c:pt>
                <c:pt idx="56">
                  <c:v>1.2442303833032353</c:v>
                </c:pt>
                <c:pt idx="57">
                  <c:v>1.0327885290283723</c:v>
                </c:pt>
                <c:pt idx="58">
                  <c:v>1.1598840115988329</c:v>
                </c:pt>
                <c:pt idx="59">
                  <c:v>1.2491256120715555</c:v>
                </c:pt>
                <c:pt idx="60">
                  <c:v>1.1400000000000077</c:v>
                </c:pt>
                <c:pt idx="61">
                  <c:v>0.51839298175655468</c:v>
                </c:pt>
                <c:pt idx="62">
                  <c:v>-0.11914217633042234</c:v>
                </c:pt>
                <c:pt idx="63">
                  <c:v>-0.53576743724575993</c:v>
                </c:pt>
                <c:pt idx="64">
                  <c:v>-1.069942540122848</c:v>
                </c:pt>
                <c:pt idx="65">
                  <c:v>-1.1584158415841594</c:v>
                </c:pt>
                <c:pt idx="66">
                  <c:v>-0.91315136476426417</c:v>
                </c:pt>
                <c:pt idx="67">
                  <c:v>-0.7351480230478824</c:v>
                </c:pt>
                <c:pt idx="68">
                  <c:v>-1.2091179385530171</c:v>
                </c:pt>
                <c:pt idx="69">
                  <c:v>-1.0023818975784082</c:v>
                </c:pt>
                <c:pt idx="70">
                  <c:v>-1.4529999011564709</c:v>
                </c:pt>
                <c:pt idx="71">
                  <c:v>-1.7864192656928402</c:v>
                </c:pt>
                <c:pt idx="72">
                  <c:v>-1.5720783072968203</c:v>
                </c:pt>
                <c:pt idx="73">
                  <c:v>-1.0512744222949566</c:v>
                </c:pt>
                <c:pt idx="74">
                  <c:v>-0.7256461232604261</c:v>
                </c:pt>
                <c:pt idx="75">
                  <c:v>-0.3192019950124636</c:v>
                </c:pt>
                <c:pt idx="76">
                  <c:v>4.0056078509920212E-2</c:v>
                </c:pt>
                <c:pt idx="77">
                  <c:v>6.0102173695275596E-2</c:v>
                </c:pt>
                <c:pt idx="78">
                  <c:v>0.29049383952719499</c:v>
                </c:pt>
                <c:pt idx="79">
                  <c:v>0.29023218574859566</c:v>
                </c:pt>
                <c:pt idx="80">
                  <c:v>0.17054574638843967</c:v>
                </c:pt>
                <c:pt idx="81">
                  <c:v>-0.11027568922306052</c:v>
                </c:pt>
                <c:pt idx="82">
                  <c:v>-0.49147442326982205</c:v>
                </c:pt>
                <c:pt idx="83">
                  <c:v>5.0246206411408423E-2</c:v>
                </c:pt>
                <c:pt idx="84">
                  <c:v>-7.0316423907579306E-2</c:v>
                </c:pt>
                <c:pt idx="85">
                  <c:v>-0.26059937857070281</c:v>
                </c:pt>
                <c:pt idx="86">
                  <c:v>5.0065084609984822E-2</c:v>
                </c:pt>
                <c:pt idx="87">
                  <c:v>-0.24016811768238222</c:v>
                </c:pt>
                <c:pt idx="88">
                  <c:v>-0.56056056056056347</c:v>
                </c:pt>
                <c:pt idx="89">
                  <c:v>-0.83091400540594718</c:v>
                </c:pt>
                <c:pt idx="90">
                  <c:v>-1.3983220135837082</c:v>
                </c:pt>
                <c:pt idx="91">
                  <c:v>-0.95798822472806799</c:v>
                </c:pt>
                <c:pt idx="92">
                  <c:v>-0.82123184777165292</c:v>
                </c:pt>
                <c:pt idx="93">
                  <c:v>-0.36130068245684432</c:v>
                </c:pt>
                <c:pt idx="94">
                  <c:v>7.0557403487558901E-2</c:v>
                </c:pt>
                <c:pt idx="95">
                  <c:v>-0.16070711128967075</c:v>
                </c:pt>
                <c:pt idx="96">
                  <c:v>-9.0470446320867204E-2</c:v>
                </c:pt>
                <c:pt idx="97">
                  <c:v>-0.45221585770274242</c:v>
                </c:pt>
                <c:pt idx="98">
                  <c:v>-0.97077662129703146</c:v>
                </c:pt>
                <c:pt idx="99">
                  <c:v>-0.80248771190690737</c:v>
                </c:pt>
                <c:pt idx="100">
                  <c:v>-0.26172740084559054</c:v>
                </c:pt>
                <c:pt idx="101">
                  <c:v>1.0094891984646637E-2</c:v>
                </c:pt>
                <c:pt idx="102">
                  <c:v>0.40518638573745491</c:v>
                </c:pt>
                <c:pt idx="103">
                  <c:v>0.58438287153652624</c:v>
                </c:pt>
                <c:pt idx="104">
                  <c:v>0.40391800464505412</c:v>
                </c:pt>
                <c:pt idx="105">
                  <c:v>-0.33239323126510456</c:v>
                </c:pt>
                <c:pt idx="106">
                  <c:v>-0.59427880741338424</c:v>
                </c:pt>
                <c:pt idx="107">
                  <c:v>-1.106639839034218</c:v>
                </c:pt>
                <c:pt idx="108">
                  <c:v>-1.1771808028976816</c:v>
                </c:pt>
                <c:pt idx="109">
                  <c:v>-0.40379567938623184</c:v>
                </c:pt>
                <c:pt idx="110">
                  <c:v>-0.45477513895907373</c:v>
                </c:pt>
                <c:pt idx="111">
                  <c:v>-0.59662250985944576</c:v>
                </c:pt>
                <c:pt idx="112">
                  <c:v>-0.44408558740411941</c:v>
                </c:pt>
                <c:pt idx="113">
                  <c:v>-0.69647723831633979</c:v>
                </c:pt>
                <c:pt idx="114">
                  <c:v>-0.52461662631154704</c:v>
                </c:pt>
                <c:pt idx="115">
                  <c:v>-1.0818391265150717</c:v>
                </c:pt>
                <c:pt idx="116">
                  <c:v>-0.69395554661572101</c:v>
                </c:pt>
                <c:pt idx="117">
                  <c:v>-0.40424456796361863</c:v>
                </c:pt>
                <c:pt idx="118">
                  <c:v>-0.24318573310365688</c:v>
                </c:pt>
                <c:pt idx="119">
                  <c:v>-8.1383519837230356E-2</c:v>
                </c:pt>
                <c:pt idx="120">
                  <c:v>0.41743025860312422</c:v>
                </c:pt>
                <c:pt idx="121">
                  <c:v>0.13176565984189814</c:v>
                </c:pt>
                <c:pt idx="122">
                  <c:v>-0.2233502538071086</c:v>
                </c:pt>
                <c:pt idx="123">
                  <c:v>0.47812817904373528</c:v>
                </c:pt>
                <c:pt idx="124">
                  <c:v>0.44606650446066265</c:v>
                </c:pt>
                <c:pt idx="125">
                  <c:v>0.40658670461477531</c:v>
                </c:pt>
                <c:pt idx="126">
                  <c:v>0.31440162271805239</c:v>
                </c:pt>
                <c:pt idx="127">
                  <c:v>-8.1012658227841428E-2</c:v>
                </c:pt>
                <c:pt idx="128">
                  <c:v>0.33421105934778872</c:v>
                </c:pt>
                <c:pt idx="129">
                  <c:v>0.72044647387115024</c:v>
                </c:pt>
                <c:pt idx="130">
                  <c:v>1.1884205180294538</c:v>
                </c:pt>
                <c:pt idx="131">
                  <c:v>1.2726532274485836</c:v>
                </c:pt>
                <c:pt idx="132">
                  <c:v>0.5981952752712294</c:v>
                </c:pt>
                <c:pt idx="133">
                  <c:v>1.0628606134224006</c:v>
                </c:pt>
                <c:pt idx="134">
                  <c:v>2.1774521774521771</c:v>
                </c:pt>
                <c:pt idx="135">
                  <c:v>1.2959400627720941</c:v>
                </c:pt>
                <c:pt idx="136">
                  <c:v>0.9386354461041746</c:v>
                </c:pt>
                <c:pt idx="137">
                  <c:v>1.4375379631504259</c:v>
                </c:pt>
                <c:pt idx="138">
                  <c:v>1.2132241431604518</c:v>
                </c:pt>
                <c:pt idx="139">
                  <c:v>1.6418364244451311</c:v>
                </c:pt>
                <c:pt idx="140">
                  <c:v>1.7866155243767112</c:v>
                </c:pt>
                <c:pt idx="141">
                  <c:v>1.2895426153536116</c:v>
                </c:pt>
                <c:pt idx="142">
                  <c:v>0.66251756675366202</c:v>
                </c:pt>
                <c:pt idx="143">
                  <c:v>0.8947421333065142</c:v>
                </c:pt>
                <c:pt idx="144">
                  <c:v>1.290062487401733</c:v>
                </c:pt>
                <c:pt idx="145">
                  <c:v>0.82131410256409687</c:v>
                </c:pt>
                <c:pt idx="146">
                  <c:v>0.21907986456881634</c:v>
                </c:pt>
                <c:pt idx="147">
                  <c:v>0.78960519740129964</c:v>
                </c:pt>
                <c:pt idx="148">
                  <c:v>0.83991600839914415</c:v>
                </c:pt>
                <c:pt idx="149">
                  <c:v>0.93812375249500146</c:v>
                </c:pt>
                <c:pt idx="150">
                  <c:v>1.638197982219558</c:v>
                </c:pt>
                <c:pt idx="151">
                  <c:v>1.1765878951041975</c:v>
                </c:pt>
                <c:pt idx="152">
                  <c:v>1.2594208647362048</c:v>
                </c:pt>
                <c:pt idx="153">
                  <c:v>1.2532325442609737</c:v>
                </c:pt>
                <c:pt idx="154">
                  <c:v>1.0769844435580378</c:v>
                </c:pt>
                <c:pt idx="155">
                  <c:v>1.0163411717815762</c:v>
                </c:pt>
                <c:pt idx="156">
                  <c:v>1.0348258706467828</c:v>
                </c:pt>
                <c:pt idx="157">
                  <c:v>0.84442678323068954</c:v>
                </c:pt>
                <c:pt idx="158">
                  <c:v>0.82472178060413182</c:v>
                </c:pt>
                <c:pt idx="159">
                  <c:v>-3.9666798889337329E-2</c:v>
                </c:pt>
                <c:pt idx="160">
                  <c:v>-0.61477441745164674</c:v>
                </c:pt>
                <c:pt idx="161">
                  <c:v>-0.87996836068815476</c:v>
                </c:pt>
                <c:pt idx="162">
                  <c:v>-1.0319410319410305</c:v>
                </c:pt>
                <c:pt idx="163">
                  <c:v>-0.86725140435596204</c:v>
                </c:pt>
                <c:pt idx="164">
                  <c:v>-1.7725981784350253</c:v>
                </c:pt>
                <c:pt idx="165">
                  <c:v>-1.6404715127701364</c:v>
                </c:pt>
                <c:pt idx="166">
                  <c:v>-1.292423046566693</c:v>
                </c:pt>
                <c:pt idx="167">
                  <c:v>-1.6768593410929067</c:v>
                </c:pt>
                <c:pt idx="168">
                  <c:v>-1.9499704549931107</c:v>
                </c:pt>
                <c:pt idx="169">
                  <c:v>-1.9505467441631397</c:v>
                </c:pt>
                <c:pt idx="170">
                  <c:v>-1.8724746230412981</c:v>
                </c:pt>
                <c:pt idx="171">
                  <c:v>-0.70436507936507686</c:v>
                </c:pt>
                <c:pt idx="172">
                  <c:v>-0.12970168612193023</c:v>
                </c:pt>
                <c:pt idx="173">
                  <c:v>-0.21945137157106664</c:v>
                </c:pt>
                <c:pt idx="174">
                  <c:v>-0.47666335650446978</c:v>
                </c:pt>
                <c:pt idx="175">
                  <c:v>-0.55671537926235137</c:v>
                </c:pt>
                <c:pt idx="176">
                  <c:v>-0.37886340977068</c:v>
                </c:pt>
                <c:pt idx="177">
                  <c:v>-0.39948067512233232</c:v>
                </c:pt>
                <c:pt idx="178">
                  <c:v>-0.56971514242878385</c:v>
                </c:pt>
                <c:pt idx="179">
                  <c:v>-0.42134831460673983</c:v>
                </c:pt>
                <c:pt idx="180">
                  <c:v>-0.14061872237846051</c:v>
                </c:pt>
                <c:pt idx="181">
                  <c:v>-0.17080277303326286</c:v>
                </c:pt>
                <c:pt idx="182">
                  <c:v>9.0388671286545375E-2</c:v>
                </c:pt>
                <c:pt idx="183">
                  <c:v>-0.34968528324508252</c:v>
                </c:pt>
                <c:pt idx="184">
                  <c:v>-0.45954045954045286</c:v>
                </c:pt>
                <c:pt idx="185">
                  <c:v>-0.59982005398380167</c:v>
                </c:pt>
                <c:pt idx="186">
                  <c:v>-0.84813410496906716</c:v>
                </c:pt>
                <c:pt idx="187">
                  <c:v>-0.68979306208137858</c:v>
                </c:pt>
                <c:pt idx="188">
                  <c:v>-0.39031224979984014</c:v>
                </c:pt>
                <c:pt idx="189">
                  <c:v>9.0243657876265537E-2</c:v>
                </c:pt>
                <c:pt idx="190">
                  <c:v>0.22114997989546303</c:v>
                </c:pt>
                <c:pt idx="191">
                  <c:v>0.41305661898045631</c:v>
                </c:pt>
                <c:pt idx="192">
                  <c:v>0.12070006035003189</c:v>
                </c:pt>
                <c:pt idx="193">
                  <c:v>0.19122383252818675</c:v>
                </c:pt>
                <c:pt idx="194">
                  <c:v>0.11037527593817931</c:v>
                </c:pt>
                <c:pt idx="195">
                  <c:v>-6.0156406657296824E-2</c:v>
                </c:pt>
                <c:pt idx="196">
                  <c:v>0.27097551184263047</c:v>
                </c:pt>
                <c:pt idx="197">
                  <c:v>0.58332495222770397</c:v>
                </c:pt>
                <c:pt idx="198">
                  <c:v>0.58367716614671217</c:v>
                </c:pt>
                <c:pt idx="199">
                  <c:v>0.4227904167505514</c:v>
                </c:pt>
                <c:pt idx="200">
                  <c:v>0.14066110720385439</c:v>
                </c:pt>
                <c:pt idx="201">
                  <c:v>-0.35063113604487661</c:v>
                </c:pt>
                <c:pt idx="202">
                  <c:v>-0.39117352056168286</c:v>
                </c:pt>
                <c:pt idx="203">
                  <c:v>-0.24079462225342629</c:v>
                </c:pt>
                <c:pt idx="204">
                  <c:v>-6.0277275467146563E-2</c:v>
                </c:pt>
                <c:pt idx="205">
                  <c:v>-0.10045203415368631</c:v>
                </c:pt>
                <c:pt idx="206">
                  <c:v>-0.28064548461461669</c:v>
                </c:pt>
                <c:pt idx="207">
                  <c:v>-0.47150882825041096</c:v>
                </c:pt>
                <c:pt idx="208">
                  <c:v>-0.80072064858371927</c:v>
                </c:pt>
                <c:pt idx="209">
                  <c:v>-0.6999300069993053</c:v>
                </c:pt>
                <c:pt idx="210">
                  <c:v>-0.49024512256129471</c:v>
                </c:pt>
                <c:pt idx="211">
                  <c:v>-0.37089013632718437</c:v>
                </c:pt>
                <c:pt idx="212">
                  <c:v>-0.63208588341526761</c:v>
                </c:pt>
                <c:pt idx="213">
                  <c:v>-0.6836232029757694</c:v>
                </c:pt>
                <c:pt idx="214">
                  <c:v>-0.25173698519787013</c:v>
                </c:pt>
                <c:pt idx="215">
                  <c:v>-0.26149049582621098</c:v>
                </c:pt>
                <c:pt idx="216">
                  <c:v>-6.0313630880581837E-2</c:v>
                </c:pt>
                <c:pt idx="217">
                  <c:v>0.12066365007541435</c:v>
                </c:pt>
                <c:pt idx="218">
                  <c:v>8.0410091466487366E-2</c:v>
                </c:pt>
                <c:pt idx="219">
                  <c:v>0.1108759197661513</c:v>
                </c:pt>
                <c:pt idx="220">
                  <c:v>0.22197558268590711</c:v>
                </c:pt>
                <c:pt idx="221">
                  <c:v>0.43298761454031442</c:v>
                </c:pt>
                <c:pt idx="222">
                  <c:v>0.40217172732757156</c:v>
                </c:pt>
                <c:pt idx="223">
                  <c:v>0.62380521179192794</c:v>
                </c:pt>
                <c:pt idx="224">
                  <c:v>1.9083198707592786</c:v>
                </c:pt>
                <c:pt idx="225">
                  <c:v>4.1198501872659055</c:v>
                </c:pt>
                <c:pt idx="226">
                  <c:v>4.0682414698162805</c:v>
                </c:pt>
                <c:pt idx="227">
                  <c:v>3.2872844610265295</c:v>
                </c:pt>
                <c:pt idx="228">
                  <c:v>3.7819352243009474</c:v>
                </c:pt>
                <c:pt idx="229">
                  <c:v>4.4591744501355945</c:v>
                </c:pt>
                <c:pt idx="230">
                  <c:v>3.9971879080044292</c:v>
                </c:pt>
                <c:pt idx="231">
                  <c:v>3.6145791381393622</c:v>
                </c:pt>
                <c:pt idx="232">
                  <c:v>2.9497634148796914</c:v>
                </c:pt>
                <c:pt idx="233">
                  <c:v>2.295969520753971</c:v>
                </c:pt>
                <c:pt idx="234">
                  <c:v>1.5121169637492438</c:v>
                </c:pt>
                <c:pt idx="235">
                  <c:v>1.0698930106989302</c:v>
                </c:pt>
                <c:pt idx="236">
                  <c:v>-0.19815713861092155</c:v>
                </c:pt>
                <c:pt idx="237">
                  <c:v>-1.9346684814310677</c:v>
                </c:pt>
                <c:pt idx="238">
                  <c:v>-2.5608691434668707</c:v>
                </c:pt>
                <c:pt idx="239">
                  <c:v>-1.8353997852191828</c:v>
                </c:pt>
                <c:pt idx="240">
                  <c:v>-2.2678813723589819</c:v>
                </c:pt>
                <c:pt idx="241">
                  <c:v>-3.1727718488607004</c:v>
                </c:pt>
                <c:pt idx="242">
                  <c:v>-3.0226943505552883</c:v>
                </c:pt>
                <c:pt idx="243">
                  <c:v>-2.5653483626469686</c:v>
                </c:pt>
                <c:pt idx="244">
                  <c:v>-1.290827302953268</c:v>
                </c:pt>
                <c:pt idx="245">
                  <c:v>-0.91149661864158293</c:v>
                </c:pt>
                <c:pt idx="246">
                  <c:v>-0.80891782578672577</c:v>
                </c:pt>
                <c:pt idx="247">
                  <c:v>-0.31658092599919918</c:v>
                </c:pt>
                <c:pt idx="248">
                  <c:v>-0.57579668420529861</c:v>
                </c:pt>
                <c:pt idx="249">
                  <c:v>-0.88232378308714665</c:v>
                </c:pt>
                <c:pt idx="250">
                  <c:v>-0.24888003982080908</c:v>
                </c:pt>
                <c:pt idx="251">
                  <c:v>-0.69617105917454403</c:v>
                </c:pt>
                <c:pt idx="252">
                  <c:v>-1.0610868702895737</c:v>
                </c:pt>
                <c:pt idx="253">
                  <c:v>-1.141892562804081</c:v>
                </c:pt>
                <c:pt idx="254">
                  <c:v>-0.86636128261302625</c:v>
                </c:pt>
                <c:pt idx="255">
                  <c:v>-1.0671187792958947</c:v>
                </c:pt>
                <c:pt idx="256">
                  <c:v>-1.624727560927286</c:v>
                </c:pt>
                <c:pt idx="257">
                  <c:v>-1.5924826904055389</c:v>
                </c:pt>
                <c:pt idx="258">
                  <c:v>-1.0840377921432109</c:v>
                </c:pt>
                <c:pt idx="259">
                  <c:v>-0.96268360460499691</c:v>
                </c:pt>
                <c:pt idx="260">
                  <c:v>0.33949076385419996</c:v>
                </c:pt>
                <c:pt idx="261">
                  <c:v>-0.22004400880175634</c:v>
                </c:pt>
                <c:pt idx="262">
                  <c:v>-0.1696606786427135</c:v>
                </c:pt>
                <c:pt idx="263">
                  <c:v>0.16024036054083091</c:v>
                </c:pt>
                <c:pt idx="264">
                  <c:v>-0.11025358324145973</c:v>
                </c:pt>
                <c:pt idx="265">
                  <c:v>-0.1305745279228554</c:v>
                </c:pt>
                <c:pt idx="266">
                  <c:v>-5.0226017076837604E-2</c:v>
                </c:pt>
                <c:pt idx="267">
                  <c:v>0.3225806451612856</c:v>
                </c:pt>
                <c:pt idx="268">
                  <c:v>0.80563947633434108</c:v>
                </c:pt>
                <c:pt idx="269">
                  <c:v>0.34174288873254355</c:v>
                </c:pt>
                <c:pt idx="270">
                  <c:v>0.18097727729742275</c:v>
                </c:pt>
                <c:pt idx="271">
                  <c:v>-0.20042088385610057</c:v>
                </c:pt>
                <c:pt idx="272">
                  <c:v>-1.0846850432878807</c:v>
                </c:pt>
                <c:pt idx="273">
                  <c:v>-0.26062550120289352</c:v>
                </c:pt>
                <c:pt idx="274">
                  <c:v>-0.46985904228731279</c:v>
                </c:pt>
                <c:pt idx="275">
                  <c:v>-0.44995500449955816</c:v>
                </c:pt>
                <c:pt idx="276">
                  <c:v>-0.21071643588199684</c:v>
                </c:pt>
                <c:pt idx="277">
                  <c:v>7.0401287337817919E-2</c:v>
                </c:pt>
                <c:pt idx="278">
                  <c:v>-0.12060301507538229</c:v>
                </c:pt>
                <c:pt idx="279">
                  <c:v>-0.36173633440514941</c:v>
                </c:pt>
                <c:pt idx="280">
                  <c:v>-0.63936063936064214</c:v>
                </c:pt>
                <c:pt idx="281">
                  <c:v>-1.00170289492163E-2</c:v>
                </c:pt>
                <c:pt idx="282">
                  <c:v>-0.12043356081895551</c:v>
                </c:pt>
                <c:pt idx="283">
                  <c:v>0.27111155738528403</c:v>
                </c:pt>
                <c:pt idx="284">
                  <c:v>0.24144869215290132</c:v>
                </c:pt>
                <c:pt idx="285">
                  <c:v>-0.13065326633164842</c:v>
                </c:pt>
                <c:pt idx="286">
                  <c:v>-0.18079550020089208</c:v>
                </c:pt>
                <c:pt idx="287">
                  <c:v>-0.28123744475693213</c:v>
                </c:pt>
                <c:pt idx="288">
                  <c:v>2.0110608345902392E-2</c:v>
                </c:pt>
                <c:pt idx="289">
                  <c:v>-0.33165829145728187</c:v>
                </c:pt>
                <c:pt idx="290">
                  <c:v>-0.24149728315555619</c:v>
                </c:pt>
                <c:pt idx="291">
                  <c:v>-0.12101653892697684</c:v>
                </c:pt>
                <c:pt idx="292">
                  <c:v>-0.57309471144177948</c:v>
                </c:pt>
                <c:pt idx="293">
                  <c:v>-1.0218393107593648</c:v>
                </c:pt>
                <c:pt idx="294">
                  <c:v>-0.52250803858520101</c:v>
                </c:pt>
                <c:pt idx="295">
                  <c:v>-1.1015421590226282</c:v>
                </c:pt>
                <c:pt idx="296">
                  <c:v>-0.50180650341228317</c:v>
                </c:pt>
                <c:pt idx="297">
                  <c:v>-0.30190198248969402</c:v>
                </c:pt>
                <c:pt idx="298">
                  <c:v>-0.32199637754074528</c:v>
                </c:pt>
                <c:pt idx="299">
                  <c:v>-2.0145044319097583E-2</c:v>
                </c:pt>
                <c:pt idx="300">
                  <c:v>0</c:v>
                </c:pt>
                <c:pt idx="301">
                  <c:v>0.1512554199858851</c:v>
                </c:pt>
                <c:pt idx="302">
                  <c:v>0.38329634859792794</c:v>
                </c:pt>
                <c:pt idx="303">
                  <c:v>0.41397415185782105</c:v>
                </c:pt>
                <c:pt idx="304">
                  <c:v>0.7280817069471146</c:v>
                </c:pt>
                <c:pt idx="305">
                  <c:v>1.0829959514170096</c:v>
                </c:pt>
                <c:pt idx="306">
                  <c:v>0.91919191919191956</c:v>
                </c:pt>
                <c:pt idx="307">
                  <c:v>1.6808424463345517</c:v>
                </c:pt>
                <c:pt idx="308">
                  <c:v>1.4726649182973617</c:v>
                </c:pt>
                <c:pt idx="309">
                  <c:v>1.0699505400222131</c:v>
                </c:pt>
                <c:pt idx="310">
                  <c:v>1.2315768221279999</c:v>
                </c:pt>
                <c:pt idx="311">
                  <c:v>1.2693935119887145</c:v>
                </c:pt>
                <c:pt idx="312">
                  <c:v>1.4476726651251548</c:v>
                </c:pt>
                <c:pt idx="313">
                  <c:v>1.4901329037454669</c:v>
                </c:pt>
                <c:pt idx="314">
                  <c:v>0.56270096463022501</c:v>
                </c:pt>
                <c:pt idx="315">
                  <c:v>0.44243338360985263</c:v>
                </c:pt>
                <c:pt idx="316">
                  <c:v>0.47184017668908673</c:v>
                </c:pt>
                <c:pt idx="317">
                  <c:v>-1.0013016922005846E-2</c:v>
                </c:pt>
                <c:pt idx="318">
                  <c:v>-0.29026123511158852</c:v>
                </c:pt>
                <c:pt idx="319">
                  <c:v>-0.76677952599083499</c:v>
                </c:pt>
                <c:pt idx="320">
                  <c:v>-0.89463220675943811</c:v>
                </c:pt>
                <c:pt idx="321">
                  <c:v>-0.1498052531708649</c:v>
                </c:pt>
                <c:pt idx="322">
                  <c:v>-7.9776625448746419E-2</c:v>
                </c:pt>
                <c:pt idx="323">
                  <c:v>-0.42777556705132502</c:v>
                </c:pt>
                <c:pt idx="324">
                  <c:v>-0.99098206322465465</c:v>
                </c:pt>
                <c:pt idx="325">
                  <c:v>-1.1111111111110961</c:v>
                </c:pt>
                <c:pt idx="326">
                  <c:v>-0.41966426858512929</c:v>
                </c:pt>
                <c:pt idx="327">
                  <c:v>-0.29031935128641662</c:v>
                </c:pt>
                <c:pt idx="328">
                  <c:v>-0.65947242206234602</c:v>
                </c:pt>
                <c:pt idx="329">
                  <c:v>-0.5507710795113141</c:v>
                </c:pt>
                <c:pt idx="330">
                  <c:v>-0.53202168239309122</c:v>
                </c:pt>
                <c:pt idx="331">
                  <c:v>-0.60210737581536389</c:v>
                </c:pt>
                <c:pt idx="332">
                  <c:v>-0.67201604814443039</c:v>
                </c:pt>
                <c:pt idx="333">
                  <c:v>-0.95019003800760338</c:v>
                </c:pt>
                <c:pt idx="334">
                  <c:v>-1.3572854291417191</c:v>
                </c:pt>
                <c:pt idx="335">
                  <c:v>-1.3687681087021675</c:v>
                </c:pt>
                <c:pt idx="336">
                  <c:v>-1.5714142728455505</c:v>
                </c:pt>
                <c:pt idx="337">
                  <c:v>-0.91292134831462146</c:v>
                </c:pt>
                <c:pt idx="338">
                  <c:v>-0.78266104756170574</c:v>
                </c:pt>
                <c:pt idx="339">
                  <c:v>-0.5321285140562293</c:v>
                </c:pt>
                <c:pt idx="340">
                  <c:v>-0.28163347415006701</c:v>
                </c:pt>
                <c:pt idx="341">
                  <c:v>0</c:v>
                </c:pt>
                <c:pt idx="342">
                  <c:v>0</c:v>
                </c:pt>
                <c:pt idx="343">
                  <c:v>0</c:v>
                </c:pt>
                <c:pt idx="344">
                  <c:v>5.0489750580640091E-2</c:v>
                </c:pt>
                <c:pt idx="345">
                  <c:v>0.73715035847723431</c:v>
                </c:pt>
                <c:pt idx="346">
                  <c:v>0.92067988668553813</c:v>
                </c:pt>
                <c:pt idx="347">
                  <c:v>1.4384116693679116</c:v>
                </c:pt>
                <c:pt idx="348">
                  <c:v>1.281269066503965</c:v>
                </c:pt>
                <c:pt idx="349">
                  <c:v>0.80996253923255601</c:v>
                </c:pt>
                <c:pt idx="350">
                  <c:v>0.56634304207119346</c:v>
                </c:pt>
                <c:pt idx="351">
                  <c:v>0.20187746038156096</c:v>
                </c:pt>
                <c:pt idx="352">
                  <c:v>0.52451079281823354</c:v>
                </c:pt>
                <c:pt idx="353">
                  <c:v>-0.1913201087503702</c:v>
                </c:pt>
                <c:pt idx="354">
                  <c:v>7.0642849934388074E-2</c:v>
                </c:pt>
                <c:pt idx="355">
                  <c:v>0.17163048965169736</c:v>
                </c:pt>
                <c:pt idx="356">
                  <c:v>0.13120710536940194</c:v>
                </c:pt>
                <c:pt idx="357">
                  <c:v>-0.71170809943865709</c:v>
                </c:pt>
                <c:pt idx="358">
                  <c:v>-0.79197994987468823</c:v>
                </c:pt>
                <c:pt idx="359">
                  <c:v>-1.3880567205911687</c:v>
                </c:pt>
                <c:pt idx="360">
                  <c:v>-0.87349397590360534</c:v>
                </c:pt>
                <c:pt idx="361">
                  <c:v>-0.3414683137491159</c:v>
                </c:pt>
                <c:pt idx="362">
                  <c:v>0.98551890587288415</c:v>
                </c:pt>
                <c:pt idx="363">
                  <c:v>0.39286793593231728</c:v>
                </c:pt>
                <c:pt idx="364">
                  <c:v>-0.35119405980332807</c:v>
                </c:pt>
                <c:pt idx="365">
                  <c:v>6.0532687651337902E-2</c:v>
                </c:pt>
                <c:pt idx="366">
                  <c:v>-0.57482855990318438</c:v>
                </c:pt>
                <c:pt idx="367">
                  <c:v>-0.94738963918564734</c:v>
                </c:pt>
                <c:pt idx="368">
                  <c:v>-0.68541477673620399</c:v>
                </c:pt>
                <c:pt idx="369">
                  <c:v>-0.41393235739525247</c:v>
                </c:pt>
                <c:pt idx="370">
                  <c:v>-1.1418755052546414</c:v>
                </c:pt>
                <c:pt idx="371">
                  <c:v>-1.2253164556962015</c:v>
                </c:pt>
                <c:pt idx="372">
                  <c:v>-0.99260609743746508</c:v>
                </c:pt>
                <c:pt idx="373">
                  <c:v>-1.4310188451073236</c:v>
                </c:pt>
                <c:pt idx="374">
                  <c:v>-2.6588329018123913</c:v>
                </c:pt>
                <c:pt idx="375">
                  <c:v>-2.2777443307244627</c:v>
                </c:pt>
                <c:pt idx="376">
                  <c:v>-2.0642432786224907</c:v>
                </c:pt>
                <c:pt idx="377">
                  <c:v>-2.0367009477717413</c:v>
                </c:pt>
                <c:pt idx="378">
                  <c:v>-1.57216756263312</c:v>
                </c:pt>
                <c:pt idx="379">
                  <c:v>-1.312576312576319</c:v>
                </c:pt>
                <c:pt idx="380">
                  <c:v>-1.1367096315842984</c:v>
                </c:pt>
                <c:pt idx="381">
                  <c:v>-1.591646390916468</c:v>
                </c:pt>
              </c:numCache>
            </c:numRef>
          </c:val>
          <c:smooth val="0"/>
          <c:extLst>
            <c:ext xmlns:c16="http://schemas.microsoft.com/office/drawing/2014/chart" uri="{C3380CC4-5D6E-409C-BE32-E72D297353CC}">
              <c16:uniqueId val="{00000002-D7E3-48DA-81A1-26A21D326EC0}"/>
            </c:ext>
          </c:extLst>
        </c:ser>
        <c:ser>
          <c:idx val="2"/>
          <c:order val="3"/>
          <c:tx>
            <c:strRef>
              <c:f>Sheet1!$D$1</c:f>
              <c:strCache>
                <c:ptCount val="1"/>
                <c:pt idx="0">
                  <c:v>0.00</c:v>
                </c:pt>
              </c:strCache>
            </c:strRef>
          </c:tx>
          <c:spPr>
            <a:ln w="12700">
              <a:solidFill>
                <a:schemeClr val="tx1"/>
              </a:solidFill>
            </a:ln>
          </c:spPr>
          <c:marker>
            <c:symbol val="none"/>
          </c:marker>
          <c:cat>
            <c:numRef>
              <c:f>Sheet1!$A$2:$A$386</c:f>
              <c:numCache>
                <c:formatCode>mm/dd/yy;@</c:formatCode>
                <c:ptCount val="38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numCache>
            </c:numRef>
          </c:cat>
          <c:val>
            <c:numRef>
              <c:f>Sheet1!$D$2:$D$386</c:f>
              <c:numCache>
                <c:formatCode>0.00</c:formatCode>
                <c:ptCount val="38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0</c:v>
                </c:pt>
                <c:pt idx="352">
                  <c:v>0</c:v>
                </c:pt>
                <c:pt idx="353">
                  <c:v>0</c:v>
                </c:pt>
                <c:pt idx="354">
                  <c:v>0</c:v>
                </c:pt>
                <c:pt idx="355">
                  <c:v>0</c:v>
                </c:pt>
                <c:pt idx="356">
                  <c:v>0</c:v>
                </c:pt>
                <c:pt idx="357">
                  <c:v>0</c:v>
                </c:pt>
                <c:pt idx="358">
                  <c:v>0</c:v>
                </c:pt>
                <c:pt idx="359">
                  <c:v>0</c:v>
                </c:pt>
                <c:pt idx="360">
                  <c:v>0</c:v>
                </c:pt>
                <c:pt idx="361">
                  <c:v>0</c:v>
                </c:pt>
                <c:pt idx="362">
                  <c:v>0</c:v>
                </c:pt>
                <c:pt idx="363">
                  <c:v>0</c:v>
                </c:pt>
                <c:pt idx="364">
                  <c:v>0</c:v>
                </c:pt>
                <c:pt idx="365">
                  <c:v>0</c:v>
                </c:pt>
                <c:pt idx="366">
                  <c:v>0</c:v>
                </c:pt>
                <c:pt idx="367">
                  <c:v>0</c:v>
                </c:pt>
                <c:pt idx="368">
                  <c:v>0</c:v>
                </c:pt>
                <c:pt idx="369">
                  <c:v>0</c:v>
                </c:pt>
                <c:pt idx="370">
                  <c:v>0</c:v>
                </c:pt>
                <c:pt idx="371">
                  <c:v>0</c:v>
                </c:pt>
                <c:pt idx="372">
                  <c:v>0</c:v>
                </c:pt>
                <c:pt idx="373">
                  <c:v>0</c:v>
                </c:pt>
                <c:pt idx="374">
                  <c:v>0</c:v>
                </c:pt>
                <c:pt idx="375">
                  <c:v>0</c:v>
                </c:pt>
                <c:pt idx="376">
                  <c:v>0</c:v>
                </c:pt>
                <c:pt idx="377">
                  <c:v>0</c:v>
                </c:pt>
                <c:pt idx="378">
                  <c:v>0</c:v>
                </c:pt>
                <c:pt idx="379">
                  <c:v>0</c:v>
                </c:pt>
                <c:pt idx="380">
                  <c:v>0</c:v>
                </c:pt>
                <c:pt idx="381">
                  <c:v>0</c:v>
                </c:pt>
                <c:pt idx="382">
                  <c:v>0</c:v>
                </c:pt>
                <c:pt idx="383">
                  <c:v>0</c:v>
                </c:pt>
                <c:pt idx="384">
                  <c:v>0</c:v>
                </c:pt>
              </c:numCache>
            </c:numRef>
          </c:val>
          <c:smooth val="0"/>
          <c:extLst>
            <c:ext xmlns:c16="http://schemas.microsoft.com/office/drawing/2014/chart" uri="{C3380CC4-5D6E-409C-BE32-E72D297353CC}">
              <c16:uniqueId val="{00000003-D7E3-48DA-81A1-26A21D326EC0}"/>
            </c:ext>
          </c:extLst>
        </c:ser>
        <c:dLbls>
          <c:showLegendKey val="0"/>
          <c:showVal val="0"/>
          <c:showCatName val="0"/>
          <c:showSerName val="0"/>
          <c:showPercent val="0"/>
          <c:showBubbleSize val="0"/>
        </c:dLbls>
        <c:marker val="1"/>
        <c:smooth val="0"/>
        <c:axId val="110179152"/>
        <c:axId val="56222288"/>
      </c:lineChart>
      <c:lineChart>
        <c:grouping val="standard"/>
        <c:varyColors val="0"/>
        <c:ser>
          <c:idx val="1"/>
          <c:order val="1"/>
          <c:tx>
            <c:strRef>
              <c:f>Sheet1!$C$1</c:f>
              <c:strCache>
                <c:ptCount val="1"/>
                <c:pt idx="0">
                  <c:v>ISM Manufacturing PMI (Right-Axis)</c:v>
                </c:pt>
              </c:strCache>
            </c:strRef>
          </c:tx>
          <c:spPr>
            <a:ln w="28575" cap="sq">
              <a:solidFill>
                <a:schemeClr val="accent2"/>
              </a:solidFill>
              <a:prstDash val="solid"/>
            </a:ln>
          </c:spPr>
          <c:marker>
            <c:symbol val="none"/>
          </c:marker>
          <c:cat>
            <c:numRef>
              <c:f>Sheet1!$A$2:$A$386</c:f>
              <c:numCache>
                <c:formatCode>mm/dd/yy;@</c:formatCode>
                <c:ptCount val="385"/>
                <c:pt idx="0">
                  <c:v>32874</c:v>
                </c:pt>
                <c:pt idx="1">
                  <c:v>32905</c:v>
                </c:pt>
                <c:pt idx="2">
                  <c:v>32933</c:v>
                </c:pt>
                <c:pt idx="3">
                  <c:v>32964</c:v>
                </c:pt>
                <c:pt idx="4">
                  <c:v>32994</c:v>
                </c:pt>
                <c:pt idx="5">
                  <c:v>33025</c:v>
                </c:pt>
                <c:pt idx="6">
                  <c:v>33055</c:v>
                </c:pt>
                <c:pt idx="7">
                  <c:v>33086</c:v>
                </c:pt>
                <c:pt idx="8">
                  <c:v>33117</c:v>
                </c:pt>
                <c:pt idx="9">
                  <c:v>33147</c:v>
                </c:pt>
                <c:pt idx="10">
                  <c:v>33178</c:v>
                </c:pt>
                <c:pt idx="11">
                  <c:v>33208</c:v>
                </c:pt>
                <c:pt idx="12">
                  <c:v>33239</c:v>
                </c:pt>
                <c:pt idx="13">
                  <c:v>33270</c:v>
                </c:pt>
                <c:pt idx="14">
                  <c:v>33298</c:v>
                </c:pt>
                <c:pt idx="15">
                  <c:v>33329</c:v>
                </c:pt>
                <c:pt idx="16">
                  <c:v>33359</c:v>
                </c:pt>
                <c:pt idx="17">
                  <c:v>33390</c:v>
                </c:pt>
                <c:pt idx="18">
                  <c:v>33420</c:v>
                </c:pt>
                <c:pt idx="19">
                  <c:v>33451</c:v>
                </c:pt>
                <c:pt idx="20">
                  <c:v>33482</c:v>
                </c:pt>
                <c:pt idx="21">
                  <c:v>33512</c:v>
                </c:pt>
                <c:pt idx="22">
                  <c:v>33543</c:v>
                </c:pt>
                <c:pt idx="23">
                  <c:v>33573</c:v>
                </c:pt>
                <c:pt idx="24">
                  <c:v>33604</c:v>
                </c:pt>
                <c:pt idx="25">
                  <c:v>33635</c:v>
                </c:pt>
                <c:pt idx="26">
                  <c:v>33664</c:v>
                </c:pt>
                <c:pt idx="27">
                  <c:v>33695</c:v>
                </c:pt>
                <c:pt idx="28">
                  <c:v>33725</c:v>
                </c:pt>
                <c:pt idx="29">
                  <c:v>33756</c:v>
                </c:pt>
                <c:pt idx="30">
                  <c:v>33786</c:v>
                </c:pt>
                <c:pt idx="31">
                  <c:v>33817</c:v>
                </c:pt>
                <c:pt idx="32">
                  <c:v>33848</c:v>
                </c:pt>
                <c:pt idx="33">
                  <c:v>33878</c:v>
                </c:pt>
                <c:pt idx="34">
                  <c:v>33909</c:v>
                </c:pt>
                <c:pt idx="35">
                  <c:v>33939</c:v>
                </c:pt>
                <c:pt idx="36">
                  <c:v>33970</c:v>
                </c:pt>
                <c:pt idx="37">
                  <c:v>34001</c:v>
                </c:pt>
                <c:pt idx="38">
                  <c:v>34029</c:v>
                </c:pt>
                <c:pt idx="39">
                  <c:v>34060</c:v>
                </c:pt>
                <c:pt idx="40">
                  <c:v>34090</c:v>
                </c:pt>
                <c:pt idx="41">
                  <c:v>34121</c:v>
                </c:pt>
                <c:pt idx="42">
                  <c:v>34151</c:v>
                </c:pt>
                <c:pt idx="43">
                  <c:v>34182</c:v>
                </c:pt>
                <c:pt idx="44">
                  <c:v>34213</c:v>
                </c:pt>
                <c:pt idx="45">
                  <c:v>34243</c:v>
                </c:pt>
                <c:pt idx="46">
                  <c:v>34274</c:v>
                </c:pt>
                <c:pt idx="47">
                  <c:v>34304</c:v>
                </c:pt>
                <c:pt idx="48">
                  <c:v>34335</c:v>
                </c:pt>
                <c:pt idx="49">
                  <c:v>34366</c:v>
                </c:pt>
                <c:pt idx="50">
                  <c:v>34394</c:v>
                </c:pt>
                <c:pt idx="51">
                  <c:v>34425</c:v>
                </c:pt>
                <c:pt idx="52">
                  <c:v>34455</c:v>
                </c:pt>
                <c:pt idx="53">
                  <c:v>34486</c:v>
                </c:pt>
                <c:pt idx="54">
                  <c:v>34516</c:v>
                </c:pt>
                <c:pt idx="55">
                  <c:v>34547</c:v>
                </c:pt>
                <c:pt idx="56">
                  <c:v>34578</c:v>
                </c:pt>
                <c:pt idx="57">
                  <c:v>34608</c:v>
                </c:pt>
                <c:pt idx="58">
                  <c:v>34639</c:v>
                </c:pt>
                <c:pt idx="59">
                  <c:v>34669</c:v>
                </c:pt>
                <c:pt idx="60">
                  <c:v>34700</c:v>
                </c:pt>
                <c:pt idx="61">
                  <c:v>34731</c:v>
                </c:pt>
                <c:pt idx="62">
                  <c:v>34759</c:v>
                </c:pt>
                <c:pt idx="63">
                  <c:v>34790</c:v>
                </c:pt>
                <c:pt idx="64">
                  <c:v>34820</c:v>
                </c:pt>
                <c:pt idx="65">
                  <c:v>34851</c:v>
                </c:pt>
                <c:pt idx="66">
                  <c:v>34881</c:v>
                </c:pt>
                <c:pt idx="67">
                  <c:v>34912</c:v>
                </c:pt>
                <c:pt idx="68">
                  <c:v>34943</c:v>
                </c:pt>
                <c:pt idx="69">
                  <c:v>34973</c:v>
                </c:pt>
                <c:pt idx="70">
                  <c:v>35004</c:v>
                </c:pt>
                <c:pt idx="71">
                  <c:v>35034</c:v>
                </c:pt>
                <c:pt idx="72">
                  <c:v>35065</c:v>
                </c:pt>
                <c:pt idx="73">
                  <c:v>35096</c:v>
                </c:pt>
                <c:pt idx="74">
                  <c:v>35125</c:v>
                </c:pt>
                <c:pt idx="75">
                  <c:v>35156</c:v>
                </c:pt>
                <c:pt idx="76">
                  <c:v>35186</c:v>
                </c:pt>
                <c:pt idx="77">
                  <c:v>35217</c:v>
                </c:pt>
                <c:pt idx="78">
                  <c:v>35247</c:v>
                </c:pt>
                <c:pt idx="79">
                  <c:v>35278</c:v>
                </c:pt>
                <c:pt idx="80">
                  <c:v>35309</c:v>
                </c:pt>
                <c:pt idx="81">
                  <c:v>35339</c:v>
                </c:pt>
                <c:pt idx="82">
                  <c:v>35370</c:v>
                </c:pt>
                <c:pt idx="83">
                  <c:v>35400</c:v>
                </c:pt>
                <c:pt idx="84">
                  <c:v>35431</c:v>
                </c:pt>
                <c:pt idx="85">
                  <c:v>35462</c:v>
                </c:pt>
                <c:pt idx="86">
                  <c:v>35490</c:v>
                </c:pt>
                <c:pt idx="87">
                  <c:v>35521</c:v>
                </c:pt>
                <c:pt idx="88">
                  <c:v>35551</c:v>
                </c:pt>
                <c:pt idx="89">
                  <c:v>35582</c:v>
                </c:pt>
                <c:pt idx="90">
                  <c:v>35612</c:v>
                </c:pt>
                <c:pt idx="91">
                  <c:v>35643</c:v>
                </c:pt>
                <c:pt idx="92">
                  <c:v>35674</c:v>
                </c:pt>
                <c:pt idx="93">
                  <c:v>35704</c:v>
                </c:pt>
                <c:pt idx="94">
                  <c:v>35735</c:v>
                </c:pt>
                <c:pt idx="95">
                  <c:v>35765</c:v>
                </c:pt>
                <c:pt idx="96">
                  <c:v>35796</c:v>
                </c:pt>
                <c:pt idx="97">
                  <c:v>35827</c:v>
                </c:pt>
                <c:pt idx="98">
                  <c:v>35855</c:v>
                </c:pt>
                <c:pt idx="99">
                  <c:v>35886</c:v>
                </c:pt>
                <c:pt idx="100">
                  <c:v>35916</c:v>
                </c:pt>
                <c:pt idx="101">
                  <c:v>35947</c:v>
                </c:pt>
                <c:pt idx="102">
                  <c:v>35977</c:v>
                </c:pt>
                <c:pt idx="103">
                  <c:v>36008</c:v>
                </c:pt>
                <c:pt idx="104">
                  <c:v>36039</c:v>
                </c:pt>
                <c:pt idx="105">
                  <c:v>36069</c:v>
                </c:pt>
                <c:pt idx="106">
                  <c:v>36100</c:v>
                </c:pt>
                <c:pt idx="107">
                  <c:v>36130</c:v>
                </c:pt>
                <c:pt idx="108">
                  <c:v>36161</c:v>
                </c:pt>
                <c:pt idx="109">
                  <c:v>36192</c:v>
                </c:pt>
                <c:pt idx="110">
                  <c:v>36220</c:v>
                </c:pt>
                <c:pt idx="111">
                  <c:v>36251</c:v>
                </c:pt>
                <c:pt idx="112">
                  <c:v>36281</c:v>
                </c:pt>
                <c:pt idx="113">
                  <c:v>36312</c:v>
                </c:pt>
                <c:pt idx="114">
                  <c:v>36342</c:v>
                </c:pt>
                <c:pt idx="115">
                  <c:v>36373</c:v>
                </c:pt>
                <c:pt idx="116">
                  <c:v>36404</c:v>
                </c:pt>
                <c:pt idx="117">
                  <c:v>36434</c:v>
                </c:pt>
                <c:pt idx="118">
                  <c:v>36465</c:v>
                </c:pt>
                <c:pt idx="119">
                  <c:v>36495</c:v>
                </c:pt>
                <c:pt idx="120">
                  <c:v>36526</c:v>
                </c:pt>
                <c:pt idx="121">
                  <c:v>36557</c:v>
                </c:pt>
                <c:pt idx="122">
                  <c:v>36586</c:v>
                </c:pt>
                <c:pt idx="123">
                  <c:v>36617</c:v>
                </c:pt>
                <c:pt idx="124">
                  <c:v>36647</c:v>
                </c:pt>
                <c:pt idx="125">
                  <c:v>36678</c:v>
                </c:pt>
                <c:pt idx="126">
                  <c:v>36708</c:v>
                </c:pt>
                <c:pt idx="127">
                  <c:v>36739</c:v>
                </c:pt>
                <c:pt idx="128">
                  <c:v>36770</c:v>
                </c:pt>
                <c:pt idx="129">
                  <c:v>36800</c:v>
                </c:pt>
                <c:pt idx="130">
                  <c:v>36831</c:v>
                </c:pt>
                <c:pt idx="131">
                  <c:v>36861</c:v>
                </c:pt>
                <c:pt idx="132">
                  <c:v>36892</c:v>
                </c:pt>
                <c:pt idx="133">
                  <c:v>36923</c:v>
                </c:pt>
                <c:pt idx="134">
                  <c:v>36951</c:v>
                </c:pt>
                <c:pt idx="135">
                  <c:v>36982</c:v>
                </c:pt>
                <c:pt idx="136">
                  <c:v>37012</c:v>
                </c:pt>
                <c:pt idx="137">
                  <c:v>37043</c:v>
                </c:pt>
                <c:pt idx="138">
                  <c:v>37073</c:v>
                </c:pt>
                <c:pt idx="139">
                  <c:v>37104</c:v>
                </c:pt>
                <c:pt idx="140">
                  <c:v>37135</c:v>
                </c:pt>
                <c:pt idx="141">
                  <c:v>37165</c:v>
                </c:pt>
                <c:pt idx="142">
                  <c:v>37196</c:v>
                </c:pt>
                <c:pt idx="143">
                  <c:v>37226</c:v>
                </c:pt>
                <c:pt idx="144">
                  <c:v>37257</c:v>
                </c:pt>
                <c:pt idx="145">
                  <c:v>37288</c:v>
                </c:pt>
                <c:pt idx="146">
                  <c:v>37316</c:v>
                </c:pt>
                <c:pt idx="147">
                  <c:v>37347</c:v>
                </c:pt>
                <c:pt idx="148">
                  <c:v>37377</c:v>
                </c:pt>
                <c:pt idx="149">
                  <c:v>37408</c:v>
                </c:pt>
                <c:pt idx="150">
                  <c:v>37438</c:v>
                </c:pt>
                <c:pt idx="151">
                  <c:v>37469</c:v>
                </c:pt>
                <c:pt idx="152">
                  <c:v>37500</c:v>
                </c:pt>
                <c:pt idx="153">
                  <c:v>37530</c:v>
                </c:pt>
                <c:pt idx="154">
                  <c:v>37561</c:v>
                </c:pt>
                <c:pt idx="155">
                  <c:v>37591</c:v>
                </c:pt>
                <c:pt idx="156">
                  <c:v>37622</c:v>
                </c:pt>
                <c:pt idx="157">
                  <c:v>37653</c:v>
                </c:pt>
                <c:pt idx="158">
                  <c:v>37681</c:v>
                </c:pt>
                <c:pt idx="159">
                  <c:v>37712</c:v>
                </c:pt>
                <c:pt idx="160">
                  <c:v>37742</c:v>
                </c:pt>
                <c:pt idx="161">
                  <c:v>37773</c:v>
                </c:pt>
                <c:pt idx="162">
                  <c:v>37803</c:v>
                </c:pt>
                <c:pt idx="163">
                  <c:v>37834</c:v>
                </c:pt>
                <c:pt idx="164">
                  <c:v>37865</c:v>
                </c:pt>
                <c:pt idx="165">
                  <c:v>37895</c:v>
                </c:pt>
                <c:pt idx="166">
                  <c:v>37926</c:v>
                </c:pt>
                <c:pt idx="167">
                  <c:v>37956</c:v>
                </c:pt>
                <c:pt idx="168">
                  <c:v>37987</c:v>
                </c:pt>
                <c:pt idx="169">
                  <c:v>38018</c:v>
                </c:pt>
                <c:pt idx="170">
                  <c:v>38047</c:v>
                </c:pt>
                <c:pt idx="171">
                  <c:v>38078</c:v>
                </c:pt>
                <c:pt idx="172">
                  <c:v>38108</c:v>
                </c:pt>
                <c:pt idx="173">
                  <c:v>38139</c:v>
                </c:pt>
                <c:pt idx="174">
                  <c:v>38169</c:v>
                </c:pt>
                <c:pt idx="175">
                  <c:v>38200</c:v>
                </c:pt>
                <c:pt idx="176">
                  <c:v>38231</c:v>
                </c:pt>
                <c:pt idx="177">
                  <c:v>38261</c:v>
                </c:pt>
                <c:pt idx="178">
                  <c:v>38292</c:v>
                </c:pt>
                <c:pt idx="179">
                  <c:v>38322</c:v>
                </c:pt>
                <c:pt idx="180">
                  <c:v>38353</c:v>
                </c:pt>
                <c:pt idx="181">
                  <c:v>38384</c:v>
                </c:pt>
                <c:pt idx="182">
                  <c:v>38412</c:v>
                </c:pt>
                <c:pt idx="183">
                  <c:v>38443</c:v>
                </c:pt>
                <c:pt idx="184">
                  <c:v>38473</c:v>
                </c:pt>
                <c:pt idx="185">
                  <c:v>38504</c:v>
                </c:pt>
                <c:pt idx="186">
                  <c:v>38534</c:v>
                </c:pt>
                <c:pt idx="187">
                  <c:v>38565</c:v>
                </c:pt>
                <c:pt idx="188">
                  <c:v>38596</c:v>
                </c:pt>
                <c:pt idx="189">
                  <c:v>38626</c:v>
                </c:pt>
                <c:pt idx="190">
                  <c:v>38657</c:v>
                </c:pt>
                <c:pt idx="191">
                  <c:v>38687</c:v>
                </c:pt>
                <c:pt idx="192">
                  <c:v>38718</c:v>
                </c:pt>
                <c:pt idx="193">
                  <c:v>38749</c:v>
                </c:pt>
                <c:pt idx="194">
                  <c:v>38777</c:v>
                </c:pt>
                <c:pt idx="195">
                  <c:v>38808</c:v>
                </c:pt>
                <c:pt idx="196">
                  <c:v>38838</c:v>
                </c:pt>
                <c:pt idx="197">
                  <c:v>38869</c:v>
                </c:pt>
                <c:pt idx="198">
                  <c:v>38899</c:v>
                </c:pt>
                <c:pt idx="199">
                  <c:v>38930</c:v>
                </c:pt>
                <c:pt idx="200">
                  <c:v>38961</c:v>
                </c:pt>
                <c:pt idx="201">
                  <c:v>38991</c:v>
                </c:pt>
                <c:pt idx="202">
                  <c:v>39022</c:v>
                </c:pt>
                <c:pt idx="203">
                  <c:v>39052</c:v>
                </c:pt>
                <c:pt idx="204">
                  <c:v>39083</c:v>
                </c:pt>
                <c:pt idx="205">
                  <c:v>39114</c:v>
                </c:pt>
                <c:pt idx="206">
                  <c:v>39142</c:v>
                </c:pt>
                <c:pt idx="207">
                  <c:v>39173</c:v>
                </c:pt>
                <c:pt idx="208">
                  <c:v>39203</c:v>
                </c:pt>
                <c:pt idx="209">
                  <c:v>39234</c:v>
                </c:pt>
                <c:pt idx="210">
                  <c:v>39264</c:v>
                </c:pt>
                <c:pt idx="211">
                  <c:v>39295</c:v>
                </c:pt>
                <c:pt idx="212">
                  <c:v>39326</c:v>
                </c:pt>
                <c:pt idx="213">
                  <c:v>39356</c:v>
                </c:pt>
                <c:pt idx="214">
                  <c:v>39387</c:v>
                </c:pt>
                <c:pt idx="215">
                  <c:v>39417</c:v>
                </c:pt>
                <c:pt idx="216">
                  <c:v>39448</c:v>
                </c:pt>
                <c:pt idx="217">
                  <c:v>39479</c:v>
                </c:pt>
                <c:pt idx="218">
                  <c:v>39508</c:v>
                </c:pt>
                <c:pt idx="219">
                  <c:v>39539</c:v>
                </c:pt>
                <c:pt idx="220">
                  <c:v>39569</c:v>
                </c:pt>
                <c:pt idx="221">
                  <c:v>39600</c:v>
                </c:pt>
                <c:pt idx="222">
                  <c:v>39630</c:v>
                </c:pt>
                <c:pt idx="223">
                  <c:v>39661</c:v>
                </c:pt>
                <c:pt idx="224">
                  <c:v>39692</c:v>
                </c:pt>
                <c:pt idx="225">
                  <c:v>39722</c:v>
                </c:pt>
                <c:pt idx="226">
                  <c:v>39753</c:v>
                </c:pt>
                <c:pt idx="227">
                  <c:v>39783</c:v>
                </c:pt>
                <c:pt idx="228">
                  <c:v>39814</c:v>
                </c:pt>
                <c:pt idx="229">
                  <c:v>39845</c:v>
                </c:pt>
                <c:pt idx="230">
                  <c:v>39873</c:v>
                </c:pt>
                <c:pt idx="231">
                  <c:v>39904</c:v>
                </c:pt>
                <c:pt idx="232">
                  <c:v>39934</c:v>
                </c:pt>
                <c:pt idx="233">
                  <c:v>39965</c:v>
                </c:pt>
                <c:pt idx="234">
                  <c:v>39995</c:v>
                </c:pt>
                <c:pt idx="235">
                  <c:v>40026</c:v>
                </c:pt>
                <c:pt idx="236">
                  <c:v>40057</c:v>
                </c:pt>
                <c:pt idx="237">
                  <c:v>40087</c:v>
                </c:pt>
                <c:pt idx="238">
                  <c:v>40118</c:v>
                </c:pt>
                <c:pt idx="239">
                  <c:v>40148</c:v>
                </c:pt>
                <c:pt idx="240">
                  <c:v>40179</c:v>
                </c:pt>
                <c:pt idx="241">
                  <c:v>40210</c:v>
                </c:pt>
                <c:pt idx="242">
                  <c:v>40238</c:v>
                </c:pt>
                <c:pt idx="243">
                  <c:v>40269</c:v>
                </c:pt>
                <c:pt idx="244">
                  <c:v>40299</c:v>
                </c:pt>
                <c:pt idx="245">
                  <c:v>40330</c:v>
                </c:pt>
                <c:pt idx="246">
                  <c:v>40360</c:v>
                </c:pt>
                <c:pt idx="247">
                  <c:v>40391</c:v>
                </c:pt>
                <c:pt idx="248">
                  <c:v>40422</c:v>
                </c:pt>
                <c:pt idx="249">
                  <c:v>40452</c:v>
                </c:pt>
                <c:pt idx="250">
                  <c:v>40483</c:v>
                </c:pt>
                <c:pt idx="251">
                  <c:v>40513</c:v>
                </c:pt>
                <c:pt idx="252">
                  <c:v>40544</c:v>
                </c:pt>
                <c:pt idx="253">
                  <c:v>40575</c:v>
                </c:pt>
                <c:pt idx="254">
                  <c:v>40603</c:v>
                </c:pt>
                <c:pt idx="255">
                  <c:v>40634</c:v>
                </c:pt>
                <c:pt idx="256">
                  <c:v>40664</c:v>
                </c:pt>
                <c:pt idx="257">
                  <c:v>40695</c:v>
                </c:pt>
                <c:pt idx="258">
                  <c:v>40725</c:v>
                </c:pt>
                <c:pt idx="259">
                  <c:v>40756</c:v>
                </c:pt>
                <c:pt idx="260">
                  <c:v>40787</c:v>
                </c:pt>
                <c:pt idx="261">
                  <c:v>40817</c:v>
                </c:pt>
                <c:pt idx="262">
                  <c:v>40848</c:v>
                </c:pt>
                <c:pt idx="263">
                  <c:v>40878</c:v>
                </c:pt>
                <c:pt idx="264">
                  <c:v>40909</c:v>
                </c:pt>
                <c:pt idx="265">
                  <c:v>40940</c:v>
                </c:pt>
                <c:pt idx="266">
                  <c:v>40969</c:v>
                </c:pt>
                <c:pt idx="267">
                  <c:v>41000</c:v>
                </c:pt>
                <c:pt idx="268">
                  <c:v>41030</c:v>
                </c:pt>
                <c:pt idx="269">
                  <c:v>41061</c:v>
                </c:pt>
                <c:pt idx="270">
                  <c:v>41091</c:v>
                </c:pt>
                <c:pt idx="271">
                  <c:v>41122</c:v>
                </c:pt>
                <c:pt idx="272">
                  <c:v>41153</c:v>
                </c:pt>
                <c:pt idx="273">
                  <c:v>41183</c:v>
                </c:pt>
                <c:pt idx="274">
                  <c:v>41214</c:v>
                </c:pt>
                <c:pt idx="275">
                  <c:v>41244</c:v>
                </c:pt>
                <c:pt idx="276">
                  <c:v>41275</c:v>
                </c:pt>
                <c:pt idx="277">
                  <c:v>41306</c:v>
                </c:pt>
                <c:pt idx="278">
                  <c:v>41334</c:v>
                </c:pt>
                <c:pt idx="279">
                  <c:v>41365</c:v>
                </c:pt>
                <c:pt idx="280">
                  <c:v>41395</c:v>
                </c:pt>
                <c:pt idx="281">
                  <c:v>41426</c:v>
                </c:pt>
                <c:pt idx="282">
                  <c:v>41456</c:v>
                </c:pt>
                <c:pt idx="283">
                  <c:v>41487</c:v>
                </c:pt>
                <c:pt idx="284">
                  <c:v>41518</c:v>
                </c:pt>
                <c:pt idx="285">
                  <c:v>41548</c:v>
                </c:pt>
                <c:pt idx="286">
                  <c:v>41579</c:v>
                </c:pt>
                <c:pt idx="287">
                  <c:v>41609</c:v>
                </c:pt>
                <c:pt idx="288">
                  <c:v>41640</c:v>
                </c:pt>
                <c:pt idx="289">
                  <c:v>41671</c:v>
                </c:pt>
                <c:pt idx="290">
                  <c:v>41699</c:v>
                </c:pt>
                <c:pt idx="291">
                  <c:v>41730</c:v>
                </c:pt>
                <c:pt idx="292">
                  <c:v>41760</c:v>
                </c:pt>
                <c:pt idx="293">
                  <c:v>41791</c:v>
                </c:pt>
                <c:pt idx="294">
                  <c:v>41821</c:v>
                </c:pt>
                <c:pt idx="295">
                  <c:v>41852</c:v>
                </c:pt>
                <c:pt idx="296">
                  <c:v>41883</c:v>
                </c:pt>
                <c:pt idx="297">
                  <c:v>41913</c:v>
                </c:pt>
                <c:pt idx="298">
                  <c:v>41944</c:v>
                </c:pt>
                <c:pt idx="299">
                  <c:v>41974</c:v>
                </c:pt>
                <c:pt idx="300">
                  <c:v>42005</c:v>
                </c:pt>
                <c:pt idx="301">
                  <c:v>42036</c:v>
                </c:pt>
                <c:pt idx="302">
                  <c:v>42064</c:v>
                </c:pt>
                <c:pt idx="303">
                  <c:v>42095</c:v>
                </c:pt>
                <c:pt idx="304">
                  <c:v>42125</c:v>
                </c:pt>
                <c:pt idx="305">
                  <c:v>42156</c:v>
                </c:pt>
                <c:pt idx="306">
                  <c:v>42186</c:v>
                </c:pt>
                <c:pt idx="307">
                  <c:v>42217</c:v>
                </c:pt>
                <c:pt idx="308">
                  <c:v>42248</c:v>
                </c:pt>
                <c:pt idx="309">
                  <c:v>42278</c:v>
                </c:pt>
                <c:pt idx="310">
                  <c:v>42309</c:v>
                </c:pt>
                <c:pt idx="311">
                  <c:v>42339</c:v>
                </c:pt>
                <c:pt idx="312">
                  <c:v>42370</c:v>
                </c:pt>
                <c:pt idx="313">
                  <c:v>42401</c:v>
                </c:pt>
                <c:pt idx="314">
                  <c:v>42430</c:v>
                </c:pt>
                <c:pt idx="315">
                  <c:v>42461</c:v>
                </c:pt>
                <c:pt idx="316">
                  <c:v>42491</c:v>
                </c:pt>
                <c:pt idx="317">
                  <c:v>42522</c:v>
                </c:pt>
                <c:pt idx="318">
                  <c:v>42552</c:v>
                </c:pt>
                <c:pt idx="319">
                  <c:v>42583</c:v>
                </c:pt>
                <c:pt idx="320">
                  <c:v>42614</c:v>
                </c:pt>
                <c:pt idx="321">
                  <c:v>42644</c:v>
                </c:pt>
                <c:pt idx="322">
                  <c:v>42675</c:v>
                </c:pt>
                <c:pt idx="323">
                  <c:v>42705</c:v>
                </c:pt>
                <c:pt idx="324">
                  <c:v>42736</c:v>
                </c:pt>
                <c:pt idx="325">
                  <c:v>42767</c:v>
                </c:pt>
                <c:pt idx="326">
                  <c:v>42795</c:v>
                </c:pt>
                <c:pt idx="327">
                  <c:v>42826</c:v>
                </c:pt>
                <c:pt idx="328">
                  <c:v>42856</c:v>
                </c:pt>
                <c:pt idx="329">
                  <c:v>42887</c:v>
                </c:pt>
                <c:pt idx="330">
                  <c:v>42917</c:v>
                </c:pt>
                <c:pt idx="331">
                  <c:v>42948</c:v>
                </c:pt>
                <c:pt idx="332">
                  <c:v>42979</c:v>
                </c:pt>
                <c:pt idx="333">
                  <c:v>43009</c:v>
                </c:pt>
                <c:pt idx="334">
                  <c:v>43040</c:v>
                </c:pt>
                <c:pt idx="335">
                  <c:v>43070</c:v>
                </c:pt>
                <c:pt idx="336">
                  <c:v>43101</c:v>
                </c:pt>
                <c:pt idx="337">
                  <c:v>43132</c:v>
                </c:pt>
                <c:pt idx="338">
                  <c:v>43160</c:v>
                </c:pt>
                <c:pt idx="339">
                  <c:v>43191</c:v>
                </c:pt>
                <c:pt idx="340">
                  <c:v>43221</c:v>
                </c:pt>
                <c:pt idx="341">
                  <c:v>43252</c:v>
                </c:pt>
                <c:pt idx="342">
                  <c:v>43282</c:v>
                </c:pt>
                <c:pt idx="343">
                  <c:v>43313</c:v>
                </c:pt>
                <c:pt idx="344">
                  <c:v>43344</c:v>
                </c:pt>
                <c:pt idx="345">
                  <c:v>43374</c:v>
                </c:pt>
                <c:pt idx="346">
                  <c:v>43405</c:v>
                </c:pt>
                <c:pt idx="347">
                  <c:v>43435</c:v>
                </c:pt>
                <c:pt idx="348">
                  <c:v>43466</c:v>
                </c:pt>
                <c:pt idx="349">
                  <c:v>43497</c:v>
                </c:pt>
                <c:pt idx="350">
                  <c:v>43525</c:v>
                </c:pt>
                <c:pt idx="351">
                  <c:v>43556</c:v>
                </c:pt>
                <c:pt idx="352">
                  <c:v>43586</c:v>
                </c:pt>
                <c:pt idx="353">
                  <c:v>43617</c:v>
                </c:pt>
                <c:pt idx="354">
                  <c:v>43647</c:v>
                </c:pt>
                <c:pt idx="355">
                  <c:v>43678</c:v>
                </c:pt>
                <c:pt idx="356">
                  <c:v>43709</c:v>
                </c:pt>
                <c:pt idx="357">
                  <c:v>43739</c:v>
                </c:pt>
                <c:pt idx="358">
                  <c:v>43770</c:v>
                </c:pt>
                <c:pt idx="359">
                  <c:v>43800</c:v>
                </c:pt>
                <c:pt idx="360">
                  <c:v>43831</c:v>
                </c:pt>
                <c:pt idx="361">
                  <c:v>43862</c:v>
                </c:pt>
                <c:pt idx="362">
                  <c:v>43891</c:v>
                </c:pt>
                <c:pt idx="363">
                  <c:v>43922</c:v>
                </c:pt>
                <c:pt idx="364">
                  <c:v>43952</c:v>
                </c:pt>
                <c:pt idx="365">
                  <c:v>43983</c:v>
                </c:pt>
                <c:pt idx="366">
                  <c:v>44013</c:v>
                </c:pt>
                <c:pt idx="367">
                  <c:v>44044</c:v>
                </c:pt>
                <c:pt idx="368">
                  <c:v>44075</c:v>
                </c:pt>
                <c:pt idx="369">
                  <c:v>44105</c:v>
                </c:pt>
                <c:pt idx="370">
                  <c:v>44136</c:v>
                </c:pt>
                <c:pt idx="371">
                  <c:v>44166</c:v>
                </c:pt>
                <c:pt idx="372">
                  <c:v>44197</c:v>
                </c:pt>
                <c:pt idx="373">
                  <c:v>44228</c:v>
                </c:pt>
                <c:pt idx="374">
                  <c:v>44256</c:v>
                </c:pt>
                <c:pt idx="375">
                  <c:v>44287</c:v>
                </c:pt>
                <c:pt idx="376">
                  <c:v>44317</c:v>
                </c:pt>
                <c:pt idx="377">
                  <c:v>44348</c:v>
                </c:pt>
                <c:pt idx="378">
                  <c:v>44378</c:v>
                </c:pt>
                <c:pt idx="379">
                  <c:v>44409</c:v>
                </c:pt>
                <c:pt idx="380">
                  <c:v>44440</c:v>
                </c:pt>
                <c:pt idx="381">
                  <c:v>44470</c:v>
                </c:pt>
                <c:pt idx="382">
                  <c:v>44501</c:v>
                </c:pt>
                <c:pt idx="383">
                  <c:v>44531</c:v>
                </c:pt>
                <c:pt idx="384">
                  <c:v>44562</c:v>
                </c:pt>
              </c:numCache>
            </c:numRef>
          </c:cat>
          <c:val>
            <c:numRef>
              <c:f>Sheet1!$C$2:$C$386</c:f>
              <c:numCache>
                <c:formatCode>0.00</c:formatCode>
                <c:ptCount val="385"/>
                <c:pt idx="0">
                  <c:v>47.2</c:v>
                </c:pt>
                <c:pt idx="1">
                  <c:v>49.1</c:v>
                </c:pt>
                <c:pt idx="2">
                  <c:v>49.9</c:v>
                </c:pt>
                <c:pt idx="3">
                  <c:v>50</c:v>
                </c:pt>
                <c:pt idx="4">
                  <c:v>49.5</c:v>
                </c:pt>
                <c:pt idx="5">
                  <c:v>49.2</c:v>
                </c:pt>
                <c:pt idx="6">
                  <c:v>46.6</c:v>
                </c:pt>
                <c:pt idx="7">
                  <c:v>46.1</c:v>
                </c:pt>
                <c:pt idx="8">
                  <c:v>44.5</c:v>
                </c:pt>
                <c:pt idx="9">
                  <c:v>43.2</c:v>
                </c:pt>
                <c:pt idx="10">
                  <c:v>41.3</c:v>
                </c:pt>
                <c:pt idx="11">
                  <c:v>40.799999999999997</c:v>
                </c:pt>
                <c:pt idx="12">
                  <c:v>39.200000000000003</c:v>
                </c:pt>
                <c:pt idx="13">
                  <c:v>39.4</c:v>
                </c:pt>
                <c:pt idx="14">
                  <c:v>40.700000000000003</c:v>
                </c:pt>
                <c:pt idx="15">
                  <c:v>42.8</c:v>
                </c:pt>
                <c:pt idx="16">
                  <c:v>44.5</c:v>
                </c:pt>
                <c:pt idx="17">
                  <c:v>50.3</c:v>
                </c:pt>
                <c:pt idx="18">
                  <c:v>50.6</c:v>
                </c:pt>
                <c:pt idx="19">
                  <c:v>52.9</c:v>
                </c:pt>
                <c:pt idx="20">
                  <c:v>54.9</c:v>
                </c:pt>
                <c:pt idx="21">
                  <c:v>53.1</c:v>
                </c:pt>
                <c:pt idx="22">
                  <c:v>49.5</c:v>
                </c:pt>
                <c:pt idx="23">
                  <c:v>46.8</c:v>
                </c:pt>
                <c:pt idx="24">
                  <c:v>47.3</c:v>
                </c:pt>
                <c:pt idx="25">
                  <c:v>52.7</c:v>
                </c:pt>
                <c:pt idx="26">
                  <c:v>54.6</c:v>
                </c:pt>
                <c:pt idx="27">
                  <c:v>52.6</c:v>
                </c:pt>
                <c:pt idx="28">
                  <c:v>55.7</c:v>
                </c:pt>
                <c:pt idx="29">
                  <c:v>53.6</c:v>
                </c:pt>
                <c:pt idx="30">
                  <c:v>53.9</c:v>
                </c:pt>
                <c:pt idx="31">
                  <c:v>53.4</c:v>
                </c:pt>
                <c:pt idx="32">
                  <c:v>49.7</c:v>
                </c:pt>
                <c:pt idx="33">
                  <c:v>50.3</c:v>
                </c:pt>
                <c:pt idx="34">
                  <c:v>53.6</c:v>
                </c:pt>
                <c:pt idx="35">
                  <c:v>54.2</c:v>
                </c:pt>
                <c:pt idx="36">
                  <c:v>55.8</c:v>
                </c:pt>
                <c:pt idx="37">
                  <c:v>55.2</c:v>
                </c:pt>
                <c:pt idx="38">
                  <c:v>53.5</c:v>
                </c:pt>
                <c:pt idx="39">
                  <c:v>50.2</c:v>
                </c:pt>
                <c:pt idx="40">
                  <c:v>51.2</c:v>
                </c:pt>
                <c:pt idx="41">
                  <c:v>49.6</c:v>
                </c:pt>
                <c:pt idx="42">
                  <c:v>50.2</c:v>
                </c:pt>
                <c:pt idx="43">
                  <c:v>50.7</c:v>
                </c:pt>
                <c:pt idx="44">
                  <c:v>50.8</c:v>
                </c:pt>
                <c:pt idx="45">
                  <c:v>53.4</c:v>
                </c:pt>
                <c:pt idx="46">
                  <c:v>53.8</c:v>
                </c:pt>
                <c:pt idx="47">
                  <c:v>55.6</c:v>
                </c:pt>
                <c:pt idx="48">
                  <c:v>56</c:v>
                </c:pt>
                <c:pt idx="49">
                  <c:v>56.5</c:v>
                </c:pt>
                <c:pt idx="50">
                  <c:v>56.9</c:v>
                </c:pt>
                <c:pt idx="51">
                  <c:v>57.4</c:v>
                </c:pt>
                <c:pt idx="52">
                  <c:v>58.2</c:v>
                </c:pt>
                <c:pt idx="53">
                  <c:v>58.8</c:v>
                </c:pt>
                <c:pt idx="54">
                  <c:v>58.5</c:v>
                </c:pt>
                <c:pt idx="55">
                  <c:v>58</c:v>
                </c:pt>
                <c:pt idx="56">
                  <c:v>59</c:v>
                </c:pt>
                <c:pt idx="57">
                  <c:v>59.4</c:v>
                </c:pt>
                <c:pt idx="58">
                  <c:v>59.2</c:v>
                </c:pt>
                <c:pt idx="59">
                  <c:v>56.1</c:v>
                </c:pt>
                <c:pt idx="60">
                  <c:v>57.4</c:v>
                </c:pt>
                <c:pt idx="61">
                  <c:v>55.1</c:v>
                </c:pt>
                <c:pt idx="62">
                  <c:v>52.1</c:v>
                </c:pt>
                <c:pt idx="63">
                  <c:v>51.5</c:v>
                </c:pt>
                <c:pt idx="64">
                  <c:v>46.7</c:v>
                </c:pt>
                <c:pt idx="65">
                  <c:v>45.9</c:v>
                </c:pt>
                <c:pt idx="66">
                  <c:v>50.7</c:v>
                </c:pt>
                <c:pt idx="67">
                  <c:v>47.1</c:v>
                </c:pt>
                <c:pt idx="68">
                  <c:v>48.1</c:v>
                </c:pt>
                <c:pt idx="69">
                  <c:v>46.7</c:v>
                </c:pt>
                <c:pt idx="70">
                  <c:v>45.9</c:v>
                </c:pt>
                <c:pt idx="71">
                  <c:v>46.2</c:v>
                </c:pt>
                <c:pt idx="72">
                  <c:v>45.5</c:v>
                </c:pt>
                <c:pt idx="73">
                  <c:v>45.9</c:v>
                </c:pt>
                <c:pt idx="74">
                  <c:v>46.9</c:v>
                </c:pt>
                <c:pt idx="75">
                  <c:v>49.3</c:v>
                </c:pt>
                <c:pt idx="76">
                  <c:v>49.1</c:v>
                </c:pt>
                <c:pt idx="77">
                  <c:v>53.6</c:v>
                </c:pt>
                <c:pt idx="78">
                  <c:v>49.7</c:v>
                </c:pt>
                <c:pt idx="79">
                  <c:v>51.6</c:v>
                </c:pt>
                <c:pt idx="80">
                  <c:v>51.1</c:v>
                </c:pt>
                <c:pt idx="81">
                  <c:v>50.5</c:v>
                </c:pt>
                <c:pt idx="82">
                  <c:v>53</c:v>
                </c:pt>
                <c:pt idx="83">
                  <c:v>55.2</c:v>
                </c:pt>
                <c:pt idx="84">
                  <c:v>53.8</c:v>
                </c:pt>
                <c:pt idx="85">
                  <c:v>53.1</c:v>
                </c:pt>
                <c:pt idx="86">
                  <c:v>53.8</c:v>
                </c:pt>
                <c:pt idx="87">
                  <c:v>53.7</c:v>
                </c:pt>
                <c:pt idx="88">
                  <c:v>56.1</c:v>
                </c:pt>
                <c:pt idx="89">
                  <c:v>54.9</c:v>
                </c:pt>
                <c:pt idx="90">
                  <c:v>57.7</c:v>
                </c:pt>
                <c:pt idx="91">
                  <c:v>56.3</c:v>
                </c:pt>
                <c:pt idx="92">
                  <c:v>53.9</c:v>
                </c:pt>
                <c:pt idx="93">
                  <c:v>56.4</c:v>
                </c:pt>
                <c:pt idx="94">
                  <c:v>55.7</c:v>
                </c:pt>
                <c:pt idx="95">
                  <c:v>54.5</c:v>
                </c:pt>
                <c:pt idx="96">
                  <c:v>53.8</c:v>
                </c:pt>
                <c:pt idx="97">
                  <c:v>52.9</c:v>
                </c:pt>
                <c:pt idx="98">
                  <c:v>52.9</c:v>
                </c:pt>
                <c:pt idx="99">
                  <c:v>52.2</c:v>
                </c:pt>
                <c:pt idx="100">
                  <c:v>50.9</c:v>
                </c:pt>
                <c:pt idx="101">
                  <c:v>48.9</c:v>
                </c:pt>
                <c:pt idx="102">
                  <c:v>49.2</c:v>
                </c:pt>
                <c:pt idx="103">
                  <c:v>49.3</c:v>
                </c:pt>
                <c:pt idx="104">
                  <c:v>48.7</c:v>
                </c:pt>
                <c:pt idx="105">
                  <c:v>48.7</c:v>
                </c:pt>
                <c:pt idx="106">
                  <c:v>48.2</c:v>
                </c:pt>
                <c:pt idx="107">
                  <c:v>46.8</c:v>
                </c:pt>
                <c:pt idx="108">
                  <c:v>50.6</c:v>
                </c:pt>
                <c:pt idx="109">
                  <c:v>51.7</c:v>
                </c:pt>
                <c:pt idx="110">
                  <c:v>52.4</c:v>
                </c:pt>
                <c:pt idx="111">
                  <c:v>52.3</c:v>
                </c:pt>
                <c:pt idx="112">
                  <c:v>54.3</c:v>
                </c:pt>
                <c:pt idx="113">
                  <c:v>55.8</c:v>
                </c:pt>
                <c:pt idx="114">
                  <c:v>53.6</c:v>
                </c:pt>
                <c:pt idx="115">
                  <c:v>54.8</c:v>
                </c:pt>
                <c:pt idx="116">
                  <c:v>57</c:v>
                </c:pt>
                <c:pt idx="117">
                  <c:v>57.2</c:v>
                </c:pt>
                <c:pt idx="118">
                  <c:v>58.1</c:v>
                </c:pt>
                <c:pt idx="119">
                  <c:v>57.8</c:v>
                </c:pt>
                <c:pt idx="120">
                  <c:v>56.7</c:v>
                </c:pt>
                <c:pt idx="121">
                  <c:v>55.8</c:v>
                </c:pt>
                <c:pt idx="122">
                  <c:v>54.9</c:v>
                </c:pt>
                <c:pt idx="123">
                  <c:v>54.7</c:v>
                </c:pt>
                <c:pt idx="124">
                  <c:v>53.2</c:v>
                </c:pt>
                <c:pt idx="125">
                  <c:v>51.4</c:v>
                </c:pt>
                <c:pt idx="126">
                  <c:v>52.5</c:v>
                </c:pt>
                <c:pt idx="127">
                  <c:v>49.9</c:v>
                </c:pt>
                <c:pt idx="128">
                  <c:v>49.7</c:v>
                </c:pt>
                <c:pt idx="129">
                  <c:v>48.7</c:v>
                </c:pt>
                <c:pt idx="130">
                  <c:v>48.5</c:v>
                </c:pt>
                <c:pt idx="131">
                  <c:v>43.9</c:v>
                </c:pt>
                <c:pt idx="132">
                  <c:v>42.3</c:v>
                </c:pt>
                <c:pt idx="133">
                  <c:v>42.1</c:v>
                </c:pt>
                <c:pt idx="134">
                  <c:v>43.1</c:v>
                </c:pt>
                <c:pt idx="135">
                  <c:v>42.7</c:v>
                </c:pt>
                <c:pt idx="136">
                  <c:v>41.3</c:v>
                </c:pt>
                <c:pt idx="137">
                  <c:v>43.2</c:v>
                </c:pt>
                <c:pt idx="138">
                  <c:v>43.5</c:v>
                </c:pt>
                <c:pt idx="139">
                  <c:v>46.3</c:v>
                </c:pt>
                <c:pt idx="140">
                  <c:v>46.2</c:v>
                </c:pt>
                <c:pt idx="141">
                  <c:v>40.799999999999997</c:v>
                </c:pt>
                <c:pt idx="142">
                  <c:v>44.1</c:v>
                </c:pt>
                <c:pt idx="143">
                  <c:v>45.3</c:v>
                </c:pt>
                <c:pt idx="144">
                  <c:v>47.5</c:v>
                </c:pt>
                <c:pt idx="145">
                  <c:v>50.7</c:v>
                </c:pt>
                <c:pt idx="146">
                  <c:v>52.4</c:v>
                </c:pt>
                <c:pt idx="147">
                  <c:v>52.4</c:v>
                </c:pt>
                <c:pt idx="148">
                  <c:v>53.1</c:v>
                </c:pt>
                <c:pt idx="149">
                  <c:v>53.6</c:v>
                </c:pt>
                <c:pt idx="150">
                  <c:v>50.2</c:v>
                </c:pt>
                <c:pt idx="151">
                  <c:v>50.3</c:v>
                </c:pt>
                <c:pt idx="152">
                  <c:v>50.5</c:v>
                </c:pt>
                <c:pt idx="153">
                  <c:v>49</c:v>
                </c:pt>
                <c:pt idx="154">
                  <c:v>48.5</c:v>
                </c:pt>
                <c:pt idx="155">
                  <c:v>51.6</c:v>
                </c:pt>
                <c:pt idx="156">
                  <c:v>51.3</c:v>
                </c:pt>
                <c:pt idx="157">
                  <c:v>48.8</c:v>
                </c:pt>
                <c:pt idx="158">
                  <c:v>46.3</c:v>
                </c:pt>
                <c:pt idx="159">
                  <c:v>46.1</c:v>
                </c:pt>
                <c:pt idx="160">
                  <c:v>49</c:v>
                </c:pt>
                <c:pt idx="161">
                  <c:v>49</c:v>
                </c:pt>
                <c:pt idx="162">
                  <c:v>51</c:v>
                </c:pt>
                <c:pt idx="163">
                  <c:v>53.2</c:v>
                </c:pt>
                <c:pt idx="164">
                  <c:v>52.4</c:v>
                </c:pt>
                <c:pt idx="165">
                  <c:v>55.2</c:v>
                </c:pt>
                <c:pt idx="166">
                  <c:v>58.4</c:v>
                </c:pt>
                <c:pt idx="167">
                  <c:v>60.1</c:v>
                </c:pt>
                <c:pt idx="168">
                  <c:v>60.8</c:v>
                </c:pt>
                <c:pt idx="169">
                  <c:v>59.9</c:v>
                </c:pt>
                <c:pt idx="170">
                  <c:v>60.6</c:v>
                </c:pt>
                <c:pt idx="171">
                  <c:v>60.6</c:v>
                </c:pt>
                <c:pt idx="172">
                  <c:v>61.4</c:v>
                </c:pt>
                <c:pt idx="173">
                  <c:v>60.5</c:v>
                </c:pt>
                <c:pt idx="174">
                  <c:v>59.9</c:v>
                </c:pt>
                <c:pt idx="175">
                  <c:v>58.5</c:v>
                </c:pt>
                <c:pt idx="176">
                  <c:v>57.4</c:v>
                </c:pt>
                <c:pt idx="177">
                  <c:v>56.3</c:v>
                </c:pt>
                <c:pt idx="178">
                  <c:v>56.2</c:v>
                </c:pt>
                <c:pt idx="179">
                  <c:v>57.2</c:v>
                </c:pt>
                <c:pt idx="180">
                  <c:v>56.8</c:v>
                </c:pt>
                <c:pt idx="181">
                  <c:v>55.5</c:v>
                </c:pt>
                <c:pt idx="182">
                  <c:v>55.2</c:v>
                </c:pt>
                <c:pt idx="183">
                  <c:v>52.2</c:v>
                </c:pt>
                <c:pt idx="184">
                  <c:v>50.8</c:v>
                </c:pt>
                <c:pt idx="185">
                  <c:v>52.4</c:v>
                </c:pt>
                <c:pt idx="186">
                  <c:v>52.8</c:v>
                </c:pt>
                <c:pt idx="187">
                  <c:v>52.4</c:v>
                </c:pt>
                <c:pt idx="188">
                  <c:v>56.8</c:v>
                </c:pt>
                <c:pt idx="189">
                  <c:v>57.2</c:v>
                </c:pt>
                <c:pt idx="190">
                  <c:v>56.7</c:v>
                </c:pt>
                <c:pt idx="191">
                  <c:v>55.1</c:v>
                </c:pt>
                <c:pt idx="192">
                  <c:v>55</c:v>
                </c:pt>
                <c:pt idx="193">
                  <c:v>55.8</c:v>
                </c:pt>
                <c:pt idx="194">
                  <c:v>54.3</c:v>
                </c:pt>
                <c:pt idx="195">
                  <c:v>55.2</c:v>
                </c:pt>
                <c:pt idx="196">
                  <c:v>53.7</c:v>
                </c:pt>
                <c:pt idx="197">
                  <c:v>52</c:v>
                </c:pt>
                <c:pt idx="198">
                  <c:v>53</c:v>
                </c:pt>
                <c:pt idx="199">
                  <c:v>53.7</c:v>
                </c:pt>
                <c:pt idx="200">
                  <c:v>52.2</c:v>
                </c:pt>
                <c:pt idx="201">
                  <c:v>51.4</c:v>
                </c:pt>
                <c:pt idx="202">
                  <c:v>50.3</c:v>
                </c:pt>
                <c:pt idx="203">
                  <c:v>51.4</c:v>
                </c:pt>
                <c:pt idx="204">
                  <c:v>50.4</c:v>
                </c:pt>
                <c:pt idx="205">
                  <c:v>54.1</c:v>
                </c:pt>
                <c:pt idx="206">
                  <c:v>52.8</c:v>
                </c:pt>
                <c:pt idx="207">
                  <c:v>52.7</c:v>
                </c:pt>
                <c:pt idx="208">
                  <c:v>53.1</c:v>
                </c:pt>
                <c:pt idx="209">
                  <c:v>54</c:v>
                </c:pt>
                <c:pt idx="210">
                  <c:v>51.8</c:v>
                </c:pt>
                <c:pt idx="211">
                  <c:v>52.2</c:v>
                </c:pt>
                <c:pt idx="212">
                  <c:v>53.8</c:v>
                </c:pt>
                <c:pt idx="213">
                  <c:v>52.8</c:v>
                </c:pt>
                <c:pt idx="214">
                  <c:v>51.5</c:v>
                </c:pt>
                <c:pt idx="215">
                  <c:v>50.1</c:v>
                </c:pt>
                <c:pt idx="216">
                  <c:v>50.9</c:v>
                </c:pt>
                <c:pt idx="217">
                  <c:v>48.8</c:v>
                </c:pt>
                <c:pt idx="218">
                  <c:v>49.7</c:v>
                </c:pt>
                <c:pt idx="219">
                  <c:v>48.5</c:v>
                </c:pt>
                <c:pt idx="220">
                  <c:v>48.9</c:v>
                </c:pt>
                <c:pt idx="221">
                  <c:v>49.9</c:v>
                </c:pt>
                <c:pt idx="222">
                  <c:v>50.8</c:v>
                </c:pt>
                <c:pt idx="223">
                  <c:v>50.1</c:v>
                </c:pt>
                <c:pt idx="224">
                  <c:v>47.2</c:v>
                </c:pt>
                <c:pt idx="225">
                  <c:v>38.200000000000003</c:v>
                </c:pt>
                <c:pt idx="226">
                  <c:v>39</c:v>
                </c:pt>
                <c:pt idx="227">
                  <c:v>34.5</c:v>
                </c:pt>
                <c:pt idx="228">
                  <c:v>36.4</c:v>
                </c:pt>
                <c:pt idx="229">
                  <c:v>36.6</c:v>
                </c:pt>
                <c:pt idx="230">
                  <c:v>37.200000000000003</c:v>
                </c:pt>
                <c:pt idx="231">
                  <c:v>39.9</c:v>
                </c:pt>
                <c:pt idx="232">
                  <c:v>44.1</c:v>
                </c:pt>
                <c:pt idx="233">
                  <c:v>46.3</c:v>
                </c:pt>
                <c:pt idx="234">
                  <c:v>49.7</c:v>
                </c:pt>
                <c:pt idx="235">
                  <c:v>53.4</c:v>
                </c:pt>
                <c:pt idx="236">
                  <c:v>54.9</c:v>
                </c:pt>
                <c:pt idx="237">
                  <c:v>57.6</c:v>
                </c:pt>
                <c:pt idx="238">
                  <c:v>55.4</c:v>
                </c:pt>
                <c:pt idx="239">
                  <c:v>55.8</c:v>
                </c:pt>
                <c:pt idx="240">
                  <c:v>56.3</c:v>
                </c:pt>
                <c:pt idx="241">
                  <c:v>55.5</c:v>
                </c:pt>
                <c:pt idx="242">
                  <c:v>58.8</c:v>
                </c:pt>
                <c:pt idx="243">
                  <c:v>58.1</c:v>
                </c:pt>
                <c:pt idx="244">
                  <c:v>57.4</c:v>
                </c:pt>
                <c:pt idx="245">
                  <c:v>56.5</c:v>
                </c:pt>
                <c:pt idx="246">
                  <c:v>56.1</c:v>
                </c:pt>
                <c:pt idx="247">
                  <c:v>56.4</c:v>
                </c:pt>
                <c:pt idx="248">
                  <c:v>55.3</c:v>
                </c:pt>
                <c:pt idx="249">
                  <c:v>56.9</c:v>
                </c:pt>
                <c:pt idx="250">
                  <c:v>57.3</c:v>
                </c:pt>
                <c:pt idx="251">
                  <c:v>56.6</c:v>
                </c:pt>
                <c:pt idx="252">
                  <c:v>59.1</c:v>
                </c:pt>
                <c:pt idx="253">
                  <c:v>59.2</c:v>
                </c:pt>
                <c:pt idx="254">
                  <c:v>58.4</c:v>
                </c:pt>
                <c:pt idx="255">
                  <c:v>57.9</c:v>
                </c:pt>
                <c:pt idx="256">
                  <c:v>54.8</c:v>
                </c:pt>
                <c:pt idx="257">
                  <c:v>55.8</c:v>
                </c:pt>
                <c:pt idx="258">
                  <c:v>52.9</c:v>
                </c:pt>
                <c:pt idx="259">
                  <c:v>52.6</c:v>
                </c:pt>
                <c:pt idx="260">
                  <c:v>53.7</c:v>
                </c:pt>
                <c:pt idx="261">
                  <c:v>51.4</c:v>
                </c:pt>
                <c:pt idx="262">
                  <c:v>51.8</c:v>
                </c:pt>
                <c:pt idx="263">
                  <c:v>53</c:v>
                </c:pt>
                <c:pt idx="264">
                  <c:v>54.2</c:v>
                </c:pt>
                <c:pt idx="265">
                  <c:v>53.3</c:v>
                </c:pt>
                <c:pt idx="266">
                  <c:v>53.5</c:v>
                </c:pt>
                <c:pt idx="267">
                  <c:v>55.2</c:v>
                </c:pt>
                <c:pt idx="268">
                  <c:v>53.2</c:v>
                </c:pt>
                <c:pt idx="269">
                  <c:v>49.5</c:v>
                </c:pt>
                <c:pt idx="270">
                  <c:v>49.6</c:v>
                </c:pt>
                <c:pt idx="271">
                  <c:v>49</c:v>
                </c:pt>
                <c:pt idx="272">
                  <c:v>50.8</c:v>
                </c:pt>
                <c:pt idx="273">
                  <c:v>50.5</c:v>
                </c:pt>
                <c:pt idx="274">
                  <c:v>48</c:v>
                </c:pt>
                <c:pt idx="275">
                  <c:v>50.1</c:v>
                </c:pt>
                <c:pt idx="276">
                  <c:v>53.3</c:v>
                </c:pt>
                <c:pt idx="277">
                  <c:v>54.2</c:v>
                </c:pt>
                <c:pt idx="278">
                  <c:v>51.9</c:v>
                </c:pt>
                <c:pt idx="279">
                  <c:v>51</c:v>
                </c:pt>
                <c:pt idx="280">
                  <c:v>50.8</c:v>
                </c:pt>
                <c:pt idx="281">
                  <c:v>51.1</c:v>
                </c:pt>
                <c:pt idx="282">
                  <c:v>53.8</c:v>
                </c:pt>
                <c:pt idx="283">
                  <c:v>54</c:v>
                </c:pt>
                <c:pt idx="284">
                  <c:v>54.6</c:v>
                </c:pt>
                <c:pt idx="285">
                  <c:v>54.6</c:v>
                </c:pt>
                <c:pt idx="286">
                  <c:v>55.5</c:v>
                </c:pt>
                <c:pt idx="287">
                  <c:v>56.5</c:v>
                </c:pt>
                <c:pt idx="288">
                  <c:v>52.5</c:v>
                </c:pt>
                <c:pt idx="289">
                  <c:v>55</c:v>
                </c:pt>
                <c:pt idx="290">
                  <c:v>55.9</c:v>
                </c:pt>
                <c:pt idx="291">
                  <c:v>56.6</c:v>
                </c:pt>
                <c:pt idx="292">
                  <c:v>55.7</c:v>
                </c:pt>
                <c:pt idx="293">
                  <c:v>55</c:v>
                </c:pt>
                <c:pt idx="294">
                  <c:v>55.1</c:v>
                </c:pt>
                <c:pt idx="295">
                  <c:v>56.3</c:v>
                </c:pt>
                <c:pt idx="296">
                  <c:v>55.7</c:v>
                </c:pt>
                <c:pt idx="297">
                  <c:v>56.2</c:v>
                </c:pt>
                <c:pt idx="298">
                  <c:v>56.3</c:v>
                </c:pt>
                <c:pt idx="299">
                  <c:v>55.7</c:v>
                </c:pt>
                <c:pt idx="300">
                  <c:v>54</c:v>
                </c:pt>
                <c:pt idx="301">
                  <c:v>53.1</c:v>
                </c:pt>
                <c:pt idx="302">
                  <c:v>52.3</c:v>
                </c:pt>
                <c:pt idx="303">
                  <c:v>52.1</c:v>
                </c:pt>
                <c:pt idx="304">
                  <c:v>52.7</c:v>
                </c:pt>
                <c:pt idx="305">
                  <c:v>52.6</c:v>
                </c:pt>
                <c:pt idx="306">
                  <c:v>51.9</c:v>
                </c:pt>
                <c:pt idx="307">
                  <c:v>50</c:v>
                </c:pt>
                <c:pt idx="308">
                  <c:v>50</c:v>
                </c:pt>
                <c:pt idx="309">
                  <c:v>49</c:v>
                </c:pt>
                <c:pt idx="310">
                  <c:v>49.1</c:v>
                </c:pt>
                <c:pt idx="311">
                  <c:v>48.8</c:v>
                </c:pt>
                <c:pt idx="312">
                  <c:v>47.5</c:v>
                </c:pt>
                <c:pt idx="313">
                  <c:v>49.2</c:v>
                </c:pt>
                <c:pt idx="314">
                  <c:v>51.4</c:v>
                </c:pt>
                <c:pt idx="315">
                  <c:v>51</c:v>
                </c:pt>
                <c:pt idx="316">
                  <c:v>51.3</c:v>
                </c:pt>
                <c:pt idx="317">
                  <c:v>52.4</c:v>
                </c:pt>
                <c:pt idx="318">
                  <c:v>52.4</c:v>
                </c:pt>
                <c:pt idx="319">
                  <c:v>49.7</c:v>
                </c:pt>
                <c:pt idx="320">
                  <c:v>51</c:v>
                </c:pt>
                <c:pt idx="321">
                  <c:v>51.8</c:v>
                </c:pt>
                <c:pt idx="322">
                  <c:v>53.3</c:v>
                </c:pt>
                <c:pt idx="323">
                  <c:v>54.2</c:v>
                </c:pt>
                <c:pt idx="324">
                  <c:v>55.7</c:v>
                </c:pt>
                <c:pt idx="325">
                  <c:v>57.7</c:v>
                </c:pt>
                <c:pt idx="326">
                  <c:v>56.8</c:v>
                </c:pt>
                <c:pt idx="327">
                  <c:v>55.7</c:v>
                </c:pt>
                <c:pt idx="328">
                  <c:v>56.4</c:v>
                </c:pt>
                <c:pt idx="329">
                  <c:v>56.1</c:v>
                </c:pt>
                <c:pt idx="330">
                  <c:v>56.5</c:v>
                </c:pt>
                <c:pt idx="331">
                  <c:v>58.5</c:v>
                </c:pt>
                <c:pt idx="332">
                  <c:v>59.9</c:v>
                </c:pt>
                <c:pt idx="333">
                  <c:v>58.6</c:v>
                </c:pt>
                <c:pt idx="334">
                  <c:v>57.9</c:v>
                </c:pt>
                <c:pt idx="335">
                  <c:v>59.2</c:v>
                </c:pt>
                <c:pt idx="336">
                  <c:v>59.4</c:v>
                </c:pt>
                <c:pt idx="337">
                  <c:v>60.8</c:v>
                </c:pt>
                <c:pt idx="338">
                  <c:v>59.2</c:v>
                </c:pt>
                <c:pt idx="339">
                  <c:v>58.6</c:v>
                </c:pt>
                <c:pt idx="340">
                  <c:v>58.9</c:v>
                </c:pt>
                <c:pt idx="341">
                  <c:v>59.7</c:v>
                </c:pt>
                <c:pt idx="342">
                  <c:v>58</c:v>
                </c:pt>
                <c:pt idx="343">
                  <c:v>60.4</c:v>
                </c:pt>
                <c:pt idx="344">
                  <c:v>59.5</c:v>
                </c:pt>
                <c:pt idx="345">
                  <c:v>58.3</c:v>
                </c:pt>
                <c:pt idx="346">
                  <c:v>58.7</c:v>
                </c:pt>
                <c:pt idx="347">
                  <c:v>54.8</c:v>
                </c:pt>
                <c:pt idx="348">
                  <c:v>55.7</c:v>
                </c:pt>
                <c:pt idx="349">
                  <c:v>54.2</c:v>
                </c:pt>
                <c:pt idx="350">
                  <c:v>55.3</c:v>
                </c:pt>
                <c:pt idx="351">
                  <c:v>53.6</c:v>
                </c:pt>
                <c:pt idx="352">
                  <c:v>52.2</c:v>
                </c:pt>
                <c:pt idx="353">
                  <c:v>51.3</c:v>
                </c:pt>
                <c:pt idx="354">
                  <c:v>51</c:v>
                </c:pt>
                <c:pt idx="355">
                  <c:v>48.4</c:v>
                </c:pt>
                <c:pt idx="356">
                  <c:v>48.3</c:v>
                </c:pt>
                <c:pt idx="357">
                  <c:v>48.3</c:v>
                </c:pt>
                <c:pt idx="358">
                  <c:v>48.2</c:v>
                </c:pt>
                <c:pt idx="359">
                  <c:v>47.7</c:v>
                </c:pt>
                <c:pt idx="360">
                  <c:v>51.1</c:v>
                </c:pt>
                <c:pt idx="361">
                  <c:v>50.3</c:v>
                </c:pt>
                <c:pt idx="362">
                  <c:v>49.7</c:v>
                </c:pt>
                <c:pt idx="363">
                  <c:v>41.7</c:v>
                </c:pt>
                <c:pt idx="364">
                  <c:v>43.1</c:v>
                </c:pt>
                <c:pt idx="365">
                  <c:v>52.2</c:v>
                </c:pt>
                <c:pt idx="366">
                  <c:v>53.7</c:v>
                </c:pt>
                <c:pt idx="367">
                  <c:v>55.6</c:v>
                </c:pt>
                <c:pt idx="368">
                  <c:v>55.7</c:v>
                </c:pt>
                <c:pt idx="369">
                  <c:v>58.8</c:v>
                </c:pt>
                <c:pt idx="370">
                  <c:v>57.7</c:v>
                </c:pt>
                <c:pt idx="371">
                  <c:v>60.5</c:v>
                </c:pt>
                <c:pt idx="372">
                  <c:v>58.7</c:v>
                </c:pt>
                <c:pt idx="373">
                  <c:v>60.8</c:v>
                </c:pt>
                <c:pt idx="374">
                  <c:v>64.7</c:v>
                </c:pt>
                <c:pt idx="375">
                  <c:v>60.7</c:v>
                </c:pt>
                <c:pt idx="376">
                  <c:v>61.2</c:v>
                </c:pt>
                <c:pt idx="377">
                  <c:v>60.6</c:v>
                </c:pt>
                <c:pt idx="378">
                  <c:v>59.5</c:v>
                </c:pt>
                <c:pt idx="379">
                  <c:v>59.9</c:v>
                </c:pt>
                <c:pt idx="380">
                  <c:v>61.1</c:v>
                </c:pt>
                <c:pt idx="381">
                  <c:v>60.8</c:v>
                </c:pt>
              </c:numCache>
            </c:numRef>
          </c:val>
          <c:smooth val="0"/>
          <c:extLst>
            <c:ext xmlns:c16="http://schemas.microsoft.com/office/drawing/2014/chart" uri="{C3380CC4-5D6E-409C-BE32-E72D297353CC}">
              <c16:uniqueId val="{00000004-D7E3-48DA-81A1-26A21D326EC0}"/>
            </c:ext>
          </c:extLst>
        </c:ser>
        <c:dLbls>
          <c:showLegendKey val="0"/>
          <c:showVal val="0"/>
          <c:showCatName val="0"/>
          <c:showSerName val="0"/>
          <c:showPercent val="0"/>
          <c:showBubbleSize val="0"/>
        </c:dLbls>
        <c:marker val="1"/>
        <c:smooth val="0"/>
        <c:axId val="188464959"/>
        <c:axId val="277296463"/>
      </c:lineChart>
      <c:dateAx>
        <c:axId val="110179152"/>
        <c:scaling>
          <c:orientation val="minMax"/>
          <c:max val="44562"/>
          <c:min val="35065"/>
        </c:scaling>
        <c:delete val="0"/>
        <c:axPos val="t"/>
        <c:numFmt formatCode="yyyy" sourceLinked="0"/>
        <c:majorTickMark val="none"/>
        <c:minorTickMark val="none"/>
        <c:tickLblPos val="high"/>
        <c:spPr>
          <a:noFill/>
          <a:ln w="12700" cap="flat" cmpd="sng" algn="ctr">
            <a:noFill/>
            <a:prstDash val="solid"/>
            <a:round/>
          </a:ln>
          <a:effectLst/>
        </c:spPr>
        <c:txPr>
          <a:bodyPr/>
          <a:lstStyle/>
          <a:p>
            <a:pPr>
              <a:defRPr sz="1000" b="0">
                <a:latin typeface="+mn-lt"/>
                <a:ea typeface="+mn-lt"/>
                <a:cs typeface="+mn-lt"/>
              </a:defRPr>
            </a:pPr>
            <a:endParaRPr lang="en-US"/>
          </a:p>
        </c:txPr>
        <c:crossAx val="56222288"/>
        <c:crossesAt val="6"/>
        <c:auto val="1"/>
        <c:lblOffset val="100"/>
        <c:baseTimeUnit val="months"/>
        <c:majorUnit val="3"/>
        <c:majorTimeUnit val="years"/>
      </c:dateAx>
      <c:valAx>
        <c:axId val="56222288"/>
        <c:scaling>
          <c:orientation val="maxMin"/>
          <c:max val="6"/>
          <c:min val="-6"/>
        </c:scaling>
        <c:delete val="0"/>
        <c:axPos val="l"/>
        <c:majorGridlines>
          <c:spPr>
            <a:ln w="6350">
              <a:solidFill>
                <a:srgbClr val="000000">
                  <a:tint val="70000"/>
                </a:srgbClr>
              </a:solidFill>
              <a:prstDash val="solid"/>
            </a:ln>
          </c:spPr>
        </c:majorGridlines>
        <c:title>
          <c:tx>
            <c:rich>
              <a:bodyPr/>
              <a:lstStyle/>
              <a:p>
                <a:pPr>
                  <a:defRPr sz="1000" b="0">
                    <a:latin typeface="+mn-lt"/>
                  </a:defRPr>
                </a:pPr>
                <a:r>
                  <a:rPr lang="en-US" sz="1000" dirty="0">
                    <a:latin typeface="+mn-lt"/>
                  </a:rPr>
                  <a:t>Year-Over-Year % Change, Inverted</a:t>
                </a:r>
              </a:p>
            </c:rich>
          </c:tx>
          <c:layout>
            <c:manualLayout>
              <c:xMode val="edge"/>
              <c:yMode val="edge"/>
              <c:x val="0"/>
              <c:y val="9.4129804236253903E-2"/>
            </c:manualLayout>
          </c:layout>
          <c:overlay val="0"/>
          <c:spPr>
            <a:ln w="12700">
              <a:noFill/>
            </a:ln>
          </c:spPr>
        </c:title>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1000" b="0">
                <a:latin typeface="+mn-lt"/>
                <a:ea typeface="+mn-lt"/>
                <a:cs typeface="+mn-lt"/>
              </a:defRPr>
            </a:pPr>
            <a:endParaRPr lang="en-US"/>
          </a:p>
        </c:txPr>
        <c:crossAx val="110179152"/>
        <c:crossesAt val="32874"/>
        <c:crossBetween val="midCat"/>
      </c:valAx>
      <c:valAx>
        <c:axId val="277296463"/>
        <c:scaling>
          <c:orientation val="minMax"/>
          <c:max val="70"/>
          <c:min val="30"/>
        </c:scaling>
        <c:delete val="0"/>
        <c:axPos val="r"/>
        <c:title>
          <c:tx>
            <c:rich>
              <a:bodyPr rot="5400000" vert="horz"/>
              <a:lstStyle/>
              <a:p>
                <a:pPr>
                  <a:defRPr sz="1000" b="0"/>
                </a:pPr>
                <a:r>
                  <a:rPr lang="en-US" sz="1000" b="0" dirty="0"/>
                  <a:t>Diffusion Index (%)</a:t>
                </a:r>
              </a:p>
            </c:rich>
          </c:tx>
          <c:layout>
            <c:manualLayout>
              <c:xMode val="edge"/>
              <c:yMode val="edge"/>
              <c:x val="0.97795581382103103"/>
              <c:y val="0.26629623128319152"/>
            </c:manualLayout>
          </c:layout>
          <c:overlay val="0"/>
          <c:spPr>
            <a:ln w="12700">
              <a:noFill/>
            </a:ln>
          </c:spPr>
        </c:title>
        <c:numFmt formatCode="0" sourceLinked="0"/>
        <c:majorTickMark val="none"/>
        <c:minorTickMark val="none"/>
        <c:tickLblPos val="nextTo"/>
        <c:spPr>
          <a:ln>
            <a:noFill/>
          </a:ln>
        </c:spPr>
        <c:txPr>
          <a:bodyPr/>
          <a:lstStyle/>
          <a:p>
            <a:pPr>
              <a:defRPr sz="1000"/>
            </a:pPr>
            <a:endParaRPr lang="en-US"/>
          </a:p>
        </c:txPr>
        <c:crossAx val="188464959"/>
        <c:crosses val="max"/>
        <c:crossBetween val="between"/>
      </c:valAx>
      <c:dateAx>
        <c:axId val="188464959"/>
        <c:scaling>
          <c:orientation val="minMax"/>
        </c:scaling>
        <c:delete val="1"/>
        <c:axPos val="b"/>
        <c:numFmt formatCode="mm/dd/yy;@" sourceLinked="1"/>
        <c:majorTickMark val="out"/>
        <c:minorTickMark val="none"/>
        <c:tickLblPos val="nextTo"/>
        <c:crossAx val="277296463"/>
        <c:crossesAt val="-100"/>
        <c:auto val="1"/>
        <c:lblOffset val="100"/>
        <c:baseTimeUnit val="months"/>
      </c:dateAx>
      <c:spPr>
        <a:noFill/>
        <a:ln w="25400">
          <a:noFill/>
        </a:ln>
      </c:spPr>
    </c:plotArea>
    <c:legend>
      <c:legendPos val="b"/>
      <c:legendEntry>
        <c:idx val="0"/>
        <c:delete val="1"/>
      </c:legendEntry>
      <c:legendEntry>
        <c:idx val="1"/>
        <c:txPr>
          <a:bodyPr rot="0" vert="horz"/>
          <a:lstStyle/>
          <a:p>
            <a:pPr>
              <a:defRPr sz="1000">
                <a:latin typeface="+mn-lt"/>
              </a:defRPr>
            </a:pPr>
            <a:endParaRPr lang="en-US"/>
          </a:p>
        </c:txPr>
      </c:legendEntry>
      <c:legendEntry>
        <c:idx val="2"/>
        <c:delete val="1"/>
      </c:legendEntry>
      <c:legendEntry>
        <c:idx val="3"/>
        <c:txPr>
          <a:bodyPr rot="0" vert="horz"/>
          <a:lstStyle/>
          <a:p>
            <a:pPr>
              <a:defRPr sz="1000">
                <a:latin typeface="+mn-lt"/>
              </a:defRPr>
            </a:pPr>
            <a:endParaRPr lang="en-US"/>
          </a:p>
        </c:txPr>
      </c:legendEntry>
      <c:layout>
        <c:manualLayout>
          <c:xMode val="edge"/>
          <c:yMode val="edge"/>
          <c:x val="0.15336181629910992"/>
          <c:y val="0.92452570618163177"/>
          <c:w val="0.69327636740178022"/>
          <c:h val="7.5474293818368246E-2"/>
        </c:manualLayout>
      </c:layout>
      <c:overlay val="0"/>
      <c:spPr>
        <a:ln w="12700">
          <a:noFill/>
        </a:ln>
      </c:spPr>
      <c:txPr>
        <a:bodyPr/>
        <a:lstStyle/>
        <a:p>
          <a:pPr>
            <a:defRPr sz="1000"/>
          </a:pPr>
          <a:endParaRPr lang="en-US"/>
        </a:p>
      </c:txPr>
    </c:legend>
    <c:plotVisOnly val="1"/>
    <c:dispBlanksAs val="span"/>
    <c:showDLblsOverMax val="0"/>
    <c:extLst/>
  </c:chart>
  <c:spPr>
    <a:noFill/>
  </c:spPr>
  <c:txPr>
    <a:bodyPr/>
    <a:lstStyle/>
    <a:p>
      <a:pPr>
        <a:defRPr sz="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Nominal Yield</c:v>
                </c:pt>
              </c:strCache>
            </c:strRef>
          </c:tx>
          <c:spPr>
            <a:solidFill>
              <a:schemeClr val="accent1"/>
            </a:solidFill>
            <a:ln>
              <a:noFill/>
            </a:ln>
            <a:effectLst/>
          </c:spPr>
          <c:invertIfNegative val="0"/>
          <c:dLbls>
            <c:delete val="1"/>
          </c:dLbls>
          <c:cat>
            <c:strRef>
              <c:f>Sheet1!$A$2:$A$5</c:f>
              <c:strCache>
                <c:ptCount val="4"/>
                <c:pt idx="0">
                  <c:v>1-Year</c:v>
                </c:pt>
                <c:pt idx="1">
                  <c:v>3-Year</c:v>
                </c:pt>
                <c:pt idx="2">
                  <c:v>5-Year </c:v>
                </c:pt>
                <c:pt idx="3">
                  <c:v>10-Year</c:v>
                </c:pt>
              </c:strCache>
            </c:strRef>
          </c:cat>
          <c:val>
            <c:numRef>
              <c:f>Sheet1!$B$2:$B$5</c:f>
              <c:numCache>
                <c:formatCode>General</c:formatCode>
                <c:ptCount val="4"/>
                <c:pt idx="0">
                  <c:v>1.75E-3</c:v>
                </c:pt>
                <c:pt idx="1">
                  <c:v>9.4000000000000004E-3</c:v>
                </c:pt>
                <c:pt idx="2">
                  <c:v>1.34E-2</c:v>
                </c:pt>
                <c:pt idx="3">
                  <c:v>1.6799999999999999E-2</c:v>
                </c:pt>
              </c:numCache>
            </c:numRef>
          </c:val>
          <c:extLst>
            <c:ext xmlns:c16="http://schemas.microsoft.com/office/drawing/2014/chart" uri="{C3380CC4-5D6E-409C-BE32-E72D297353CC}">
              <c16:uniqueId val="{00000000-2E63-4FB8-B36F-58A2589C4FD8}"/>
            </c:ext>
          </c:extLst>
        </c:ser>
        <c:ser>
          <c:idx val="1"/>
          <c:order val="1"/>
          <c:tx>
            <c:strRef>
              <c:f>Sheet1!$C$1</c:f>
              <c:strCache>
                <c:ptCount val="1"/>
                <c:pt idx="0">
                  <c:v>Treasury Inflation Protected Security Yield</c:v>
                </c:pt>
              </c:strCache>
            </c:strRef>
          </c:tx>
          <c:spPr>
            <a:solidFill>
              <a:schemeClr val="accent2"/>
            </a:solidFill>
            <a:ln>
              <a:noFill/>
            </a:ln>
            <a:effectLst/>
          </c:spPr>
          <c:invertIfNegative val="0"/>
          <c:dLbls>
            <c:delete val="1"/>
          </c:dLbls>
          <c:cat>
            <c:strRef>
              <c:f>Sheet1!$A$2:$A$5</c:f>
              <c:strCache>
                <c:ptCount val="4"/>
                <c:pt idx="0">
                  <c:v>1-Year</c:v>
                </c:pt>
                <c:pt idx="1">
                  <c:v>3-Year</c:v>
                </c:pt>
                <c:pt idx="2">
                  <c:v>5-Year </c:v>
                </c:pt>
                <c:pt idx="3">
                  <c:v>10-Year</c:v>
                </c:pt>
              </c:strCache>
            </c:strRef>
          </c:cat>
          <c:val>
            <c:numRef>
              <c:f>Sheet1!$C$2:$C$5</c:f>
              <c:numCache>
                <c:formatCode>General</c:formatCode>
                <c:ptCount val="4"/>
                <c:pt idx="0">
                  <c:v>-3.9354E-2</c:v>
                </c:pt>
                <c:pt idx="1">
                  <c:v>-2.4142999999999998E-2</c:v>
                </c:pt>
                <c:pt idx="2">
                  <c:v>-1.9099999999999999E-2</c:v>
                </c:pt>
                <c:pt idx="3">
                  <c:v>-1.0999999999999999E-2</c:v>
                </c:pt>
              </c:numCache>
            </c:numRef>
          </c:val>
          <c:extLst>
            <c:ext xmlns:c16="http://schemas.microsoft.com/office/drawing/2014/chart" uri="{C3380CC4-5D6E-409C-BE32-E72D297353CC}">
              <c16:uniqueId val="{00000001-2E63-4FB8-B36F-58A2589C4FD8}"/>
            </c:ext>
          </c:extLst>
        </c:ser>
        <c:ser>
          <c:idx val="2"/>
          <c:order val="2"/>
          <c:tx>
            <c:strRef>
              <c:f>Sheet1!$D$1</c:f>
              <c:strCache>
                <c:ptCount val="1"/>
                <c:pt idx="0">
                  <c:v>Breakeven</c:v>
                </c:pt>
              </c:strCache>
            </c:strRef>
          </c:tx>
          <c:spPr>
            <a:noFill/>
            <a:ln>
              <a:solidFill>
                <a:schemeClr val="tx1"/>
              </a:solidFill>
            </a:ln>
            <a:effectLst/>
          </c:spPr>
          <c:invertIfNegative val="0"/>
          <c:dLbls>
            <c:delete val="1"/>
          </c:dLbls>
          <c:cat>
            <c:strRef>
              <c:f>Sheet1!$A$2:$A$5</c:f>
              <c:strCache>
                <c:ptCount val="4"/>
                <c:pt idx="0">
                  <c:v>1-Year</c:v>
                </c:pt>
                <c:pt idx="1">
                  <c:v>3-Year</c:v>
                </c:pt>
                <c:pt idx="2">
                  <c:v>5-Year </c:v>
                </c:pt>
                <c:pt idx="3">
                  <c:v>10-Year</c:v>
                </c:pt>
              </c:strCache>
            </c:strRef>
          </c:cat>
          <c:val>
            <c:numRef>
              <c:f>Sheet1!$D$2:$D$5</c:f>
              <c:numCache>
                <c:formatCode>General</c:formatCode>
                <c:ptCount val="4"/>
                <c:pt idx="0">
                  <c:v>3.7149999999999996E-2</c:v>
                </c:pt>
                <c:pt idx="1">
                  <c:v>2.2200000000000004E-2</c:v>
                </c:pt>
                <c:pt idx="2">
                  <c:v>1.7000000000000001E-2</c:v>
                </c:pt>
                <c:pt idx="3">
                  <c:v>9.5000000000000015E-3</c:v>
                </c:pt>
              </c:numCache>
            </c:numRef>
          </c:val>
          <c:extLst>
            <c:ext xmlns:c16="http://schemas.microsoft.com/office/drawing/2014/chart" uri="{C3380CC4-5D6E-409C-BE32-E72D297353CC}">
              <c16:uniqueId val="{00000002-2E63-4FB8-B36F-58A2589C4FD8}"/>
            </c:ext>
          </c:extLst>
        </c:ser>
        <c:dLbls>
          <c:showLegendKey val="0"/>
          <c:showVal val="1"/>
          <c:showCatName val="0"/>
          <c:showSerName val="0"/>
          <c:showPercent val="0"/>
          <c:showBubbleSize val="0"/>
        </c:dLbls>
        <c:gapWidth val="150"/>
        <c:overlap val="100"/>
        <c:axId val="1213030528"/>
        <c:axId val="1213035104"/>
      </c:barChart>
      <c:catAx>
        <c:axId val="12130305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3035104"/>
        <c:crosses val="autoZero"/>
        <c:auto val="1"/>
        <c:lblAlgn val="ctr"/>
        <c:lblOffset val="100"/>
        <c:noMultiLvlLbl val="0"/>
      </c:catAx>
      <c:valAx>
        <c:axId val="1213035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13030528"/>
        <c:crosses val="autoZero"/>
        <c:crossBetween val="between"/>
      </c:valAx>
      <c:spPr>
        <a:noFill/>
        <a:ln>
          <a:noFill/>
        </a:ln>
        <a:effectLst/>
      </c:spPr>
    </c:plotArea>
    <c:legend>
      <c:legendPos val="b"/>
      <c:layout>
        <c:manualLayout>
          <c:xMode val="edge"/>
          <c:yMode val="edge"/>
          <c:x val="0"/>
          <c:y val="0.85050195884204727"/>
          <c:w val="0.98567108559156225"/>
          <c:h val="0.1359224373375425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60967693413495"/>
          <c:y val="0.20078215525224213"/>
          <c:w val="0.8297445040027408"/>
          <c:h val="0.69708366145345269"/>
        </c:manualLayout>
      </c:layout>
      <c:lineChart>
        <c:grouping val="standard"/>
        <c:varyColors val="0"/>
        <c:ser>
          <c:idx val="0"/>
          <c:order val="0"/>
          <c:tx>
            <c:strRef>
              <c:f>Sheet1!$B$1</c:f>
              <c:strCache>
                <c:ptCount val="1"/>
                <c:pt idx="0">
                  <c:v>Series 1</c:v>
                </c:pt>
              </c:strCache>
            </c:strRef>
          </c:tx>
          <c:spPr>
            <a:ln w="28575" cap="sq">
              <a:solidFill>
                <a:schemeClr val="dk2"/>
              </a:solidFill>
              <a:prstDash val="solid"/>
            </a:ln>
          </c:spPr>
          <c:marker>
            <c:symbol val="none"/>
          </c:marker>
          <c:cat>
            <c:numRef>
              <c:f>Sheet1!$A$2:$A$93</c:f>
              <c:numCache>
                <c:formatCode>m/d/yyyy</c:formatCode>
                <c:ptCount val="92"/>
                <c:pt idx="0">
                  <c:v>36616</c:v>
                </c:pt>
                <c:pt idx="1">
                  <c:v>36707</c:v>
                </c:pt>
                <c:pt idx="2">
                  <c:v>36798</c:v>
                </c:pt>
                <c:pt idx="3">
                  <c:v>36889</c:v>
                </c:pt>
                <c:pt idx="4">
                  <c:v>36980</c:v>
                </c:pt>
                <c:pt idx="5">
                  <c:v>37071</c:v>
                </c:pt>
                <c:pt idx="6">
                  <c:v>37162</c:v>
                </c:pt>
                <c:pt idx="7">
                  <c:v>37256</c:v>
                </c:pt>
                <c:pt idx="8">
                  <c:v>37344</c:v>
                </c:pt>
                <c:pt idx="9">
                  <c:v>37435</c:v>
                </c:pt>
                <c:pt idx="10">
                  <c:v>37529</c:v>
                </c:pt>
                <c:pt idx="11">
                  <c:v>37621</c:v>
                </c:pt>
                <c:pt idx="12">
                  <c:v>37711</c:v>
                </c:pt>
                <c:pt idx="13">
                  <c:v>37802</c:v>
                </c:pt>
                <c:pt idx="14">
                  <c:v>37894</c:v>
                </c:pt>
                <c:pt idx="15">
                  <c:v>37986</c:v>
                </c:pt>
                <c:pt idx="16">
                  <c:v>38077</c:v>
                </c:pt>
                <c:pt idx="17">
                  <c:v>38168</c:v>
                </c:pt>
                <c:pt idx="18">
                  <c:v>38260</c:v>
                </c:pt>
                <c:pt idx="19">
                  <c:v>38352</c:v>
                </c:pt>
                <c:pt idx="20">
                  <c:v>38442</c:v>
                </c:pt>
                <c:pt idx="21">
                  <c:v>38533</c:v>
                </c:pt>
                <c:pt idx="22">
                  <c:v>38625</c:v>
                </c:pt>
                <c:pt idx="23">
                  <c:v>38716</c:v>
                </c:pt>
                <c:pt idx="24">
                  <c:v>38807</c:v>
                </c:pt>
                <c:pt idx="25">
                  <c:v>38898</c:v>
                </c:pt>
                <c:pt idx="26">
                  <c:v>38989</c:v>
                </c:pt>
                <c:pt idx="27">
                  <c:v>39080</c:v>
                </c:pt>
                <c:pt idx="28">
                  <c:v>39171</c:v>
                </c:pt>
                <c:pt idx="29">
                  <c:v>39262</c:v>
                </c:pt>
                <c:pt idx="30">
                  <c:v>39353</c:v>
                </c:pt>
                <c:pt idx="31">
                  <c:v>39447</c:v>
                </c:pt>
                <c:pt idx="32">
                  <c:v>39538</c:v>
                </c:pt>
                <c:pt idx="33">
                  <c:v>39629</c:v>
                </c:pt>
                <c:pt idx="34">
                  <c:v>39721</c:v>
                </c:pt>
                <c:pt idx="35">
                  <c:v>39813</c:v>
                </c:pt>
                <c:pt idx="36">
                  <c:v>39903</c:v>
                </c:pt>
                <c:pt idx="37">
                  <c:v>39994</c:v>
                </c:pt>
                <c:pt idx="38">
                  <c:v>40086</c:v>
                </c:pt>
                <c:pt idx="39">
                  <c:v>40178</c:v>
                </c:pt>
                <c:pt idx="40">
                  <c:v>40268</c:v>
                </c:pt>
                <c:pt idx="41">
                  <c:v>40359</c:v>
                </c:pt>
                <c:pt idx="42">
                  <c:v>40451</c:v>
                </c:pt>
                <c:pt idx="43">
                  <c:v>40543</c:v>
                </c:pt>
                <c:pt idx="44">
                  <c:v>40633</c:v>
                </c:pt>
                <c:pt idx="45">
                  <c:v>40724</c:v>
                </c:pt>
                <c:pt idx="46">
                  <c:v>40816</c:v>
                </c:pt>
                <c:pt idx="47">
                  <c:v>40907</c:v>
                </c:pt>
                <c:pt idx="48">
                  <c:v>40998</c:v>
                </c:pt>
                <c:pt idx="49">
                  <c:v>41089</c:v>
                </c:pt>
                <c:pt idx="50">
                  <c:v>41180</c:v>
                </c:pt>
                <c:pt idx="51">
                  <c:v>41274</c:v>
                </c:pt>
                <c:pt idx="52">
                  <c:v>41362</c:v>
                </c:pt>
                <c:pt idx="53">
                  <c:v>41453</c:v>
                </c:pt>
                <c:pt idx="54">
                  <c:v>41547</c:v>
                </c:pt>
                <c:pt idx="55">
                  <c:v>41639</c:v>
                </c:pt>
                <c:pt idx="56">
                  <c:v>41729</c:v>
                </c:pt>
                <c:pt idx="57">
                  <c:v>41820</c:v>
                </c:pt>
                <c:pt idx="58">
                  <c:v>41912</c:v>
                </c:pt>
                <c:pt idx="59">
                  <c:v>42004</c:v>
                </c:pt>
                <c:pt idx="60">
                  <c:v>42094</c:v>
                </c:pt>
                <c:pt idx="61">
                  <c:v>42185</c:v>
                </c:pt>
                <c:pt idx="62">
                  <c:v>42277</c:v>
                </c:pt>
                <c:pt idx="63">
                  <c:v>42369</c:v>
                </c:pt>
                <c:pt idx="64">
                  <c:v>42460</c:v>
                </c:pt>
                <c:pt idx="65">
                  <c:v>42551</c:v>
                </c:pt>
                <c:pt idx="66">
                  <c:v>42643</c:v>
                </c:pt>
                <c:pt idx="67">
                  <c:v>42734</c:v>
                </c:pt>
                <c:pt idx="68">
                  <c:v>42825</c:v>
                </c:pt>
                <c:pt idx="69">
                  <c:v>42916</c:v>
                </c:pt>
                <c:pt idx="70">
                  <c:v>43007</c:v>
                </c:pt>
                <c:pt idx="71">
                  <c:v>43098</c:v>
                </c:pt>
                <c:pt idx="72">
                  <c:v>43189</c:v>
                </c:pt>
                <c:pt idx="73">
                  <c:v>43280</c:v>
                </c:pt>
                <c:pt idx="74">
                  <c:v>43371</c:v>
                </c:pt>
                <c:pt idx="75">
                  <c:v>43465</c:v>
                </c:pt>
                <c:pt idx="76">
                  <c:v>43553</c:v>
                </c:pt>
                <c:pt idx="77">
                  <c:v>43644</c:v>
                </c:pt>
                <c:pt idx="78">
                  <c:v>43738</c:v>
                </c:pt>
                <c:pt idx="79">
                  <c:v>43830</c:v>
                </c:pt>
                <c:pt idx="80">
                  <c:v>43921</c:v>
                </c:pt>
                <c:pt idx="81">
                  <c:v>44012</c:v>
                </c:pt>
                <c:pt idx="82">
                  <c:v>44104</c:v>
                </c:pt>
                <c:pt idx="83">
                  <c:v>44196</c:v>
                </c:pt>
                <c:pt idx="84">
                  <c:v>44286</c:v>
                </c:pt>
                <c:pt idx="85">
                  <c:v>44316</c:v>
                </c:pt>
                <c:pt idx="86">
                  <c:v>44347</c:v>
                </c:pt>
                <c:pt idx="87">
                  <c:v>44377</c:v>
                </c:pt>
                <c:pt idx="88">
                  <c:v>44408</c:v>
                </c:pt>
                <c:pt idx="89">
                  <c:v>44439</c:v>
                </c:pt>
                <c:pt idx="90">
                  <c:v>44469</c:v>
                </c:pt>
                <c:pt idx="91">
                  <c:v>44500</c:v>
                </c:pt>
              </c:numCache>
            </c:numRef>
          </c:cat>
          <c:val>
            <c:numRef>
              <c:f>Sheet1!$B$2:$B$93</c:f>
              <c:numCache>
                <c:formatCode>General</c:formatCode>
                <c:ptCount val="92"/>
                <c:pt idx="0">
                  <c:v>7.0999999999999994E-2</c:v>
                </c:pt>
                <c:pt idx="1">
                  <c:v>7.0000000000000007E-2</c:v>
                </c:pt>
                <c:pt idx="2">
                  <c:v>7.0000000000000007E-2</c:v>
                </c:pt>
                <c:pt idx="3">
                  <c:v>6.9000000000000006E-2</c:v>
                </c:pt>
                <c:pt idx="4">
                  <c:v>7.2999999999999995E-2</c:v>
                </c:pt>
                <c:pt idx="5">
                  <c:v>7.9000000000000001E-2</c:v>
                </c:pt>
                <c:pt idx="6">
                  <c:v>8.6999999999999994E-2</c:v>
                </c:pt>
                <c:pt idx="7">
                  <c:v>9.6000000000000002E-2</c:v>
                </c:pt>
                <c:pt idx="8">
                  <c:v>9.4E-2</c:v>
                </c:pt>
                <c:pt idx="9">
                  <c:v>9.5000000000000001E-2</c:v>
                </c:pt>
                <c:pt idx="10">
                  <c:v>9.6000000000000002E-2</c:v>
                </c:pt>
                <c:pt idx="11">
                  <c:v>9.8000000000000004E-2</c:v>
                </c:pt>
                <c:pt idx="12">
                  <c:v>0.1</c:v>
                </c:pt>
                <c:pt idx="13">
                  <c:v>0.10300000000000001</c:v>
                </c:pt>
                <c:pt idx="14">
                  <c:v>0.10400000000000001</c:v>
                </c:pt>
                <c:pt idx="15">
                  <c:v>9.8000000000000004E-2</c:v>
                </c:pt>
                <c:pt idx="16">
                  <c:v>0.1</c:v>
                </c:pt>
                <c:pt idx="17">
                  <c:v>9.6000000000000002E-2</c:v>
                </c:pt>
                <c:pt idx="18">
                  <c:v>9.4E-2</c:v>
                </c:pt>
                <c:pt idx="19">
                  <c:v>9.3000000000000013E-2</c:v>
                </c:pt>
                <c:pt idx="20">
                  <c:v>9.0999999999999998E-2</c:v>
                </c:pt>
                <c:pt idx="21">
                  <c:v>0.09</c:v>
                </c:pt>
                <c:pt idx="22">
                  <c:v>0.09</c:v>
                </c:pt>
                <c:pt idx="23">
                  <c:v>8.5999999999999993E-2</c:v>
                </c:pt>
                <c:pt idx="24">
                  <c:v>8.199999999999999E-2</c:v>
                </c:pt>
                <c:pt idx="25">
                  <c:v>8.4000000000000005E-2</c:v>
                </c:pt>
                <c:pt idx="26">
                  <c:v>0.08</c:v>
                </c:pt>
                <c:pt idx="27">
                  <c:v>7.9000000000000001E-2</c:v>
                </c:pt>
                <c:pt idx="28">
                  <c:v>0.08</c:v>
                </c:pt>
                <c:pt idx="29">
                  <c:v>8.3000000000000004E-2</c:v>
                </c:pt>
                <c:pt idx="30">
                  <c:v>8.4000000000000005E-2</c:v>
                </c:pt>
                <c:pt idx="31">
                  <c:v>8.8000000000000009E-2</c:v>
                </c:pt>
                <c:pt idx="32">
                  <c:v>9.0999999999999998E-2</c:v>
                </c:pt>
                <c:pt idx="33">
                  <c:v>0.1</c:v>
                </c:pt>
                <c:pt idx="34">
                  <c:v>0.111</c:v>
                </c:pt>
                <c:pt idx="35">
                  <c:v>0.13600000000000001</c:v>
                </c:pt>
                <c:pt idx="36">
                  <c:v>0.158</c:v>
                </c:pt>
                <c:pt idx="37">
                  <c:v>0.16500000000000001</c:v>
                </c:pt>
                <c:pt idx="38">
                  <c:v>0.16699999999999998</c:v>
                </c:pt>
                <c:pt idx="39">
                  <c:v>0.17199999999999999</c:v>
                </c:pt>
                <c:pt idx="40">
                  <c:v>0.17100000000000001</c:v>
                </c:pt>
                <c:pt idx="41">
                  <c:v>0.16399999999999998</c:v>
                </c:pt>
                <c:pt idx="42">
                  <c:v>0.16899999999999998</c:v>
                </c:pt>
                <c:pt idx="43">
                  <c:v>0.16600000000000001</c:v>
                </c:pt>
                <c:pt idx="44">
                  <c:v>0.16</c:v>
                </c:pt>
                <c:pt idx="45">
                  <c:v>0.161</c:v>
                </c:pt>
                <c:pt idx="46">
                  <c:v>0.16399999999999998</c:v>
                </c:pt>
                <c:pt idx="47">
                  <c:v>0.152</c:v>
                </c:pt>
                <c:pt idx="48">
                  <c:v>0.14599999999999999</c:v>
                </c:pt>
                <c:pt idx="49">
                  <c:v>0.14699999999999999</c:v>
                </c:pt>
                <c:pt idx="50">
                  <c:v>0.14800000000000002</c:v>
                </c:pt>
                <c:pt idx="51">
                  <c:v>0.14400000000000002</c:v>
                </c:pt>
                <c:pt idx="52">
                  <c:v>0.13900000000000001</c:v>
                </c:pt>
                <c:pt idx="53">
                  <c:v>0.14199999999999999</c:v>
                </c:pt>
                <c:pt idx="54">
                  <c:v>0.13500000000000001</c:v>
                </c:pt>
                <c:pt idx="55">
                  <c:v>0.13100000000000001</c:v>
                </c:pt>
                <c:pt idx="56">
                  <c:v>0.127</c:v>
                </c:pt>
                <c:pt idx="57">
                  <c:v>0.12</c:v>
                </c:pt>
                <c:pt idx="58">
                  <c:v>0.11699999999999999</c:v>
                </c:pt>
                <c:pt idx="59">
                  <c:v>0.11199999999999999</c:v>
                </c:pt>
                <c:pt idx="60">
                  <c:v>0.109</c:v>
                </c:pt>
                <c:pt idx="61">
                  <c:v>0.10400000000000001</c:v>
                </c:pt>
                <c:pt idx="62">
                  <c:v>0.1</c:v>
                </c:pt>
                <c:pt idx="63">
                  <c:v>9.9000000000000005E-2</c:v>
                </c:pt>
                <c:pt idx="64">
                  <c:v>9.8000000000000004E-2</c:v>
                </c:pt>
                <c:pt idx="65">
                  <c:v>9.5000000000000001E-2</c:v>
                </c:pt>
                <c:pt idx="66">
                  <c:v>9.6999999999999989E-2</c:v>
                </c:pt>
                <c:pt idx="67">
                  <c:v>9.1999999999999998E-2</c:v>
                </c:pt>
                <c:pt idx="68">
                  <c:v>8.8000000000000009E-2</c:v>
                </c:pt>
                <c:pt idx="69">
                  <c:v>8.5000000000000006E-2</c:v>
                </c:pt>
                <c:pt idx="70">
                  <c:v>8.3000000000000004E-2</c:v>
                </c:pt>
                <c:pt idx="71">
                  <c:v>8.1000000000000003E-2</c:v>
                </c:pt>
                <c:pt idx="72">
                  <c:v>0.08</c:v>
                </c:pt>
                <c:pt idx="73">
                  <c:v>7.6999999999999999E-2</c:v>
                </c:pt>
                <c:pt idx="74">
                  <c:v>7.4999999999999997E-2</c:v>
                </c:pt>
                <c:pt idx="75">
                  <c:v>7.5999999999999998E-2</c:v>
                </c:pt>
                <c:pt idx="76">
                  <c:v>7.400000000000001E-2</c:v>
                </c:pt>
                <c:pt idx="77">
                  <c:v>7.2000000000000008E-2</c:v>
                </c:pt>
                <c:pt idx="78">
                  <c:v>6.9000000000000006E-2</c:v>
                </c:pt>
                <c:pt idx="79">
                  <c:v>6.8000000000000005E-2</c:v>
                </c:pt>
                <c:pt idx="80">
                  <c:v>8.8000000000000009E-2</c:v>
                </c:pt>
                <c:pt idx="81">
                  <c:v>0.18</c:v>
                </c:pt>
                <c:pt idx="82">
                  <c:v>0.128</c:v>
                </c:pt>
                <c:pt idx="83">
                  <c:v>0.11699999999999999</c:v>
                </c:pt>
                <c:pt idx="84">
                  <c:v>0.107</c:v>
                </c:pt>
                <c:pt idx="85">
                  <c:v>0.10400000000000001</c:v>
                </c:pt>
                <c:pt idx="86">
                  <c:v>0.10199999999999999</c:v>
                </c:pt>
                <c:pt idx="87">
                  <c:v>9.8000000000000004E-2</c:v>
                </c:pt>
                <c:pt idx="88">
                  <c:v>8.7999999999999995E-2</c:v>
                </c:pt>
                <c:pt idx="89">
                  <c:v>8.5000000000000006E-2</c:v>
                </c:pt>
                <c:pt idx="90">
                  <c:v>8.5000000000000006E-2</c:v>
                </c:pt>
                <c:pt idx="91">
                  <c:v>8.3000000000000004E-2</c:v>
                </c:pt>
              </c:numCache>
            </c:numRef>
          </c:val>
          <c:smooth val="0"/>
          <c:extLst>
            <c:ext xmlns:c16="http://schemas.microsoft.com/office/drawing/2014/chart" uri="{C3380CC4-5D6E-409C-BE32-E72D297353CC}">
              <c16:uniqueId val="{00000000-40A3-495A-A56D-BBC247115A7E}"/>
            </c:ext>
          </c:extLst>
        </c:ser>
        <c:dLbls>
          <c:showLegendKey val="0"/>
          <c:showVal val="0"/>
          <c:showCatName val="0"/>
          <c:showSerName val="0"/>
          <c:showPercent val="0"/>
          <c:showBubbleSize val="0"/>
        </c:dLbls>
        <c:smooth val="0"/>
        <c:axId val="953065840"/>
        <c:axId val="1023521232"/>
      </c:lineChart>
      <c:dateAx>
        <c:axId val="953065840"/>
        <c:scaling>
          <c:orientation val="minMax"/>
          <c:max val="44440"/>
        </c:scaling>
        <c:delete val="0"/>
        <c:axPos val="b"/>
        <c:numFmt formatCode="yyyy" sourceLinked="0"/>
        <c:majorTickMark val="none"/>
        <c:minorTickMark val="none"/>
        <c:tickLblPos val="low"/>
        <c:spPr>
          <a:noFill/>
          <a:ln w="12700" cap="flat" cmpd="sng" algn="ctr">
            <a:solidFill>
              <a:schemeClr val="dk1"/>
            </a:solidFill>
            <a:prstDash val="solid"/>
            <a:round/>
          </a:ln>
          <a:effectLst/>
        </c:spPr>
        <c:crossAx val="1023521232"/>
        <c:crosses val="autoZero"/>
        <c:auto val="1"/>
        <c:lblOffset val="100"/>
        <c:baseTimeUnit val="months"/>
        <c:majorUnit val="24"/>
        <c:majorTimeUnit val="months"/>
      </c:dateAx>
      <c:valAx>
        <c:axId val="1023521232"/>
        <c:scaling>
          <c:orientation val="minMax"/>
          <c:max val="0.2"/>
          <c:min val="6.0000000000000012E-2"/>
        </c:scaling>
        <c:delete val="0"/>
        <c:axPos val="l"/>
        <c:majorGridlines>
          <c:spPr>
            <a:ln w="6350">
              <a:solidFill>
                <a:srgbClr val="FFFFFF">
                  <a:lumMod val="65000"/>
                </a:srgbClr>
              </a:solidFill>
              <a:prstDash val="solid"/>
            </a:ln>
          </c:spPr>
        </c:majorGridlines>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953065840"/>
        <c:crosses val="autoZero"/>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9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5.928121526491293E-3"/>
          <c:y val="9.7076651640748288E-2"/>
          <c:w val="0.98258614301593183"/>
          <c:h val="0.88692758999047305"/>
        </c:manualLayout>
      </c:layout>
      <c:barChart>
        <c:barDir val="bar"/>
        <c:grouping val="clustered"/>
        <c:varyColors val="0"/>
        <c:ser>
          <c:idx val="0"/>
          <c:order val="0"/>
          <c:tx>
            <c:strRef>
              <c:f>Sheet1!$B$1</c:f>
              <c:strCache>
                <c:ptCount val="1"/>
                <c:pt idx="0">
                  <c:v>Series 1</c:v>
                </c:pt>
              </c:strCache>
            </c:strRef>
          </c:tx>
          <c:spPr>
            <a:solidFill>
              <a:schemeClr val="dk2"/>
            </a:solidFill>
            <a:ln w="6350">
              <a:solidFill>
                <a:srgbClr val="FFFFFF"/>
              </a:solidFill>
              <a:prstDash val="solid"/>
            </a:ln>
          </c:spPr>
          <c:invertIfNegative val="0"/>
          <c:cat>
            <c:strRef>
              <c:f>Sheet1!$A$2:$A$6</c:f>
              <c:strCache>
                <c:ptCount val="5"/>
                <c:pt idx="0">
                  <c:v>Economic slowdown</c:v>
                </c:pt>
                <c:pt idx="1">
                  <c:v>Geopolitical events</c:v>
                </c:pt>
                <c:pt idx="2">
                  <c:v>Asset bubbles</c:v>
                </c:pt>
                <c:pt idx="3">
                  <c:v>COVID</c:v>
                </c:pt>
                <c:pt idx="4">
                  <c:v>Inflation</c:v>
                </c:pt>
              </c:strCache>
            </c:strRef>
          </c:cat>
          <c:val>
            <c:numRef>
              <c:f>Sheet1!$B$2:$B$6</c:f>
              <c:numCache>
                <c:formatCode>General</c:formatCode>
                <c:ptCount val="5"/>
                <c:pt idx="0">
                  <c:v>0.23</c:v>
                </c:pt>
                <c:pt idx="1">
                  <c:v>0.26</c:v>
                </c:pt>
                <c:pt idx="2">
                  <c:v>0.38</c:v>
                </c:pt>
                <c:pt idx="3">
                  <c:v>0.39</c:v>
                </c:pt>
                <c:pt idx="4">
                  <c:v>0.54</c:v>
                </c:pt>
              </c:numCache>
            </c:numRef>
          </c:val>
          <c:extLst>
            <c:ext xmlns:c16="http://schemas.microsoft.com/office/drawing/2014/chart" uri="{C3380CC4-5D6E-409C-BE32-E72D297353CC}">
              <c16:uniqueId val="{00000000-EF1E-734C-A5D1-F9AE6A3A1825}"/>
            </c:ext>
          </c:extLst>
        </c:ser>
        <c:dLbls>
          <c:showLegendKey val="0"/>
          <c:showVal val="0"/>
          <c:showCatName val="0"/>
          <c:showSerName val="0"/>
          <c:showPercent val="0"/>
          <c:showBubbleSize val="0"/>
        </c:dLbls>
        <c:gapWidth val="160"/>
        <c:axId val="1249393280"/>
        <c:axId val="808258928"/>
      </c:barChart>
      <c:catAx>
        <c:axId val="1249393280"/>
        <c:scaling>
          <c:orientation val="minMax"/>
        </c:scaling>
        <c:delete val="0"/>
        <c:axPos val="l"/>
        <c:numFmt formatCode="General" sourceLinked="1"/>
        <c:majorTickMark val="none"/>
        <c:minorTickMark val="none"/>
        <c:tickLblPos val="low"/>
        <c:spPr>
          <a:noFill/>
          <a:ln w="12700" cap="flat" cmpd="sng" algn="ctr">
            <a:solidFill>
              <a:schemeClr val="dk1"/>
            </a:solidFill>
            <a:prstDash val="solid"/>
            <a:round/>
          </a:ln>
          <a:effectLst/>
        </c:spPr>
        <c:crossAx val="808258928"/>
        <c:crosses val="autoZero"/>
        <c:auto val="1"/>
        <c:lblAlgn val="ctr"/>
        <c:lblOffset val="100"/>
        <c:noMultiLvlLbl val="0"/>
      </c:catAx>
      <c:valAx>
        <c:axId val="808258928"/>
        <c:scaling>
          <c:orientation val="minMax"/>
        </c:scaling>
        <c:delete val="0"/>
        <c:axPos val="t"/>
        <c:majorGridlines>
          <c:spPr>
            <a:ln w="6350">
              <a:solidFill>
                <a:srgbClr val="000000">
                  <a:tint val="70000"/>
                </a:srgbClr>
              </a:solidFill>
              <a:prstDash val="solid"/>
            </a:ln>
          </c:spPr>
        </c:majorGridlines>
        <c:numFmt formatCode="0%" sourceLinked="0"/>
        <c:majorTickMark val="none"/>
        <c:minorTickMark val="none"/>
        <c:tickLblPos val="low"/>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1249393280"/>
        <c:crosses val="max"/>
        <c:crossBetween val="between"/>
      </c:val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9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614044863510254E-2"/>
          <c:y val="5.9955776964134448E-2"/>
          <c:w val="0.84424479174264033"/>
          <c:h val="0.69999249514790463"/>
        </c:manualLayout>
      </c:layout>
      <c:lineChart>
        <c:grouping val="standard"/>
        <c:varyColors val="0"/>
        <c:ser>
          <c:idx val="0"/>
          <c:order val="0"/>
          <c:tx>
            <c:strRef>
              <c:f>Sheet1!$B$1</c:f>
              <c:strCache>
                <c:ptCount val="1"/>
                <c:pt idx="0">
                  <c:v>US Retail Sales</c:v>
                </c:pt>
              </c:strCache>
            </c:strRef>
          </c:tx>
          <c:spPr>
            <a:ln w="28575" cap="sq">
              <a:solidFill>
                <a:schemeClr val="accent1"/>
              </a:solidFill>
              <a:prstDash val="solid"/>
            </a:ln>
          </c:spPr>
          <c:marker>
            <c:symbol val="none"/>
          </c:marker>
          <c:cat>
            <c:numRef>
              <c:f>Sheet1!$A$2:$A$359</c:f>
              <c:numCache>
                <c:formatCode>m/d/yyyy</c:formatCode>
                <c:ptCount val="358"/>
                <c:pt idx="0">
                  <c:v>33634</c:v>
                </c:pt>
                <c:pt idx="1">
                  <c:v>33663</c:v>
                </c:pt>
                <c:pt idx="2">
                  <c:v>33694</c:v>
                </c:pt>
                <c:pt idx="3">
                  <c:v>33724</c:v>
                </c:pt>
                <c:pt idx="4">
                  <c:v>33755</c:v>
                </c:pt>
                <c:pt idx="5">
                  <c:v>33785</c:v>
                </c:pt>
                <c:pt idx="6">
                  <c:v>33816</c:v>
                </c:pt>
                <c:pt idx="7">
                  <c:v>33847</c:v>
                </c:pt>
                <c:pt idx="8">
                  <c:v>33877</c:v>
                </c:pt>
                <c:pt idx="9">
                  <c:v>33908</c:v>
                </c:pt>
                <c:pt idx="10">
                  <c:v>33938</c:v>
                </c:pt>
                <c:pt idx="11">
                  <c:v>33969</c:v>
                </c:pt>
                <c:pt idx="12">
                  <c:v>34000</c:v>
                </c:pt>
                <c:pt idx="13">
                  <c:v>34028</c:v>
                </c:pt>
                <c:pt idx="14">
                  <c:v>34059</c:v>
                </c:pt>
                <c:pt idx="15">
                  <c:v>34089</c:v>
                </c:pt>
                <c:pt idx="16">
                  <c:v>34120</c:v>
                </c:pt>
                <c:pt idx="17">
                  <c:v>34150</c:v>
                </c:pt>
                <c:pt idx="18">
                  <c:v>34181</c:v>
                </c:pt>
                <c:pt idx="19">
                  <c:v>34212</c:v>
                </c:pt>
                <c:pt idx="20">
                  <c:v>34242</c:v>
                </c:pt>
                <c:pt idx="21">
                  <c:v>34273</c:v>
                </c:pt>
                <c:pt idx="22">
                  <c:v>34303</c:v>
                </c:pt>
                <c:pt idx="23">
                  <c:v>34334</c:v>
                </c:pt>
                <c:pt idx="24">
                  <c:v>34365</c:v>
                </c:pt>
                <c:pt idx="25">
                  <c:v>34393</c:v>
                </c:pt>
                <c:pt idx="26">
                  <c:v>34424</c:v>
                </c:pt>
                <c:pt idx="27">
                  <c:v>34454</c:v>
                </c:pt>
                <c:pt idx="28">
                  <c:v>34485</c:v>
                </c:pt>
                <c:pt idx="29">
                  <c:v>34515</c:v>
                </c:pt>
                <c:pt idx="30">
                  <c:v>34546</c:v>
                </c:pt>
                <c:pt idx="31">
                  <c:v>34577</c:v>
                </c:pt>
                <c:pt idx="32">
                  <c:v>34607</c:v>
                </c:pt>
                <c:pt idx="33">
                  <c:v>34638</c:v>
                </c:pt>
                <c:pt idx="34">
                  <c:v>34668</c:v>
                </c:pt>
                <c:pt idx="35">
                  <c:v>34699</c:v>
                </c:pt>
                <c:pt idx="36">
                  <c:v>34730</c:v>
                </c:pt>
                <c:pt idx="37">
                  <c:v>34758</c:v>
                </c:pt>
                <c:pt idx="38">
                  <c:v>34789</c:v>
                </c:pt>
                <c:pt idx="39">
                  <c:v>34819</c:v>
                </c:pt>
                <c:pt idx="40">
                  <c:v>34850</c:v>
                </c:pt>
                <c:pt idx="41">
                  <c:v>34880</c:v>
                </c:pt>
                <c:pt idx="42">
                  <c:v>34911</c:v>
                </c:pt>
                <c:pt idx="43">
                  <c:v>34942</c:v>
                </c:pt>
                <c:pt idx="44">
                  <c:v>34972</c:v>
                </c:pt>
                <c:pt idx="45">
                  <c:v>35003</c:v>
                </c:pt>
                <c:pt idx="46">
                  <c:v>35033</c:v>
                </c:pt>
                <c:pt idx="47">
                  <c:v>35064</c:v>
                </c:pt>
                <c:pt idx="48">
                  <c:v>35095</c:v>
                </c:pt>
                <c:pt idx="49">
                  <c:v>35124</c:v>
                </c:pt>
                <c:pt idx="50">
                  <c:v>35155</c:v>
                </c:pt>
                <c:pt idx="51">
                  <c:v>35185</c:v>
                </c:pt>
                <c:pt idx="52">
                  <c:v>35216</c:v>
                </c:pt>
                <c:pt idx="53">
                  <c:v>35246</c:v>
                </c:pt>
                <c:pt idx="54">
                  <c:v>35277</c:v>
                </c:pt>
                <c:pt idx="55">
                  <c:v>35308</c:v>
                </c:pt>
                <c:pt idx="56">
                  <c:v>35338</c:v>
                </c:pt>
                <c:pt idx="57">
                  <c:v>35369</c:v>
                </c:pt>
                <c:pt idx="58">
                  <c:v>35399</c:v>
                </c:pt>
                <c:pt idx="59">
                  <c:v>35430</c:v>
                </c:pt>
                <c:pt idx="60">
                  <c:v>35461</c:v>
                </c:pt>
                <c:pt idx="61">
                  <c:v>35489</c:v>
                </c:pt>
                <c:pt idx="62">
                  <c:v>35520</c:v>
                </c:pt>
                <c:pt idx="63">
                  <c:v>35550</c:v>
                </c:pt>
                <c:pt idx="64">
                  <c:v>35581</c:v>
                </c:pt>
                <c:pt idx="65">
                  <c:v>35611</c:v>
                </c:pt>
                <c:pt idx="66">
                  <c:v>35642</c:v>
                </c:pt>
                <c:pt idx="67">
                  <c:v>35673</c:v>
                </c:pt>
                <c:pt idx="68">
                  <c:v>35703</c:v>
                </c:pt>
                <c:pt idx="69">
                  <c:v>35734</c:v>
                </c:pt>
                <c:pt idx="70">
                  <c:v>35764</c:v>
                </c:pt>
                <c:pt idx="71">
                  <c:v>35795</c:v>
                </c:pt>
                <c:pt idx="72">
                  <c:v>35826</c:v>
                </c:pt>
                <c:pt idx="73">
                  <c:v>35854</c:v>
                </c:pt>
                <c:pt idx="74">
                  <c:v>35885</c:v>
                </c:pt>
                <c:pt idx="75">
                  <c:v>35915</c:v>
                </c:pt>
                <c:pt idx="76">
                  <c:v>35946</c:v>
                </c:pt>
                <c:pt idx="77">
                  <c:v>35976</c:v>
                </c:pt>
                <c:pt idx="78">
                  <c:v>36007</c:v>
                </c:pt>
                <c:pt idx="79">
                  <c:v>36038</c:v>
                </c:pt>
                <c:pt idx="80">
                  <c:v>36068</c:v>
                </c:pt>
                <c:pt idx="81">
                  <c:v>36099</c:v>
                </c:pt>
                <c:pt idx="82">
                  <c:v>36129</c:v>
                </c:pt>
                <c:pt idx="83">
                  <c:v>36160</c:v>
                </c:pt>
                <c:pt idx="84">
                  <c:v>36191</c:v>
                </c:pt>
                <c:pt idx="85">
                  <c:v>36219</c:v>
                </c:pt>
                <c:pt idx="86">
                  <c:v>36250</c:v>
                </c:pt>
                <c:pt idx="87">
                  <c:v>36280</c:v>
                </c:pt>
                <c:pt idx="88">
                  <c:v>36311</c:v>
                </c:pt>
                <c:pt idx="89">
                  <c:v>36341</c:v>
                </c:pt>
                <c:pt idx="90">
                  <c:v>36372</c:v>
                </c:pt>
                <c:pt idx="91">
                  <c:v>36403</c:v>
                </c:pt>
                <c:pt idx="92">
                  <c:v>36433</c:v>
                </c:pt>
                <c:pt idx="93">
                  <c:v>36464</c:v>
                </c:pt>
                <c:pt idx="94">
                  <c:v>36494</c:v>
                </c:pt>
                <c:pt idx="95">
                  <c:v>36525</c:v>
                </c:pt>
                <c:pt idx="96">
                  <c:v>36556</c:v>
                </c:pt>
                <c:pt idx="97">
                  <c:v>36585</c:v>
                </c:pt>
                <c:pt idx="98">
                  <c:v>36616</c:v>
                </c:pt>
                <c:pt idx="99">
                  <c:v>36646</c:v>
                </c:pt>
                <c:pt idx="100">
                  <c:v>36677</c:v>
                </c:pt>
                <c:pt idx="101">
                  <c:v>36707</c:v>
                </c:pt>
                <c:pt idx="102">
                  <c:v>36738</c:v>
                </c:pt>
                <c:pt idx="103">
                  <c:v>36769</c:v>
                </c:pt>
                <c:pt idx="104">
                  <c:v>36799</c:v>
                </c:pt>
                <c:pt idx="105">
                  <c:v>36830</c:v>
                </c:pt>
                <c:pt idx="106">
                  <c:v>36860</c:v>
                </c:pt>
                <c:pt idx="107">
                  <c:v>36891</c:v>
                </c:pt>
                <c:pt idx="108">
                  <c:v>36922</c:v>
                </c:pt>
                <c:pt idx="109">
                  <c:v>36950</c:v>
                </c:pt>
                <c:pt idx="110">
                  <c:v>36981</c:v>
                </c:pt>
                <c:pt idx="111">
                  <c:v>37011</c:v>
                </c:pt>
                <c:pt idx="112">
                  <c:v>37042</c:v>
                </c:pt>
                <c:pt idx="113">
                  <c:v>37072</c:v>
                </c:pt>
                <c:pt idx="114">
                  <c:v>37103</c:v>
                </c:pt>
                <c:pt idx="115">
                  <c:v>37134</c:v>
                </c:pt>
                <c:pt idx="116">
                  <c:v>37164</c:v>
                </c:pt>
                <c:pt idx="117">
                  <c:v>37195</c:v>
                </c:pt>
                <c:pt idx="118">
                  <c:v>37225</c:v>
                </c:pt>
                <c:pt idx="119">
                  <c:v>37256</c:v>
                </c:pt>
                <c:pt idx="120">
                  <c:v>37287</c:v>
                </c:pt>
                <c:pt idx="121">
                  <c:v>37315</c:v>
                </c:pt>
                <c:pt idx="122">
                  <c:v>37346</c:v>
                </c:pt>
                <c:pt idx="123">
                  <c:v>37376</c:v>
                </c:pt>
                <c:pt idx="124">
                  <c:v>37407</c:v>
                </c:pt>
                <c:pt idx="125">
                  <c:v>37437</c:v>
                </c:pt>
                <c:pt idx="126">
                  <c:v>37468</c:v>
                </c:pt>
                <c:pt idx="127">
                  <c:v>37499</c:v>
                </c:pt>
                <c:pt idx="128">
                  <c:v>37529</c:v>
                </c:pt>
                <c:pt idx="129">
                  <c:v>37560</c:v>
                </c:pt>
                <c:pt idx="130">
                  <c:v>37590</c:v>
                </c:pt>
                <c:pt idx="131">
                  <c:v>37621</c:v>
                </c:pt>
                <c:pt idx="132">
                  <c:v>37652</c:v>
                </c:pt>
                <c:pt idx="133">
                  <c:v>37680</c:v>
                </c:pt>
                <c:pt idx="134">
                  <c:v>37711</c:v>
                </c:pt>
                <c:pt idx="135">
                  <c:v>37741</c:v>
                </c:pt>
                <c:pt idx="136">
                  <c:v>37772</c:v>
                </c:pt>
                <c:pt idx="137">
                  <c:v>37802</c:v>
                </c:pt>
                <c:pt idx="138">
                  <c:v>37833</c:v>
                </c:pt>
                <c:pt idx="139">
                  <c:v>37864</c:v>
                </c:pt>
                <c:pt idx="140">
                  <c:v>37894</c:v>
                </c:pt>
                <c:pt idx="141">
                  <c:v>37925</c:v>
                </c:pt>
                <c:pt idx="142">
                  <c:v>37955</c:v>
                </c:pt>
                <c:pt idx="143">
                  <c:v>37986</c:v>
                </c:pt>
                <c:pt idx="144">
                  <c:v>38017</c:v>
                </c:pt>
                <c:pt idx="145">
                  <c:v>38046</c:v>
                </c:pt>
                <c:pt idx="146">
                  <c:v>38077</c:v>
                </c:pt>
                <c:pt idx="147">
                  <c:v>38107</c:v>
                </c:pt>
                <c:pt idx="148">
                  <c:v>38138</c:v>
                </c:pt>
                <c:pt idx="149">
                  <c:v>38168</c:v>
                </c:pt>
                <c:pt idx="150">
                  <c:v>38199</c:v>
                </c:pt>
                <c:pt idx="151">
                  <c:v>38230</c:v>
                </c:pt>
                <c:pt idx="152">
                  <c:v>38260</c:v>
                </c:pt>
                <c:pt idx="153">
                  <c:v>38291</c:v>
                </c:pt>
                <c:pt idx="154">
                  <c:v>38321</c:v>
                </c:pt>
                <c:pt idx="155">
                  <c:v>38352</c:v>
                </c:pt>
                <c:pt idx="156">
                  <c:v>38383</c:v>
                </c:pt>
                <c:pt idx="157">
                  <c:v>38411</c:v>
                </c:pt>
                <c:pt idx="158">
                  <c:v>38442</c:v>
                </c:pt>
                <c:pt idx="159">
                  <c:v>38472</c:v>
                </c:pt>
                <c:pt idx="160">
                  <c:v>38503</c:v>
                </c:pt>
                <c:pt idx="161">
                  <c:v>38533</c:v>
                </c:pt>
                <c:pt idx="162">
                  <c:v>38564</c:v>
                </c:pt>
                <c:pt idx="163">
                  <c:v>38595</c:v>
                </c:pt>
                <c:pt idx="164">
                  <c:v>38625</c:v>
                </c:pt>
                <c:pt idx="165">
                  <c:v>38656</c:v>
                </c:pt>
                <c:pt idx="166">
                  <c:v>38686</c:v>
                </c:pt>
                <c:pt idx="167">
                  <c:v>38717</c:v>
                </c:pt>
                <c:pt idx="168">
                  <c:v>38748</c:v>
                </c:pt>
                <c:pt idx="169">
                  <c:v>38776</c:v>
                </c:pt>
                <c:pt idx="170">
                  <c:v>38807</c:v>
                </c:pt>
                <c:pt idx="171">
                  <c:v>38837</c:v>
                </c:pt>
                <c:pt idx="172">
                  <c:v>38868</c:v>
                </c:pt>
                <c:pt idx="173">
                  <c:v>38898</c:v>
                </c:pt>
                <c:pt idx="174">
                  <c:v>38929</c:v>
                </c:pt>
                <c:pt idx="175">
                  <c:v>38960</c:v>
                </c:pt>
                <c:pt idx="176">
                  <c:v>38990</c:v>
                </c:pt>
                <c:pt idx="177">
                  <c:v>39021</c:v>
                </c:pt>
                <c:pt idx="178">
                  <c:v>39051</c:v>
                </c:pt>
                <c:pt idx="179">
                  <c:v>39082</c:v>
                </c:pt>
                <c:pt idx="180">
                  <c:v>39113</c:v>
                </c:pt>
                <c:pt idx="181">
                  <c:v>39141</c:v>
                </c:pt>
                <c:pt idx="182">
                  <c:v>39172</c:v>
                </c:pt>
                <c:pt idx="183">
                  <c:v>39202</c:v>
                </c:pt>
                <c:pt idx="184">
                  <c:v>39233</c:v>
                </c:pt>
                <c:pt idx="185">
                  <c:v>39263</c:v>
                </c:pt>
                <c:pt idx="186">
                  <c:v>39294</c:v>
                </c:pt>
                <c:pt idx="187">
                  <c:v>39325</c:v>
                </c:pt>
                <c:pt idx="188">
                  <c:v>39355</c:v>
                </c:pt>
                <c:pt idx="189">
                  <c:v>39386</c:v>
                </c:pt>
                <c:pt idx="190">
                  <c:v>39416</c:v>
                </c:pt>
                <c:pt idx="191">
                  <c:v>39447</c:v>
                </c:pt>
                <c:pt idx="192">
                  <c:v>39478</c:v>
                </c:pt>
                <c:pt idx="193">
                  <c:v>39507</c:v>
                </c:pt>
                <c:pt idx="194">
                  <c:v>39538</c:v>
                </c:pt>
                <c:pt idx="195">
                  <c:v>39568</c:v>
                </c:pt>
                <c:pt idx="196">
                  <c:v>39599</c:v>
                </c:pt>
                <c:pt idx="197">
                  <c:v>39629</c:v>
                </c:pt>
                <c:pt idx="198">
                  <c:v>39660</c:v>
                </c:pt>
                <c:pt idx="199">
                  <c:v>39691</c:v>
                </c:pt>
                <c:pt idx="200">
                  <c:v>39721</c:v>
                </c:pt>
                <c:pt idx="201">
                  <c:v>39752</c:v>
                </c:pt>
                <c:pt idx="202">
                  <c:v>39782</c:v>
                </c:pt>
                <c:pt idx="203">
                  <c:v>39813</c:v>
                </c:pt>
                <c:pt idx="204">
                  <c:v>39844</c:v>
                </c:pt>
                <c:pt idx="205">
                  <c:v>39872</c:v>
                </c:pt>
                <c:pt idx="206">
                  <c:v>39903</c:v>
                </c:pt>
                <c:pt idx="207">
                  <c:v>39933</c:v>
                </c:pt>
                <c:pt idx="208">
                  <c:v>39964</c:v>
                </c:pt>
                <c:pt idx="209">
                  <c:v>39994</c:v>
                </c:pt>
                <c:pt idx="210">
                  <c:v>40025</c:v>
                </c:pt>
                <c:pt idx="211">
                  <c:v>40056</c:v>
                </c:pt>
                <c:pt idx="212">
                  <c:v>40086</c:v>
                </c:pt>
                <c:pt idx="213">
                  <c:v>40117</c:v>
                </c:pt>
                <c:pt idx="214">
                  <c:v>40147</c:v>
                </c:pt>
                <c:pt idx="215">
                  <c:v>40178</c:v>
                </c:pt>
                <c:pt idx="216">
                  <c:v>40209</c:v>
                </c:pt>
                <c:pt idx="217">
                  <c:v>40237</c:v>
                </c:pt>
                <c:pt idx="218">
                  <c:v>40268</c:v>
                </c:pt>
                <c:pt idx="219">
                  <c:v>40298</c:v>
                </c:pt>
                <c:pt idx="220">
                  <c:v>40329</c:v>
                </c:pt>
                <c:pt idx="221">
                  <c:v>40359</c:v>
                </c:pt>
                <c:pt idx="222">
                  <c:v>40390</c:v>
                </c:pt>
                <c:pt idx="223">
                  <c:v>40421</c:v>
                </c:pt>
                <c:pt idx="224">
                  <c:v>40451</c:v>
                </c:pt>
                <c:pt idx="225">
                  <c:v>40482</c:v>
                </c:pt>
                <c:pt idx="226">
                  <c:v>40512</c:v>
                </c:pt>
                <c:pt idx="227">
                  <c:v>40543</c:v>
                </c:pt>
                <c:pt idx="228">
                  <c:v>40574</c:v>
                </c:pt>
                <c:pt idx="229">
                  <c:v>40602</c:v>
                </c:pt>
                <c:pt idx="230">
                  <c:v>40633</c:v>
                </c:pt>
                <c:pt idx="231">
                  <c:v>40663</c:v>
                </c:pt>
                <c:pt idx="232">
                  <c:v>40694</c:v>
                </c:pt>
                <c:pt idx="233">
                  <c:v>40724</c:v>
                </c:pt>
                <c:pt idx="234">
                  <c:v>40755</c:v>
                </c:pt>
                <c:pt idx="235">
                  <c:v>40786</c:v>
                </c:pt>
                <c:pt idx="236">
                  <c:v>40816</c:v>
                </c:pt>
                <c:pt idx="237">
                  <c:v>40847</c:v>
                </c:pt>
                <c:pt idx="238">
                  <c:v>40877</c:v>
                </c:pt>
                <c:pt idx="239">
                  <c:v>40908</c:v>
                </c:pt>
                <c:pt idx="240">
                  <c:v>40939</c:v>
                </c:pt>
                <c:pt idx="241">
                  <c:v>40968</c:v>
                </c:pt>
                <c:pt idx="242">
                  <c:v>40999</c:v>
                </c:pt>
                <c:pt idx="243">
                  <c:v>41029</c:v>
                </c:pt>
                <c:pt idx="244">
                  <c:v>41060</c:v>
                </c:pt>
                <c:pt idx="245">
                  <c:v>41090</c:v>
                </c:pt>
                <c:pt idx="246">
                  <c:v>41121</c:v>
                </c:pt>
                <c:pt idx="247">
                  <c:v>41152</c:v>
                </c:pt>
                <c:pt idx="248">
                  <c:v>41182</c:v>
                </c:pt>
                <c:pt idx="249">
                  <c:v>41213</c:v>
                </c:pt>
                <c:pt idx="250">
                  <c:v>41243</c:v>
                </c:pt>
                <c:pt idx="251">
                  <c:v>41274</c:v>
                </c:pt>
                <c:pt idx="252">
                  <c:v>41305</c:v>
                </c:pt>
                <c:pt idx="253">
                  <c:v>41333</c:v>
                </c:pt>
                <c:pt idx="254">
                  <c:v>41364</c:v>
                </c:pt>
                <c:pt idx="255">
                  <c:v>41394</c:v>
                </c:pt>
                <c:pt idx="256">
                  <c:v>41425</c:v>
                </c:pt>
                <c:pt idx="257">
                  <c:v>41455</c:v>
                </c:pt>
                <c:pt idx="258">
                  <c:v>41486</c:v>
                </c:pt>
                <c:pt idx="259">
                  <c:v>41517</c:v>
                </c:pt>
                <c:pt idx="260">
                  <c:v>41547</c:v>
                </c:pt>
                <c:pt idx="261">
                  <c:v>41578</c:v>
                </c:pt>
                <c:pt idx="262">
                  <c:v>41608</c:v>
                </c:pt>
                <c:pt idx="263">
                  <c:v>41639</c:v>
                </c:pt>
                <c:pt idx="264">
                  <c:v>41670</c:v>
                </c:pt>
                <c:pt idx="265">
                  <c:v>41698</c:v>
                </c:pt>
                <c:pt idx="266">
                  <c:v>41729</c:v>
                </c:pt>
                <c:pt idx="267">
                  <c:v>41759</c:v>
                </c:pt>
                <c:pt idx="268">
                  <c:v>41790</c:v>
                </c:pt>
                <c:pt idx="269">
                  <c:v>41820</c:v>
                </c:pt>
                <c:pt idx="270">
                  <c:v>41851</c:v>
                </c:pt>
                <c:pt idx="271">
                  <c:v>41882</c:v>
                </c:pt>
                <c:pt idx="272">
                  <c:v>41912</c:v>
                </c:pt>
                <c:pt idx="273">
                  <c:v>41943</c:v>
                </c:pt>
                <c:pt idx="274">
                  <c:v>41973</c:v>
                </c:pt>
                <c:pt idx="275">
                  <c:v>42004</c:v>
                </c:pt>
                <c:pt idx="276">
                  <c:v>42035</c:v>
                </c:pt>
                <c:pt idx="277">
                  <c:v>42063</c:v>
                </c:pt>
                <c:pt idx="278">
                  <c:v>42094</c:v>
                </c:pt>
                <c:pt idx="279">
                  <c:v>42124</c:v>
                </c:pt>
                <c:pt idx="280">
                  <c:v>42155</c:v>
                </c:pt>
                <c:pt idx="281">
                  <c:v>42185</c:v>
                </c:pt>
                <c:pt idx="282">
                  <c:v>42216</c:v>
                </c:pt>
                <c:pt idx="283">
                  <c:v>42247</c:v>
                </c:pt>
                <c:pt idx="284">
                  <c:v>42277</c:v>
                </c:pt>
                <c:pt idx="285">
                  <c:v>42308</c:v>
                </c:pt>
                <c:pt idx="286">
                  <c:v>42338</c:v>
                </c:pt>
                <c:pt idx="287">
                  <c:v>42369</c:v>
                </c:pt>
                <c:pt idx="288">
                  <c:v>42400</c:v>
                </c:pt>
                <c:pt idx="289">
                  <c:v>42429</c:v>
                </c:pt>
                <c:pt idx="290">
                  <c:v>42460</c:v>
                </c:pt>
                <c:pt idx="291">
                  <c:v>42490</c:v>
                </c:pt>
                <c:pt idx="292">
                  <c:v>42521</c:v>
                </c:pt>
                <c:pt idx="293">
                  <c:v>42551</c:v>
                </c:pt>
                <c:pt idx="294">
                  <c:v>42582</c:v>
                </c:pt>
                <c:pt idx="295">
                  <c:v>42613</c:v>
                </c:pt>
                <c:pt idx="296">
                  <c:v>42643</c:v>
                </c:pt>
                <c:pt idx="297">
                  <c:v>42674</c:v>
                </c:pt>
                <c:pt idx="298">
                  <c:v>42704</c:v>
                </c:pt>
                <c:pt idx="299">
                  <c:v>42735</c:v>
                </c:pt>
                <c:pt idx="300">
                  <c:v>42766</c:v>
                </c:pt>
                <c:pt idx="301">
                  <c:v>42794</c:v>
                </c:pt>
                <c:pt idx="302">
                  <c:v>42825</c:v>
                </c:pt>
                <c:pt idx="303">
                  <c:v>42855</c:v>
                </c:pt>
                <c:pt idx="304">
                  <c:v>42886</c:v>
                </c:pt>
                <c:pt idx="305">
                  <c:v>42916</c:v>
                </c:pt>
                <c:pt idx="306">
                  <c:v>42947</c:v>
                </c:pt>
                <c:pt idx="307">
                  <c:v>42978</c:v>
                </c:pt>
                <c:pt idx="308">
                  <c:v>43008</c:v>
                </c:pt>
                <c:pt idx="309">
                  <c:v>43039</c:v>
                </c:pt>
                <c:pt idx="310">
                  <c:v>43069</c:v>
                </c:pt>
                <c:pt idx="311">
                  <c:v>43100</c:v>
                </c:pt>
                <c:pt idx="312">
                  <c:v>43131</c:v>
                </c:pt>
                <c:pt idx="313">
                  <c:v>43159</c:v>
                </c:pt>
                <c:pt idx="314">
                  <c:v>43190</c:v>
                </c:pt>
                <c:pt idx="315">
                  <c:v>43220</c:v>
                </c:pt>
                <c:pt idx="316">
                  <c:v>43251</c:v>
                </c:pt>
                <c:pt idx="317">
                  <c:v>43281</c:v>
                </c:pt>
                <c:pt idx="318">
                  <c:v>43312</c:v>
                </c:pt>
                <c:pt idx="319">
                  <c:v>43343</c:v>
                </c:pt>
                <c:pt idx="320">
                  <c:v>43373</c:v>
                </c:pt>
                <c:pt idx="321">
                  <c:v>43404</c:v>
                </c:pt>
                <c:pt idx="322">
                  <c:v>43434</c:v>
                </c:pt>
                <c:pt idx="323">
                  <c:v>43465</c:v>
                </c:pt>
                <c:pt idx="324">
                  <c:v>43496</c:v>
                </c:pt>
                <c:pt idx="325">
                  <c:v>43524</c:v>
                </c:pt>
                <c:pt idx="326">
                  <c:v>43555</c:v>
                </c:pt>
                <c:pt idx="327">
                  <c:v>43585</c:v>
                </c:pt>
                <c:pt idx="328">
                  <c:v>43616</c:v>
                </c:pt>
                <c:pt idx="329">
                  <c:v>43646</c:v>
                </c:pt>
                <c:pt idx="330">
                  <c:v>43677</c:v>
                </c:pt>
                <c:pt idx="331">
                  <c:v>43708</c:v>
                </c:pt>
                <c:pt idx="332">
                  <c:v>43738</c:v>
                </c:pt>
                <c:pt idx="333">
                  <c:v>43769</c:v>
                </c:pt>
                <c:pt idx="334">
                  <c:v>43799</c:v>
                </c:pt>
                <c:pt idx="335">
                  <c:v>43830</c:v>
                </c:pt>
                <c:pt idx="336">
                  <c:v>43861</c:v>
                </c:pt>
                <c:pt idx="337">
                  <c:v>43890</c:v>
                </c:pt>
                <c:pt idx="338">
                  <c:v>43921</c:v>
                </c:pt>
                <c:pt idx="339">
                  <c:v>43951</c:v>
                </c:pt>
                <c:pt idx="340">
                  <c:v>43982</c:v>
                </c:pt>
                <c:pt idx="341">
                  <c:v>44012</c:v>
                </c:pt>
                <c:pt idx="342">
                  <c:v>44043</c:v>
                </c:pt>
                <c:pt idx="343">
                  <c:v>44074</c:v>
                </c:pt>
                <c:pt idx="344">
                  <c:v>44104</c:v>
                </c:pt>
                <c:pt idx="345">
                  <c:v>44135</c:v>
                </c:pt>
                <c:pt idx="346">
                  <c:v>44165</c:v>
                </c:pt>
                <c:pt idx="347">
                  <c:v>44196</c:v>
                </c:pt>
                <c:pt idx="348">
                  <c:v>44227</c:v>
                </c:pt>
                <c:pt idx="349">
                  <c:v>44255</c:v>
                </c:pt>
                <c:pt idx="350">
                  <c:v>44286</c:v>
                </c:pt>
                <c:pt idx="351">
                  <c:v>44316</c:v>
                </c:pt>
                <c:pt idx="352">
                  <c:v>44347</c:v>
                </c:pt>
                <c:pt idx="353">
                  <c:v>44377</c:v>
                </c:pt>
                <c:pt idx="354">
                  <c:v>44408</c:v>
                </c:pt>
                <c:pt idx="355">
                  <c:v>44439</c:v>
                </c:pt>
                <c:pt idx="356">
                  <c:v>44469</c:v>
                </c:pt>
                <c:pt idx="357">
                  <c:v>44500</c:v>
                </c:pt>
              </c:numCache>
            </c:numRef>
          </c:cat>
          <c:val>
            <c:numRef>
              <c:f>Sheet1!$B$2:$B$359</c:f>
              <c:numCache>
                <c:formatCode>General</c:formatCode>
                <c:ptCount val="358"/>
                <c:pt idx="0">
                  <c:v>164.095</c:v>
                </c:pt>
                <c:pt idx="1">
                  <c:v>164.21299999999999</c:v>
                </c:pt>
                <c:pt idx="2">
                  <c:v>163.721</c:v>
                </c:pt>
                <c:pt idx="3">
                  <c:v>164.709</c:v>
                </c:pt>
                <c:pt idx="4">
                  <c:v>165.61199999999999</c:v>
                </c:pt>
                <c:pt idx="5">
                  <c:v>166.077</c:v>
                </c:pt>
                <c:pt idx="6">
                  <c:v>167.25700000000001</c:v>
                </c:pt>
                <c:pt idx="7">
                  <c:v>167.8</c:v>
                </c:pt>
                <c:pt idx="8">
                  <c:v>169.4</c:v>
                </c:pt>
                <c:pt idx="9">
                  <c:v>170.625</c:v>
                </c:pt>
                <c:pt idx="10">
                  <c:v>171.00299999999999</c:v>
                </c:pt>
                <c:pt idx="11">
                  <c:v>173.10499999999999</c:v>
                </c:pt>
                <c:pt idx="12">
                  <c:v>175.108</c:v>
                </c:pt>
                <c:pt idx="13">
                  <c:v>173.744</c:v>
                </c:pt>
                <c:pt idx="14">
                  <c:v>172.30600000000001</c:v>
                </c:pt>
                <c:pt idx="15">
                  <c:v>176.749</c:v>
                </c:pt>
                <c:pt idx="16">
                  <c:v>178.42599999999999</c:v>
                </c:pt>
                <c:pt idx="17">
                  <c:v>178.15700000000001</c:v>
                </c:pt>
                <c:pt idx="18">
                  <c:v>180.74299999999999</c:v>
                </c:pt>
                <c:pt idx="19">
                  <c:v>180.70699999999999</c:v>
                </c:pt>
                <c:pt idx="20">
                  <c:v>181.773</c:v>
                </c:pt>
                <c:pt idx="21">
                  <c:v>182.88399999999999</c:v>
                </c:pt>
                <c:pt idx="22">
                  <c:v>184.74700000000001</c:v>
                </c:pt>
                <c:pt idx="23">
                  <c:v>186.399</c:v>
                </c:pt>
                <c:pt idx="24">
                  <c:v>185.142</c:v>
                </c:pt>
                <c:pt idx="25">
                  <c:v>188.07400000000001</c:v>
                </c:pt>
                <c:pt idx="26">
                  <c:v>191.57900000000001</c:v>
                </c:pt>
                <c:pt idx="27">
                  <c:v>191.63900000000001</c:v>
                </c:pt>
                <c:pt idx="28">
                  <c:v>190.929</c:v>
                </c:pt>
                <c:pt idx="29">
                  <c:v>193.13</c:v>
                </c:pt>
                <c:pt idx="30">
                  <c:v>193.74299999999999</c:v>
                </c:pt>
                <c:pt idx="31">
                  <c:v>196.16300000000001</c:v>
                </c:pt>
                <c:pt idx="32">
                  <c:v>197.76499999999999</c:v>
                </c:pt>
                <c:pt idx="33">
                  <c:v>199.571</c:v>
                </c:pt>
                <c:pt idx="34">
                  <c:v>199.73099999999999</c:v>
                </c:pt>
                <c:pt idx="35">
                  <c:v>200.702</c:v>
                </c:pt>
                <c:pt idx="36">
                  <c:v>201.57300000000001</c:v>
                </c:pt>
                <c:pt idx="37">
                  <c:v>198.399</c:v>
                </c:pt>
                <c:pt idx="38">
                  <c:v>200.24700000000001</c:v>
                </c:pt>
                <c:pt idx="39">
                  <c:v>201.03200000000001</c:v>
                </c:pt>
                <c:pt idx="40">
                  <c:v>202.98599999999999</c:v>
                </c:pt>
                <c:pt idx="41">
                  <c:v>205.5</c:v>
                </c:pt>
                <c:pt idx="42">
                  <c:v>204.92</c:v>
                </c:pt>
                <c:pt idx="43">
                  <c:v>206.52099999999999</c:v>
                </c:pt>
                <c:pt idx="44">
                  <c:v>207.006</c:v>
                </c:pt>
                <c:pt idx="45">
                  <c:v>206.17599999999999</c:v>
                </c:pt>
                <c:pt idx="46">
                  <c:v>208.66399999999999</c:v>
                </c:pt>
                <c:pt idx="47">
                  <c:v>210.399</c:v>
                </c:pt>
                <c:pt idx="48">
                  <c:v>208.69900000000001</c:v>
                </c:pt>
                <c:pt idx="49">
                  <c:v>212.00800000000001</c:v>
                </c:pt>
                <c:pt idx="50">
                  <c:v>213.89099999999999</c:v>
                </c:pt>
                <c:pt idx="51">
                  <c:v>214.67599999999999</c:v>
                </c:pt>
                <c:pt idx="52">
                  <c:v>216.29900000000001</c:v>
                </c:pt>
                <c:pt idx="53">
                  <c:v>216.06800000000001</c:v>
                </c:pt>
                <c:pt idx="54">
                  <c:v>216.33199999999999</c:v>
                </c:pt>
                <c:pt idx="55">
                  <c:v>216.358</c:v>
                </c:pt>
                <c:pt idx="56">
                  <c:v>219.256</c:v>
                </c:pt>
                <c:pt idx="57">
                  <c:v>221.06</c:v>
                </c:pt>
                <c:pt idx="58">
                  <c:v>220.96299999999999</c:v>
                </c:pt>
                <c:pt idx="59">
                  <c:v>221.99100000000001</c:v>
                </c:pt>
                <c:pt idx="60">
                  <c:v>223.48099999999999</c:v>
                </c:pt>
                <c:pt idx="61">
                  <c:v>225.422</c:v>
                </c:pt>
                <c:pt idx="62">
                  <c:v>226.161</c:v>
                </c:pt>
                <c:pt idx="63">
                  <c:v>224.61500000000001</c:v>
                </c:pt>
                <c:pt idx="64">
                  <c:v>222.929</c:v>
                </c:pt>
                <c:pt idx="65">
                  <c:v>226.05699999999999</c:v>
                </c:pt>
                <c:pt idx="66">
                  <c:v>228.703</c:v>
                </c:pt>
                <c:pt idx="67">
                  <c:v>229.309</c:v>
                </c:pt>
                <c:pt idx="68">
                  <c:v>230.31200000000001</c:v>
                </c:pt>
                <c:pt idx="69">
                  <c:v>229.83600000000001</c:v>
                </c:pt>
                <c:pt idx="70">
                  <c:v>230.44</c:v>
                </c:pt>
                <c:pt idx="71">
                  <c:v>231.18100000000001</c:v>
                </c:pt>
                <c:pt idx="72">
                  <c:v>231.58699999999999</c:v>
                </c:pt>
                <c:pt idx="73">
                  <c:v>231.684</c:v>
                </c:pt>
                <c:pt idx="74">
                  <c:v>233.083</c:v>
                </c:pt>
                <c:pt idx="75">
                  <c:v>235.98599999999999</c:v>
                </c:pt>
                <c:pt idx="76">
                  <c:v>237.07499999999999</c:v>
                </c:pt>
                <c:pt idx="77">
                  <c:v>238.971</c:v>
                </c:pt>
                <c:pt idx="78">
                  <c:v>237.411</c:v>
                </c:pt>
                <c:pt idx="79">
                  <c:v>236.37899999999999</c:v>
                </c:pt>
                <c:pt idx="80">
                  <c:v>238.55</c:v>
                </c:pt>
                <c:pt idx="81">
                  <c:v>242.54900000000001</c:v>
                </c:pt>
                <c:pt idx="82">
                  <c:v>244.291</c:v>
                </c:pt>
                <c:pt idx="83">
                  <c:v>246.53</c:v>
                </c:pt>
                <c:pt idx="84">
                  <c:v>246.86799999999999</c:v>
                </c:pt>
                <c:pt idx="85">
                  <c:v>249.52</c:v>
                </c:pt>
                <c:pt idx="86">
                  <c:v>250.667</c:v>
                </c:pt>
                <c:pt idx="87">
                  <c:v>252.477</c:v>
                </c:pt>
                <c:pt idx="88">
                  <c:v>254.73500000000001</c:v>
                </c:pt>
                <c:pt idx="89">
                  <c:v>255.44900000000001</c:v>
                </c:pt>
                <c:pt idx="90">
                  <c:v>257.45600000000002</c:v>
                </c:pt>
                <c:pt idx="91">
                  <c:v>260.23</c:v>
                </c:pt>
                <c:pt idx="92">
                  <c:v>261.31700000000001</c:v>
                </c:pt>
                <c:pt idx="93">
                  <c:v>261.81799999999998</c:v>
                </c:pt>
                <c:pt idx="94">
                  <c:v>264.96499999999997</c:v>
                </c:pt>
                <c:pt idx="95">
                  <c:v>269.863</c:v>
                </c:pt>
                <c:pt idx="96">
                  <c:v>268.04399999999998</c:v>
                </c:pt>
                <c:pt idx="97">
                  <c:v>272.02</c:v>
                </c:pt>
                <c:pt idx="98">
                  <c:v>275.19200000000001</c:v>
                </c:pt>
                <c:pt idx="99">
                  <c:v>271.04599999999999</c:v>
                </c:pt>
                <c:pt idx="100">
                  <c:v>271.39400000000001</c:v>
                </c:pt>
                <c:pt idx="101">
                  <c:v>273.42200000000003</c:v>
                </c:pt>
                <c:pt idx="102">
                  <c:v>272.63</c:v>
                </c:pt>
                <c:pt idx="103">
                  <c:v>272.91800000000001</c:v>
                </c:pt>
                <c:pt idx="104">
                  <c:v>277.548</c:v>
                </c:pt>
                <c:pt idx="105">
                  <c:v>276.92700000000002</c:v>
                </c:pt>
                <c:pt idx="106">
                  <c:v>276.029</c:v>
                </c:pt>
                <c:pt idx="107">
                  <c:v>275.791</c:v>
                </c:pt>
                <c:pt idx="108">
                  <c:v>278.834</c:v>
                </c:pt>
                <c:pt idx="109">
                  <c:v>278.77300000000002</c:v>
                </c:pt>
                <c:pt idx="110">
                  <c:v>276.45</c:v>
                </c:pt>
                <c:pt idx="111">
                  <c:v>280.80799999999999</c:v>
                </c:pt>
                <c:pt idx="112">
                  <c:v>281.49599999999998</c:v>
                </c:pt>
                <c:pt idx="113">
                  <c:v>280.40100000000001</c:v>
                </c:pt>
                <c:pt idx="114">
                  <c:v>279.50400000000002</c:v>
                </c:pt>
                <c:pt idx="115">
                  <c:v>281.41300000000001</c:v>
                </c:pt>
                <c:pt idx="116">
                  <c:v>276.084</c:v>
                </c:pt>
                <c:pt idx="117">
                  <c:v>294.54000000000002</c:v>
                </c:pt>
                <c:pt idx="118">
                  <c:v>287.11099999999999</c:v>
                </c:pt>
                <c:pt idx="119">
                  <c:v>283.70499999999998</c:v>
                </c:pt>
                <c:pt idx="120">
                  <c:v>283.50799999999998</c:v>
                </c:pt>
                <c:pt idx="121">
                  <c:v>285.05399999999997</c:v>
                </c:pt>
                <c:pt idx="122">
                  <c:v>284.262</c:v>
                </c:pt>
                <c:pt idx="123">
                  <c:v>288.83300000000003</c:v>
                </c:pt>
                <c:pt idx="124">
                  <c:v>284.95100000000002</c:v>
                </c:pt>
                <c:pt idx="125">
                  <c:v>287.37200000000001</c:v>
                </c:pt>
                <c:pt idx="126">
                  <c:v>290.38499999999999</c:v>
                </c:pt>
                <c:pt idx="127">
                  <c:v>292.64999999999998</c:v>
                </c:pt>
                <c:pt idx="128">
                  <c:v>288.41000000000003</c:v>
                </c:pt>
                <c:pt idx="129">
                  <c:v>289.57600000000002</c:v>
                </c:pt>
                <c:pt idx="130">
                  <c:v>291.48399999999998</c:v>
                </c:pt>
                <c:pt idx="131">
                  <c:v>293.947</c:v>
                </c:pt>
                <c:pt idx="132">
                  <c:v>295.24799999999999</c:v>
                </c:pt>
                <c:pt idx="133">
                  <c:v>291.16699999999997</c:v>
                </c:pt>
                <c:pt idx="134">
                  <c:v>296.32499999999999</c:v>
                </c:pt>
                <c:pt idx="135">
                  <c:v>295.60000000000002</c:v>
                </c:pt>
                <c:pt idx="136">
                  <c:v>296.41000000000003</c:v>
                </c:pt>
                <c:pt idx="137">
                  <c:v>299.62599999999998</c:v>
                </c:pt>
                <c:pt idx="138">
                  <c:v>302.74700000000001</c:v>
                </c:pt>
                <c:pt idx="139">
                  <c:v>307.80900000000003</c:v>
                </c:pt>
                <c:pt idx="140">
                  <c:v>305.93299999999999</c:v>
                </c:pt>
                <c:pt idx="141">
                  <c:v>304.80900000000003</c:v>
                </c:pt>
                <c:pt idx="142">
                  <c:v>308.52699999999999</c:v>
                </c:pt>
                <c:pt idx="143">
                  <c:v>307.40699999999998</c:v>
                </c:pt>
                <c:pt idx="144">
                  <c:v>309.25400000000002</c:v>
                </c:pt>
                <c:pt idx="145">
                  <c:v>311.39299999999997</c:v>
                </c:pt>
                <c:pt idx="146">
                  <c:v>316.91199999999998</c:v>
                </c:pt>
                <c:pt idx="147">
                  <c:v>313.512</c:v>
                </c:pt>
                <c:pt idx="148">
                  <c:v>318.964</c:v>
                </c:pt>
                <c:pt idx="149">
                  <c:v>314.95800000000003</c:v>
                </c:pt>
                <c:pt idx="150">
                  <c:v>318.54899999999998</c:v>
                </c:pt>
                <c:pt idx="151">
                  <c:v>318.97699999999998</c:v>
                </c:pt>
                <c:pt idx="152">
                  <c:v>324.56900000000002</c:v>
                </c:pt>
                <c:pt idx="153">
                  <c:v>326.74</c:v>
                </c:pt>
                <c:pt idx="154">
                  <c:v>327.83600000000001</c:v>
                </c:pt>
                <c:pt idx="155">
                  <c:v>331.87400000000002</c:v>
                </c:pt>
                <c:pt idx="156">
                  <c:v>328.69600000000003</c:v>
                </c:pt>
                <c:pt idx="157">
                  <c:v>333.02600000000001</c:v>
                </c:pt>
                <c:pt idx="158">
                  <c:v>333.58100000000002</c:v>
                </c:pt>
                <c:pt idx="159">
                  <c:v>336.58300000000003</c:v>
                </c:pt>
                <c:pt idx="160">
                  <c:v>334.52199999999999</c:v>
                </c:pt>
                <c:pt idx="161">
                  <c:v>343.99799999999999</c:v>
                </c:pt>
                <c:pt idx="162">
                  <c:v>346.57600000000002</c:v>
                </c:pt>
                <c:pt idx="163">
                  <c:v>343.30700000000002</c:v>
                </c:pt>
                <c:pt idx="164">
                  <c:v>343.95600000000002</c:v>
                </c:pt>
                <c:pt idx="165">
                  <c:v>344.09699999999998</c:v>
                </c:pt>
                <c:pt idx="166">
                  <c:v>347.32499999999999</c:v>
                </c:pt>
                <c:pt idx="167">
                  <c:v>347.40499999999997</c:v>
                </c:pt>
                <c:pt idx="168">
                  <c:v>357.33100000000002</c:v>
                </c:pt>
                <c:pt idx="169">
                  <c:v>354.70600000000002</c:v>
                </c:pt>
                <c:pt idx="170">
                  <c:v>355.66500000000002</c:v>
                </c:pt>
                <c:pt idx="171">
                  <c:v>357.423</c:v>
                </c:pt>
                <c:pt idx="172">
                  <c:v>356.70400000000001</c:v>
                </c:pt>
                <c:pt idx="173">
                  <c:v>357.87900000000002</c:v>
                </c:pt>
                <c:pt idx="174">
                  <c:v>359.00599999999997</c:v>
                </c:pt>
                <c:pt idx="175">
                  <c:v>360.69099999999997</c:v>
                </c:pt>
                <c:pt idx="176">
                  <c:v>358.96100000000001</c:v>
                </c:pt>
                <c:pt idx="177">
                  <c:v>358.46199999999999</c:v>
                </c:pt>
                <c:pt idx="178">
                  <c:v>359.26600000000002</c:v>
                </c:pt>
                <c:pt idx="179">
                  <c:v>363.73</c:v>
                </c:pt>
                <c:pt idx="180">
                  <c:v>363.61599999999999</c:v>
                </c:pt>
                <c:pt idx="181">
                  <c:v>364.00599999999997</c:v>
                </c:pt>
                <c:pt idx="182">
                  <c:v>367.15800000000002</c:v>
                </c:pt>
                <c:pt idx="183">
                  <c:v>366.18700000000001</c:v>
                </c:pt>
                <c:pt idx="184">
                  <c:v>370.93400000000003</c:v>
                </c:pt>
                <c:pt idx="185">
                  <c:v>368.154</c:v>
                </c:pt>
                <c:pt idx="186">
                  <c:v>369.61399999999998</c:v>
                </c:pt>
                <c:pt idx="187">
                  <c:v>371.358</c:v>
                </c:pt>
                <c:pt idx="188">
                  <c:v>372.86900000000003</c:v>
                </c:pt>
                <c:pt idx="189">
                  <c:v>375.28899999999999</c:v>
                </c:pt>
                <c:pt idx="190">
                  <c:v>378.86</c:v>
                </c:pt>
                <c:pt idx="191">
                  <c:v>374.298</c:v>
                </c:pt>
                <c:pt idx="192">
                  <c:v>375.23599999999999</c:v>
                </c:pt>
                <c:pt idx="193">
                  <c:v>371.83300000000003</c:v>
                </c:pt>
                <c:pt idx="194">
                  <c:v>372.745</c:v>
                </c:pt>
                <c:pt idx="195">
                  <c:v>372.572</c:v>
                </c:pt>
                <c:pt idx="196">
                  <c:v>376.036</c:v>
                </c:pt>
                <c:pt idx="197">
                  <c:v>376.45499999999998</c:v>
                </c:pt>
                <c:pt idx="198">
                  <c:v>375.03800000000001</c:v>
                </c:pt>
                <c:pt idx="199">
                  <c:v>372.28399999999999</c:v>
                </c:pt>
                <c:pt idx="200">
                  <c:v>366.72899999999998</c:v>
                </c:pt>
                <c:pt idx="201">
                  <c:v>352.95</c:v>
                </c:pt>
                <c:pt idx="202">
                  <c:v>339.35</c:v>
                </c:pt>
                <c:pt idx="203">
                  <c:v>332.09100000000001</c:v>
                </c:pt>
                <c:pt idx="204">
                  <c:v>336.92899999999997</c:v>
                </c:pt>
                <c:pt idx="205">
                  <c:v>335.57600000000002</c:v>
                </c:pt>
                <c:pt idx="206">
                  <c:v>329.74700000000001</c:v>
                </c:pt>
                <c:pt idx="207">
                  <c:v>331.35199999999998</c:v>
                </c:pt>
                <c:pt idx="208">
                  <c:v>334.25599999999997</c:v>
                </c:pt>
                <c:pt idx="209">
                  <c:v>339.88299999999998</c:v>
                </c:pt>
                <c:pt idx="210">
                  <c:v>340.517</c:v>
                </c:pt>
                <c:pt idx="211">
                  <c:v>346.66800000000001</c:v>
                </c:pt>
                <c:pt idx="212">
                  <c:v>338.50700000000001</c:v>
                </c:pt>
                <c:pt idx="213">
                  <c:v>341.654</c:v>
                </c:pt>
                <c:pt idx="214">
                  <c:v>344.375</c:v>
                </c:pt>
                <c:pt idx="215">
                  <c:v>346.072</c:v>
                </c:pt>
                <c:pt idx="216">
                  <c:v>345.959</c:v>
                </c:pt>
                <c:pt idx="217">
                  <c:v>346.89499999999998</c:v>
                </c:pt>
                <c:pt idx="218">
                  <c:v>354.37900000000002</c:v>
                </c:pt>
                <c:pt idx="219">
                  <c:v>357.36500000000001</c:v>
                </c:pt>
                <c:pt idx="220">
                  <c:v>354.29899999999998</c:v>
                </c:pt>
                <c:pt idx="221">
                  <c:v>353.76299999999998</c:v>
                </c:pt>
                <c:pt idx="222">
                  <c:v>354.66500000000002</c:v>
                </c:pt>
                <c:pt idx="223">
                  <c:v>356.81</c:v>
                </c:pt>
                <c:pt idx="224">
                  <c:v>359.46499999999997</c:v>
                </c:pt>
                <c:pt idx="225">
                  <c:v>363.34</c:v>
                </c:pt>
                <c:pt idx="226">
                  <c:v>367.45499999999998</c:v>
                </c:pt>
                <c:pt idx="227">
                  <c:v>369.13499999999999</c:v>
                </c:pt>
                <c:pt idx="228">
                  <c:v>372.05700000000002</c:v>
                </c:pt>
                <c:pt idx="229">
                  <c:v>375.09199999999998</c:v>
                </c:pt>
                <c:pt idx="230">
                  <c:v>378.58199999999999</c:v>
                </c:pt>
                <c:pt idx="231">
                  <c:v>380.50799999999998</c:v>
                </c:pt>
                <c:pt idx="232">
                  <c:v>380.35300000000001</c:v>
                </c:pt>
                <c:pt idx="233">
                  <c:v>383.14</c:v>
                </c:pt>
                <c:pt idx="234">
                  <c:v>382.88900000000001</c:v>
                </c:pt>
                <c:pt idx="235">
                  <c:v>384.00599999999997</c:v>
                </c:pt>
                <c:pt idx="236">
                  <c:v>387.50900000000001</c:v>
                </c:pt>
                <c:pt idx="237">
                  <c:v>390.08600000000001</c:v>
                </c:pt>
                <c:pt idx="238">
                  <c:v>391.541</c:v>
                </c:pt>
                <c:pt idx="239">
                  <c:v>391.608</c:v>
                </c:pt>
                <c:pt idx="240">
                  <c:v>395.72</c:v>
                </c:pt>
                <c:pt idx="241">
                  <c:v>400.32900000000001</c:v>
                </c:pt>
                <c:pt idx="242">
                  <c:v>401.661</c:v>
                </c:pt>
                <c:pt idx="243">
                  <c:v>400.214</c:v>
                </c:pt>
                <c:pt idx="244">
                  <c:v>399.33100000000002</c:v>
                </c:pt>
                <c:pt idx="245">
                  <c:v>395.58499999999998</c:v>
                </c:pt>
                <c:pt idx="246">
                  <c:v>397.56700000000001</c:v>
                </c:pt>
                <c:pt idx="247">
                  <c:v>402.16199999999998</c:v>
                </c:pt>
                <c:pt idx="248">
                  <c:v>405.55500000000001</c:v>
                </c:pt>
                <c:pt idx="249">
                  <c:v>405.69900000000001</c:v>
                </c:pt>
                <c:pt idx="250">
                  <c:v>407.39600000000002</c:v>
                </c:pt>
                <c:pt idx="251">
                  <c:v>409.02600000000001</c:v>
                </c:pt>
                <c:pt idx="252">
                  <c:v>412.15499999999997</c:v>
                </c:pt>
                <c:pt idx="253">
                  <c:v>417.15899999999999</c:v>
                </c:pt>
                <c:pt idx="254">
                  <c:v>414.09199999999998</c:v>
                </c:pt>
                <c:pt idx="255">
                  <c:v>412.23700000000002</c:v>
                </c:pt>
                <c:pt idx="256">
                  <c:v>414.30900000000003</c:v>
                </c:pt>
                <c:pt idx="257">
                  <c:v>415.74200000000002</c:v>
                </c:pt>
                <c:pt idx="258">
                  <c:v>418.60399999999998</c:v>
                </c:pt>
                <c:pt idx="259">
                  <c:v>417.64400000000001</c:v>
                </c:pt>
                <c:pt idx="260">
                  <c:v>417.84899999999999</c:v>
                </c:pt>
                <c:pt idx="261">
                  <c:v>419.59899999999999</c:v>
                </c:pt>
                <c:pt idx="262">
                  <c:v>420.65800000000002</c:v>
                </c:pt>
                <c:pt idx="263">
                  <c:v>423.36200000000002</c:v>
                </c:pt>
                <c:pt idx="264">
                  <c:v>418.947</c:v>
                </c:pt>
                <c:pt idx="265">
                  <c:v>425.005</c:v>
                </c:pt>
                <c:pt idx="266">
                  <c:v>429.65800000000002</c:v>
                </c:pt>
                <c:pt idx="267">
                  <c:v>433.82600000000002</c:v>
                </c:pt>
                <c:pt idx="268">
                  <c:v>434.64</c:v>
                </c:pt>
                <c:pt idx="269">
                  <c:v>435.81599999999997</c:v>
                </c:pt>
                <c:pt idx="270">
                  <c:v>436.44200000000001</c:v>
                </c:pt>
                <c:pt idx="271">
                  <c:v>439.68</c:v>
                </c:pt>
                <c:pt idx="272">
                  <c:v>438.84199999999998</c:v>
                </c:pt>
                <c:pt idx="273">
                  <c:v>440.16399999999999</c:v>
                </c:pt>
                <c:pt idx="274">
                  <c:v>441.536</c:v>
                </c:pt>
                <c:pt idx="275">
                  <c:v>439.077</c:v>
                </c:pt>
                <c:pt idx="276">
                  <c:v>436.48200000000003</c:v>
                </c:pt>
                <c:pt idx="277">
                  <c:v>435.84699999999998</c:v>
                </c:pt>
                <c:pt idx="278">
                  <c:v>442.48700000000002</c:v>
                </c:pt>
                <c:pt idx="279">
                  <c:v>443.09500000000003</c:v>
                </c:pt>
                <c:pt idx="280">
                  <c:v>446.529</c:v>
                </c:pt>
                <c:pt idx="281">
                  <c:v>447.34300000000002</c:v>
                </c:pt>
                <c:pt idx="282">
                  <c:v>450.35</c:v>
                </c:pt>
                <c:pt idx="283">
                  <c:v>450.52100000000002</c:v>
                </c:pt>
                <c:pt idx="284">
                  <c:v>448.63499999999999</c:v>
                </c:pt>
                <c:pt idx="285">
                  <c:v>447.262</c:v>
                </c:pt>
                <c:pt idx="286">
                  <c:v>449.12099999999998</c:v>
                </c:pt>
                <c:pt idx="287">
                  <c:v>450.79199999999997</c:v>
                </c:pt>
                <c:pt idx="288">
                  <c:v>447.79399999999998</c:v>
                </c:pt>
                <c:pt idx="289">
                  <c:v>452.34199999999998</c:v>
                </c:pt>
                <c:pt idx="290">
                  <c:v>450.83</c:v>
                </c:pt>
                <c:pt idx="291">
                  <c:v>452.43</c:v>
                </c:pt>
                <c:pt idx="292">
                  <c:v>454.44299999999998</c:v>
                </c:pt>
                <c:pt idx="293">
                  <c:v>459.05200000000002</c:v>
                </c:pt>
                <c:pt idx="294">
                  <c:v>458.06</c:v>
                </c:pt>
                <c:pt idx="295">
                  <c:v>458.77100000000002</c:v>
                </c:pt>
                <c:pt idx="296">
                  <c:v>461.32400000000001</c:v>
                </c:pt>
                <c:pt idx="297">
                  <c:v>462.77</c:v>
                </c:pt>
                <c:pt idx="298">
                  <c:v>462.40699999999998</c:v>
                </c:pt>
                <c:pt idx="299">
                  <c:v>468.06099999999998</c:v>
                </c:pt>
                <c:pt idx="300">
                  <c:v>473.48399999999998</c:v>
                </c:pt>
                <c:pt idx="301">
                  <c:v>472.995</c:v>
                </c:pt>
                <c:pt idx="302">
                  <c:v>471.99900000000002</c:v>
                </c:pt>
                <c:pt idx="303">
                  <c:v>474.363</c:v>
                </c:pt>
                <c:pt idx="304">
                  <c:v>472.01</c:v>
                </c:pt>
                <c:pt idx="305">
                  <c:v>473.76799999999997</c:v>
                </c:pt>
                <c:pt idx="306">
                  <c:v>473.959</c:v>
                </c:pt>
                <c:pt idx="307">
                  <c:v>474.70299999999997</c:v>
                </c:pt>
                <c:pt idx="308">
                  <c:v>484.38499999999999</c:v>
                </c:pt>
                <c:pt idx="309">
                  <c:v>485.05900000000003</c:v>
                </c:pt>
                <c:pt idx="310">
                  <c:v>490.00700000000001</c:v>
                </c:pt>
                <c:pt idx="311">
                  <c:v>492.40100000000001</c:v>
                </c:pt>
                <c:pt idx="312">
                  <c:v>491.49200000000002</c:v>
                </c:pt>
                <c:pt idx="313">
                  <c:v>493.75900000000001</c:v>
                </c:pt>
                <c:pt idx="314">
                  <c:v>493.37299999999999</c:v>
                </c:pt>
                <c:pt idx="315">
                  <c:v>495.02499999999998</c:v>
                </c:pt>
                <c:pt idx="316">
                  <c:v>500.71899999999999</c:v>
                </c:pt>
                <c:pt idx="317">
                  <c:v>499.63099999999997</c:v>
                </c:pt>
                <c:pt idx="318">
                  <c:v>502.96199999999999</c:v>
                </c:pt>
                <c:pt idx="319">
                  <c:v>501.91300000000001</c:v>
                </c:pt>
                <c:pt idx="320">
                  <c:v>500.36200000000002</c:v>
                </c:pt>
                <c:pt idx="321">
                  <c:v>506.01</c:v>
                </c:pt>
                <c:pt idx="322">
                  <c:v>506.97300000000001</c:v>
                </c:pt>
                <c:pt idx="323">
                  <c:v>496.59300000000002</c:v>
                </c:pt>
                <c:pt idx="324">
                  <c:v>502.72399999999999</c:v>
                </c:pt>
                <c:pt idx="325">
                  <c:v>502.62700000000001</c:v>
                </c:pt>
                <c:pt idx="326">
                  <c:v>510.32</c:v>
                </c:pt>
                <c:pt idx="327">
                  <c:v>512.32600000000002</c:v>
                </c:pt>
                <c:pt idx="328">
                  <c:v>513.87</c:v>
                </c:pt>
                <c:pt idx="329">
                  <c:v>515.91099999999994</c:v>
                </c:pt>
                <c:pt idx="330">
                  <c:v>519.447</c:v>
                </c:pt>
                <c:pt idx="331">
                  <c:v>521.83299999999997</c:v>
                </c:pt>
                <c:pt idx="332">
                  <c:v>518.60500000000002</c:v>
                </c:pt>
                <c:pt idx="333">
                  <c:v>521.11400000000003</c:v>
                </c:pt>
                <c:pt idx="334">
                  <c:v>522.80499999999995</c:v>
                </c:pt>
                <c:pt idx="335">
                  <c:v>523.86199999999997</c:v>
                </c:pt>
                <c:pt idx="336">
                  <c:v>526.92999999999995</c:v>
                </c:pt>
                <c:pt idx="337">
                  <c:v>525.80999999999995</c:v>
                </c:pt>
                <c:pt idx="338">
                  <c:v>480.40699999999998</c:v>
                </c:pt>
                <c:pt idx="339">
                  <c:v>409.94200000000001</c:v>
                </c:pt>
                <c:pt idx="340">
                  <c:v>484.339</c:v>
                </c:pt>
                <c:pt idx="341">
                  <c:v>526.86</c:v>
                </c:pt>
                <c:pt idx="342">
                  <c:v>534.29499999999996</c:v>
                </c:pt>
                <c:pt idx="343">
                  <c:v>538.64599999999996</c:v>
                </c:pt>
                <c:pt idx="344">
                  <c:v>549.52800000000002</c:v>
                </c:pt>
                <c:pt idx="345">
                  <c:v>550.03800000000001</c:v>
                </c:pt>
                <c:pt idx="346">
                  <c:v>542.58299999999997</c:v>
                </c:pt>
                <c:pt idx="347">
                  <c:v>535.97199999999998</c:v>
                </c:pt>
                <c:pt idx="348">
                  <c:v>576.46600000000001</c:v>
                </c:pt>
                <c:pt idx="349">
                  <c:v>559.97</c:v>
                </c:pt>
                <c:pt idx="350">
                  <c:v>619.78700000000003</c:v>
                </c:pt>
                <c:pt idx="351">
                  <c:v>628</c:v>
                </c:pt>
                <c:pt idx="352">
                  <c:v>620</c:v>
                </c:pt>
                <c:pt idx="353">
                  <c:v>624</c:v>
                </c:pt>
                <c:pt idx="354">
                  <c:v>617</c:v>
                </c:pt>
                <c:pt idx="355">
                  <c:v>620</c:v>
                </c:pt>
                <c:pt idx="356">
                  <c:v>625</c:v>
                </c:pt>
                <c:pt idx="357">
                  <c:v>638</c:v>
                </c:pt>
              </c:numCache>
            </c:numRef>
          </c:val>
          <c:smooth val="0"/>
          <c:extLst>
            <c:ext xmlns:c16="http://schemas.microsoft.com/office/drawing/2014/chart" uri="{C3380CC4-5D6E-409C-BE32-E72D297353CC}">
              <c16:uniqueId val="{00000000-D011-43DC-9EB8-37C70AEF690C}"/>
            </c:ext>
          </c:extLst>
        </c:ser>
        <c:ser>
          <c:idx val="1"/>
          <c:order val="1"/>
          <c:tx>
            <c:strRef>
              <c:f>Sheet1!$C$1</c:f>
              <c:strCache>
                <c:ptCount val="1"/>
                <c:pt idx="0">
                  <c:v>US Retailers Inventory</c:v>
                </c:pt>
              </c:strCache>
            </c:strRef>
          </c:tx>
          <c:spPr>
            <a:ln w="28575" cap="sq">
              <a:solidFill>
                <a:schemeClr val="accent2"/>
              </a:solidFill>
              <a:prstDash val="solid"/>
            </a:ln>
          </c:spPr>
          <c:marker>
            <c:symbol val="none"/>
          </c:marker>
          <c:cat>
            <c:numRef>
              <c:f>Sheet1!$A$2:$A$359</c:f>
              <c:numCache>
                <c:formatCode>m/d/yyyy</c:formatCode>
                <c:ptCount val="358"/>
                <c:pt idx="0">
                  <c:v>33634</c:v>
                </c:pt>
                <c:pt idx="1">
                  <c:v>33663</c:v>
                </c:pt>
                <c:pt idx="2">
                  <c:v>33694</c:v>
                </c:pt>
                <c:pt idx="3">
                  <c:v>33724</c:v>
                </c:pt>
                <c:pt idx="4">
                  <c:v>33755</c:v>
                </c:pt>
                <c:pt idx="5">
                  <c:v>33785</c:v>
                </c:pt>
                <c:pt idx="6">
                  <c:v>33816</c:v>
                </c:pt>
                <c:pt idx="7">
                  <c:v>33847</c:v>
                </c:pt>
                <c:pt idx="8">
                  <c:v>33877</c:v>
                </c:pt>
                <c:pt idx="9">
                  <c:v>33908</c:v>
                </c:pt>
                <c:pt idx="10">
                  <c:v>33938</c:v>
                </c:pt>
                <c:pt idx="11">
                  <c:v>33969</c:v>
                </c:pt>
                <c:pt idx="12">
                  <c:v>34000</c:v>
                </c:pt>
                <c:pt idx="13">
                  <c:v>34028</c:v>
                </c:pt>
                <c:pt idx="14">
                  <c:v>34059</c:v>
                </c:pt>
                <c:pt idx="15">
                  <c:v>34089</c:v>
                </c:pt>
                <c:pt idx="16">
                  <c:v>34120</c:v>
                </c:pt>
                <c:pt idx="17">
                  <c:v>34150</c:v>
                </c:pt>
                <c:pt idx="18">
                  <c:v>34181</c:v>
                </c:pt>
                <c:pt idx="19">
                  <c:v>34212</c:v>
                </c:pt>
                <c:pt idx="20">
                  <c:v>34242</c:v>
                </c:pt>
                <c:pt idx="21">
                  <c:v>34273</c:v>
                </c:pt>
                <c:pt idx="22">
                  <c:v>34303</c:v>
                </c:pt>
                <c:pt idx="23">
                  <c:v>34334</c:v>
                </c:pt>
                <c:pt idx="24">
                  <c:v>34365</c:v>
                </c:pt>
                <c:pt idx="25">
                  <c:v>34393</c:v>
                </c:pt>
                <c:pt idx="26">
                  <c:v>34424</c:v>
                </c:pt>
                <c:pt idx="27">
                  <c:v>34454</c:v>
                </c:pt>
                <c:pt idx="28">
                  <c:v>34485</c:v>
                </c:pt>
                <c:pt idx="29">
                  <c:v>34515</c:v>
                </c:pt>
                <c:pt idx="30">
                  <c:v>34546</c:v>
                </c:pt>
                <c:pt idx="31">
                  <c:v>34577</c:v>
                </c:pt>
                <c:pt idx="32">
                  <c:v>34607</c:v>
                </c:pt>
                <c:pt idx="33">
                  <c:v>34638</c:v>
                </c:pt>
                <c:pt idx="34">
                  <c:v>34668</c:v>
                </c:pt>
                <c:pt idx="35">
                  <c:v>34699</c:v>
                </c:pt>
                <c:pt idx="36">
                  <c:v>34730</c:v>
                </c:pt>
                <c:pt idx="37">
                  <c:v>34758</c:v>
                </c:pt>
                <c:pt idx="38">
                  <c:v>34789</c:v>
                </c:pt>
                <c:pt idx="39">
                  <c:v>34819</c:v>
                </c:pt>
                <c:pt idx="40">
                  <c:v>34850</c:v>
                </c:pt>
                <c:pt idx="41">
                  <c:v>34880</c:v>
                </c:pt>
                <c:pt idx="42">
                  <c:v>34911</c:v>
                </c:pt>
                <c:pt idx="43">
                  <c:v>34942</c:v>
                </c:pt>
                <c:pt idx="44">
                  <c:v>34972</c:v>
                </c:pt>
                <c:pt idx="45">
                  <c:v>35003</c:v>
                </c:pt>
                <c:pt idx="46">
                  <c:v>35033</c:v>
                </c:pt>
                <c:pt idx="47">
                  <c:v>35064</c:v>
                </c:pt>
                <c:pt idx="48">
                  <c:v>35095</c:v>
                </c:pt>
                <c:pt idx="49">
                  <c:v>35124</c:v>
                </c:pt>
                <c:pt idx="50">
                  <c:v>35155</c:v>
                </c:pt>
                <c:pt idx="51">
                  <c:v>35185</c:v>
                </c:pt>
                <c:pt idx="52">
                  <c:v>35216</c:v>
                </c:pt>
                <c:pt idx="53">
                  <c:v>35246</c:v>
                </c:pt>
                <c:pt idx="54">
                  <c:v>35277</c:v>
                </c:pt>
                <c:pt idx="55">
                  <c:v>35308</c:v>
                </c:pt>
                <c:pt idx="56">
                  <c:v>35338</c:v>
                </c:pt>
                <c:pt idx="57">
                  <c:v>35369</c:v>
                </c:pt>
                <c:pt idx="58">
                  <c:v>35399</c:v>
                </c:pt>
                <c:pt idx="59">
                  <c:v>35430</c:v>
                </c:pt>
                <c:pt idx="60">
                  <c:v>35461</c:v>
                </c:pt>
                <c:pt idx="61">
                  <c:v>35489</c:v>
                </c:pt>
                <c:pt idx="62">
                  <c:v>35520</c:v>
                </c:pt>
                <c:pt idx="63">
                  <c:v>35550</c:v>
                </c:pt>
                <c:pt idx="64">
                  <c:v>35581</c:v>
                </c:pt>
                <c:pt idx="65">
                  <c:v>35611</c:v>
                </c:pt>
                <c:pt idx="66">
                  <c:v>35642</c:v>
                </c:pt>
                <c:pt idx="67">
                  <c:v>35673</c:v>
                </c:pt>
                <c:pt idx="68">
                  <c:v>35703</c:v>
                </c:pt>
                <c:pt idx="69">
                  <c:v>35734</c:v>
                </c:pt>
                <c:pt idx="70">
                  <c:v>35764</c:v>
                </c:pt>
                <c:pt idx="71">
                  <c:v>35795</c:v>
                </c:pt>
                <c:pt idx="72">
                  <c:v>35826</c:v>
                </c:pt>
                <c:pt idx="73">
                  <c:v>35854</c:v>
                </c:pt>
                <c:pt idx="74">
                  <c:v>35885</c:v>
                </c:pt>
                <c:pt idx="75">
                  <c:v>35915</c:v>
                </c:pt>
                <c:pt idx="76">
                  <c:v>35946</c:v>
                </c:pt>
                <c:pt idx="77">
                  <c:v>35976</c:v>
                </c:pt>
                <c:pt idx="78">
                  <c:v>36007</c:v>
                </c:pt>
                <c:pt idx="79">
                  <c:v>36038</c:v>
                </c:pt>
                <c:pt idx="80">
                  <c:v>36068</c:v>
                </c:pt>
                <c:pt idx="81">
                  <c:v>36099</c:v>
                </c:pt>
                <c:pt idx="82">
                  <c:v>36129</c:v>
                </c:pt>
                <c:pt idx="83">
                  <c:v>36160</c:v>
                </c:pt>
                <c:pt idx="84">
                  <c:v>36191</c:v>
                </c:pt>
                <c:pt idx="85">
                  <c:v>36219</c:v>
                </c:pt>
                <c:pt idx="86">
                  <c:v>36250</c:v>
                </c:pt>
                <c:pt idx="87">
                  <c:v>36280</c:v>
                </c:pt>
                <c:pt idx="88">
                  <c:v>36311</c:v>
                </c:pt>
                <c:pt idx="89">
                  <c:v>36341</c:v>
                </c:pt>
                <c:pt idx="90">
                  <c:v>36372</c:v>
                </c:pt>
                <c:pt idx="91">
                  <c:v>36403</c:v>
                </c:pt>
                <c:pt idx="92">
                  <c:v>36433</c:v>
                </c:pt>
                <c:pt idx="93">
                  <c:v>36464</c:v>
                </c:pt>
                <c:pt idx="94">
                  <c:v>36494</c:v>
                </c:pt>
                <c:pt idx="95">
                  <c:v>36525</c:v>
                </c:pt>
                <c:pt idx="96">
                  <c:v>36556</c:v>
                </c:pt>
                <c:pt idx="97">
                  <c:v>36585</c:v>
                </c:pt>
                <c:pt idx="98">
                  <c:v>36616</c:v>
                </c:pt>
                <c:pt idx="99">
                  <c:v>36646</c:v>
                </c:pt>
                <c:pt idx="100">
                  <c:v>36677</c:v>
                </c:pt>
                <c:pt idx="101">
                  <c:v>36707</c:v>
                </c:pt>
                <c:pt idx="102">
                  <c:v>36738</c:v>
                </c:pt>
                <c:pt idx="103">
                  <c:v>36769</c:v>
                </c:pt>
                <c:pt idx="104">
                  <c:v>36799</c:v>
                </c:pt>
                <c:pt idx="105">
                  <c:v>36830</c:v>
                </c:pt>
                <c:pt idx="106">
                  <c:v>36860</c:v>
                </c:pt>
                <c:pt idx="107">
                  <c:v>36891</c:v>
                </c:pt>
                <c:pt idx="108">
                  <c:v>36922</c:v>
                </c:pt>
                <c:pt idx="109">
                  <c:v>36950</c:v>
                </c:pt>
                <c:pt idx="110">
                  <c:v>36981</c:v>
                </c:pt>
                <c:pt idx="111">
                  <c:v>37011</c:v>
                </c:pt>
                <c:pt idx="112">
                  <c:v>37042</c:v>
                </c:pt>
                <c:pt idx="113">
                  <c:v>37072</c:v>
                </c:pt>
                <c:pt idx="114">
                  <c:v>37103</c:v>
                </c:pt>
                <c:pt idx="115">
                  <c:v>37134</c:v>
                </c:pt>
                <c:pt idx="116">
                  <c:v>37164</c:v>
                </c:pt>
                <c:pt idx="117">
                  <c:v>37195</c:v>
                </c:pt>
                <c:pt idx="118">
                  <c:v>37225</c:v>
                </c:pt>
                <c:pt idx="119">
                  <c:v>37256</c:v>
                </c:pt>
                <c:pt idx="120">
                  <c:v>37287</c:v>
                </c:pt>
                <c:pt idx="121">
                  <c:v>37315</c:v>
                </c:pt>
                <c:pt idx="122">
                  <c:v>37346</c:v>
                </c:pt>
                <c:pt idx="123">
                  <c:v>37376</c:v>
                </c:pt>
                <c:pt idx="124">
                  <c:v>37407</c:v>
                </c:pt>
                <c:pt idx="125">
                  <c:v>37437</c:v>
                </c:pt>
                <c:pt idx="126">
                  <c:v>37468</c:v>
                </c:pt>
                <c:pt idx="127">
                  <c:v>37499</c:v>
                </c:pt>
                <c:pt idx="128">
                  <c:v>37529</c:v>
                </c:pt>
                <c:pt idx="129">
                  <c:v>37560</c:v>
                </c:pt>
                <c:pt idx="130">
                  <c:v>37590</c:v>
                </c:pt>
                <c:pt idx="131">
                  <c:v>37621</c:v>
                </c:pt>
                <c:pt idx="132">
                  <c:v>37652</c:v>
                </c:pt>
                <c:pt idx="133">
                  <c:v>37680</c:v>
                </c:pt>
                <c:pt idx="134">
                  <c:v>37711</c:v>
                </c:pt>
                <c:pt idx="135">
                  <c:v>37741</c:v>
                </c:pt>
                <c:pt idx="136">
                  <c:v>37772</c:v>
                </c:pt>
                <c:pt idx="137">
                  <c:v>37802</c:v>
                </c:pt>
                <c:pt idx="138">
                  <c:v>37833</c:v>
                </c:pt>
                <c:pt idx="139">
                  <c:v>37864</c:v>
                </c:pt>
                <c:pt idx="140">
                  <c:v>37894</c:v>
                </c:pt>
                <c:pt idx="141">
                  <c:v>37925</c:v>
                </c:pt>
                <c:pt idx="142">
                  <c:v>37955</c:v>
                </c:pt>
                <c:pt idx="143">
                  <c:v>37986</c:v>
                </c:pt>
                <c:pt idx="144">
                  <c:v>38017</c:v>
                </c:pt>
                <c:pt idx="145">
                  <c:v>38046</c:v>
                </c:pt>
                <c:pt idx="146">
                  <c:v>38077</c:v>
                </c:pt>
                <c:pt idx="147">
                  <c:v>38107</c:v>
                </c:pt>
                <c:pt idx="148">
                  <c:v>38138</c:v>
                </c:pt>
                <c:pt idx="149">
                  <c:v>38168</c:v>
                </c:pt>
                <c:pt idx="150">
                  <c:v>38199</c:v>
                </c:pt>
                <c:pt idx="151">
                  <c:v>38230</c:v>
                </c:pt>
                <c:pt idx="152">
                  <c:v>38260</c:v>
                </c:pt>
                <c:pt idx="153">
                  <c:v>38291</c:v>
                </c:pt>
                <c:pt idx="154">
                  <c:v>38321</c:v>
                </c:pt>
                <c:pt idx="155">
                  <c:v>38352</c:v>
                </c:pt>
                <c:pt idx="156">
                  <c:v>38383</c:v>
                </c:pt>
                <c:pt idx="157">
                  <c:v>38411</c:v>
                </c:pt>
                <c:pt idx="158">
                  <c:v>38442</c:v>
                </c:pt>
                <c:pt idx="159">
                  <c:v>38472</c:v>
                </c:pt>
                <c:pt idx="160">
                  <c:v>38503</c:v>
                </c:pt>
                <c:pt idx="161">
                  <c:v>38533</c:v>
                </c:pt>
                <c:pt idx="162">
                  <c:v>38564</c:v>
                </c:pt>
                <c:pt idx="163">
                  <c:v>38595</c:v>
                </c:pt>
                <c:pt idx="164">
                  <c:v>38625</c:v>
                </c:pt>
                <c:pt idx="165">
                  <c:v>38656</c:v>
                </c:pt>
                <c:pt idx="166">
                  <c:v>38686</c:v>
                </c:pt>
                <c:pt idx="167">
                  <c:v>38717</c:v>
                </c:pt>
                <c:pt idx="168">
                  <c:v>38748</c:v>
                </c:pt>
                <c:pt idx="169">
                  <c:v>38776</c:v>
                </c:pt>
                <c:pt idx="170">
                  <c:v>38807</c:v>
                </c:pt>
                <c:pt idx="171">
                  <c:v>38837</c:v>
                </c:pt>
                <c:pt idx="172">
                  <c:v>38868</c:v>
                </c:pt>
                <c:pt idx="173">
                  <c:v>38898</c:v>
                </c:pt>
                <c:pt idx="174">
                  <c:v>38929</c:v>
                </c:pt>
                <c:pt idx="175">
                  <c:v>38960</c:v>
                </c:pt>
                <c:pt idx="176">
                  <c:v>38990</c:v>
                </c:pt>
                <c:pt idx="177">
                  <c:v>39021</c:v>
                </c:pt>
                <c:pt idx="178">
                  <c:v>39051</c:v>
                </c:pt>
                <c:pt idx="179">
                  <c:v>39082</c:v>
                </c:pt>
                <c:pt idx="180">
                  <c:v>39113</c:v>
                </c:pt>
                <c:pt idx="181">
                  <c:v>39141</c:v>
                </c:pt>
                <c:pt idx="182">
                  <c:v>39172</c:v>
                </c:pt>
                <c:pt idx="183">
                  <c:v>39202</c:v>
                </c:pt>
                <c:pt idx="184">
                  <c:v>39233</c:v>
                </c:pt>
                <c:pt idx="185">
                  <c:v>39263</c:v>
                </c:pt>
                <c:pt idx="186">
                  <c:v>39294</c:v>
                </c:pt>
                <c:pt idx="187">
                  <c:v>39325</c:v>
                </c:pt>
                <c:pt idx="188">
                  <c:v>39355</c:v>
                </c:pt>
                <c:pt idx="189">
                  <c:v>39386</c:v>
                </c:pt>
                <c:pt idx="190">
                  <c:v>39416</c:v>
                </c:pt>
                <c:pt idx="191">
                  <c:v>39447</c:v>
                </c:pt>
                <c:pt idx="192">
                  <c:v>39478</c:v>
                </c:pt>
                <c:pt idx="193">
                  <c:v>39507</c:v>
                </c:pt>
                <c:pt idx="194">
                  <c:v>39538</c:v>
                </c:pt>
                <c:pt idx="195">
                  <c:v>39568</c:v>
                </c:pt>
                <c:pt idx="196">
                  <c:v>39599</c:v>
                </c:pt>
                <c:pt idx="197">
                  <c:v>39629</c:v>
                </c:pt>
                <c:pt idx="198">
                  <c:v>39660</c:v>
                </c:pt>
                <c:pt idx="199">
                  <c:v>39691</c:v>
                </c:pt>
                <c:pt idx="200">
                  <c:v>39721</c:v>
                </c:pt>
                <c:pt idx="201">
                  <c:v>39752</c:v>
                </c:pt>
                <c:pt idx="202">
                  <c:v>39782</c:v>
                </c:pt>
                <c:pt idx="203">
                  <c:v>39813</c:v>
                </c:pt>
                <c:pt idx="204">
                  <c:v>39844</c:v>
                </c:pt>
                <c:pt idx="205">
                  <c:v>39872</c:v>
                </c:pt>
                <c:pt idx="206">
                  <c:v>39903</c:v>
                </c:pt>
                <c:pt idx="207">
                  <c:v>39933</c:v>
                </c:pt>
                <c:pt idx="208">
                  <c:v>39964</c:v>
                </c:pt>
                <c:pt idx="209">
                  <c:v>39994</c:v>
                </c:pt>
                <c:pt idx="210">
                  <c:v>40025</c:v>
                </c:pt>
                <c:pt idx="211">
                  <c:v>40056</c:v>
                </c:pt>
                <c:pt idx="212">
                  <c:v>40086</c:v>
                </c:pt>
                <c:pt idx="213">
                  <c:v>40117</c:v>
                </c:pt>
                <c:pt idx="214">
                  <c:v>40147</c:v>
                </c:pt>
                <c:pt idx="215">
                  <c:v>40178</c:v>
                </c:pt>
                <c:pt idx="216">
                  <c:v>40209</c:v>
                </c:pt>
                <c:pt idx="217">
                  <c:v>40237</c:v>
                </c:pt>
                <c:pt idx="218">
                  <c:v>40268</c:v>
                </c:pt>
                <c:pt idx="219">
                  <c:v>40298</c:v>
                </c:pt>
                <c:pt idx="220">
                  <c:v>40329</c:v>
                </c:pt>
                <c:pt idx="221">
                  <c:v>40359</c:v>
                </c:pt>
                <c:pt idx="222">
                  <c:v>40390</c:v>
                </c:pt>
                <c:pt idx="223">
                  <c:v>40421</c:v>
                </c:pt>
                <c:pt idx="224">
                  <c:v>40451</c:v>
                </c:pt>
                <c:pt idx="225">
                  <c:v>40482</c:v>
                </c:pt>
                <c:pt idx="226">
                  <c:v>40512</c:v>
                </c:pt>
                <c:pt idx="227">
                  <c:v>40543</c:v>
                </c:pt>
                <c:pt idx="228">
                  <c:v>40574</c:v>
                </c:pt>
                <c:pt idx="229">
                  <c:v>40602</c:v>
                </c:pt>
                <c:pt idx="230">
                  <c:v>40633</c:v>
                </c:pt>
                <c:pt idx="231">
                  <c:v>40663</c:v>
                </c:pt>
                <c:pt idx="232">
                  <c:v>40694</c:v>
                </c:pt>
                <c:pt idx="233">
                  <c:v>40724</c:v>
                </c:pt>
                <c:pt idx="234">
                  <c:v>40755</c:v>
                </c:pt>
                <c:pt idx="235">
                  <c:v>40786</c:v>
                </c:pt>
                <c:pt idx="236">
                  <c:v>40816</c:v>
                </c:pt>
                <c:pt idx="237">
                  <c:v>40847</c:v>
                </c:pt>
                <c:pt idx="238">
                  <c:v>40877</c:v>
                </c:pt>
                <c:pt idx="239">
                  <c:v>40908</c:v>
                </c:pt>
                <c:pt idx="240">
                  <c:v>40939</c:v>
                </c:pt>
                <c:pt idx="241">
                  <c:v>40968</c:v>
                </c:pt>
                <c:pt idx="242">
                  <c:v>40999</c:v>
                </c:pt>
                <c:pt idx="243">
                  <c:v>41029</c:v>
                </c:pt>
                <c:pt idx="244">
                  <c:v>41060</c:v>
                </c:pt>
                <c:pt idx="245">
                  <c:v>41090</c:v>
                </c:pt>
                <c:pt idx="246">
                  <c:v>41121</c:v>
                </c:pt>
                <c:pt idx="247">
                  <c:v>41152</c:v>
                </c:pt>
                <c:pt idx="248">
                  <c:v>41182</c:v>
                </c:pt>
                <c:pt idx="249">
                  <c:v>41213</c:v>
                </c:pt>
                <c:pt idx="250">
                  <c:v>41243</c:v>
                </c:pt>
                <c:pt idx="251">
                  <c:v>41274</c:v>
                </c:pt>
                <c:pt idx="252">
                  <c:v>41305</c:v>
                </c:pt>
                <c:pt idx="253">
                  <c:v>41333</c:v>
                </c:pt>
                <c:pt idx="254">
                  <c:v>41364</c:v>
                </c:pt>
                <c:pt idx="255">
                  <c:v>41394</c:v>
                </c:pt>
                <c:pt idx="256">
                  <c:v>41425</c:v>
                </c:pt>
                <c:pt idx="257">
                  <c:v>41455</c:v>
                </c:pt>
                <c:pt idx="258">
                  <c:v>41486</c:v>
                </c:pt>
                <c:pt idx="259">
                  <c:v>41517</c:v>
                </c:pt>
                <c:pt idx="260">
                  <c:v>41547</c:v>
                </c:pt>
                <c:pt idx="261">
                  <c:v>41578</c:v>
                </c:pt>
                <c:pt idx="262">
                  <c:v>41608</c:v>
                </c:pt>
                <c:pt idx="263">
                  <c:v>41639</c:v>
                </c:pt>
                <c:pt idx="264">
                  <c:v>41670</c:v>
                </c:pt>
                <c:pt idx="265">
                  <c:v>41698</c:v>
                </c:pt>
                <c:pt idx="266">
                  <c:v>41729</c:v>
                </c:pt>
                <c:pt idx="267">
                  <c:v>41759</c:v>
                </c:pt>
                <c:pt idx="268">
                  <c:v>41790</c:v>
                </c:pt>
                <c:pt idx="269">
                  <c:v>41820</c:v>
                </c:pt>
                <c:pt idx="270">
                  <c:v>41851</c:v>
                </c:pt>
                <c:pt idx="271">
                  <c:v>41882</c:v>
                </c:pt>
                <c:pt idx="272">
                  <c:v>41912</c:v>
                </c:pt>
                <c:pt idx="273">
                  <c:v>41943</c:v>
                </c:pt>
                <c:pt idx="274">
                  <c:v>41973</c:v>
                </c:pt>
                <c:pt idx="275">
                  <c:v>42004</c:v>
                </c:pt>
                <c:pt idx="276">
                  <c:v>42035</c:v>
                </c:pt>
                <c:pt idx="277">
                  <c:v>42063</c:v>
                </c:pt>
                <c:pt idx="278">
                  <c:v>42094</c:v>
                </c:pt>
                <c:pt idx="279">
                  <c:v>42124</c:v>
                </c:pt>
                <c:pt idx="280">
                  <c:v>42155</c:v>
                </c:pt>
                <c:pt idx="281">
                  <c:v>42185</c:v>
                </c:pt>
                <c:pt idx="282">
                  <c:v>42216</c:v>
                </c:pt>
                <c:pt idx="283">
                  <c:v>42247</c:v>
                </c:pt>
                <c:pt idx="284">
                  <c:v>42277</c:v>
                </c:pt>
                <c:pt idx="285">
                  <c:v>42308</c:v>
                </c:pt>
                <c:pt idx="286">
                  <c:v>42338</c:v>
                </c:pt>
                <c:pt idx="287">
                  <c:v>42369</c:v>
                </c:pt>
                <c:pt idx="288">
                  <c:v>42400</c:v>
                </c:pt>
                <c:pt idx="289">
                  <c:v>42429</c:v>
                </c:pt>
                <c:pt idx="290">
                  <c:v>42460</c:v>
                </c:pt>
                <c:pt idx="291">
                  <c:v>42490</c:v>
                </c:pt>
                <c:pt idx="292">
                  <c:v>42521</c:v>
                </c:pt>
                <c:pt idx="293">
                  <c:v>42551</c:v>
                </c:pt>
                <c:pt idx="294">
                  <c:v>42582</c:v>
                </c:pt>
                <c:pt idx="295">
                  <c:v>42613</c:v>
                </c:pt>
                <c:pt idx="296">
                  <c:v>42643</c:v>
                </c:pt>
                <c:pt idx="297">
                  <c:v>42674</c:v>
                </c:pt>
                <c:pt idx="298">
                  <c:v>42704</c:v>
                </c:pt>
                <c:pt idx="299">
                  <c:v>42735</c:v>
                </c:pt>
                <c:pt idx="300">
                  <c:v>42766</c:v>
                </c:pt>
                <c:pt idx="301">
                  <c:v>42794</c:v>
                </c:pt>
                <c:pt idx="302">
                  <c:v>42825</c:v>
                </c:pt>
                <c:pt idx="303">
                  <c:v>42855</c:v>
                </c:pt>
                <c:pt idx="304">
                  <c:v>42886</c:v>
                </c:pt>
                <c:pt idx="305">
                  <c:v>42916</c:v>
                </c:pt>
                <c:pt idx="306">
                  <c:v>42947</c:v>
                </c:pt>
                <c:pt idx="307">
                  <c:v>42978</c:v>
                </c:pt>
                <c:pt idx="308">
                  <c:v>43008</c:v>
                </c:pt>
                <c:pt idx="309">
                  <c:v>43039</c:v>
                </c:pt>
                <c:pt idx="310">
                  <c:v>43069</c:v>
                </c:pt>
                <c:pt idx="311">
                  <c:v>43100</c:v>
                </c:pt>
                <c:pt idx="312">
                  <c:v>43131</c:v>
                </c:pt>
                <c:pt idx="313">
                  <c:v>43159</c:v>
                </c:pt>
                <c:pt idx="314">
                  <c:v>43190</c:v>
                </c:pt>
                <c:pt idx="315">
                  <c:v>43220</c:v>
                </c:pt>
                <c:pt idx="316">
                  <c:v>43251</c:v>
                </c:pt>
                <c:pt idx="317">
                  <c:v>43281</c:v>
                </c:pt>
                <c:pt idx="318">
                  <c:v>43312</c:v>
                </c:pt>
                <c:pt idx="319">
                  <c:v>43343</c:v>
                </c:pt>
                <c:pt idx="320">
                  <c:v>43373</c:v>
                </c:pt>
                <c:pt idx="321">
                  <c:v>43404</c:v>
                </c:pt>
                <c:pt idx="322">
                  <c:v>43434</c:v>
                </c:pt>
                <c:pt idx="323">
                  <c:v>43465</c:v>
                </c:pt>
                <c:pt idx="324">
                  <c:v>43496</c:v>
                </c:pt>
                <c:pt idx="325">
                  <c:v>43524</c:v>
                </c:pt>
                <c:pt idx="326">
                  <c:v>43555</c:v>
                </c:pt>
                <c:pt idx="327">
                  <c:v>43585</c:v>
                </c:pt>
                <c:pt idx="328">
                  <c:v>43616</c:v>
                </c:pt>
                <c:pt idx="329">
                  <c:v>43646</c:v>
                </c:pt>
                <c:pt idx="330">
                  <c:v>43677</c:v>
                </c:pt>
                <c:pt idx="331">
                  <c:v>43708</c:v>
                </c:pt>
                <c:pt idx="332">
                  <c:v>43738</c:v>
                </c:pt>
                <c:pt idx="333">
                  <c:v>43769</c:v>
                </c:pt>
                <c:pt idx="334">
                  <c:v>43799</c:v>
                </c:pt>
                <c:pt idx="335">
                  <c:v>43830</c:v>
                </c:pt>
                <c:pt idx="336">
                  <c:v>43861</c:v>
                </c:pt>
                <c:pt idx="337">
                  <c:v>43890</c:v>
                </c:pt>
                <c:pt idx="338">
                  <c:v>43921</c:v>
                </c:pt>
                <c:pt idx="339">
                  <c:v>43951</c:v>
                </c:pt>
                <c:pt idx="340">
                  <c:v>43982</c:v>
                </c:pt>
                <c:pt idx="341">
                  <c:v>44012</c:v>
                </c:pt>
                <c:pt idx="342">
                  <c:v>44043</c:v>
                </c:pt>
                <c:pt idx="343">
                  <c:v>44074</c:v>
                </c:pt>
                <c:pt idx="344">
                  <c:v>44104</c:v>
                </c:pt>
                <c:pt idx="345">
                  <c:v>44135</c:v>
                </c:pt>
                <c:pt idx="346">
                  <c:v>44165</c:v>
                </c:pt>
                <c:pt idx="347">
                  <c:v>44196</c:v>
                </c:pt>
                <c:pt idx="348">
                  <c:v>44227</c:v>
                </c:pt>
                <c:pt idx="349">
                  <c:v>44255</c:v>
                </c:pt>
                <c:pt idx="350">
                  <c:v>44286</c:v>
                </c:pt>
                <c:pt idx="351">
                  <c:v>44316</c:v>
                </c:pt>
                <c:pt idx="352">
                  <c:v>44347</c:v>
                </c:pt>
                <c:pt idx="353">
                  <c:v>44377</c:v>
                </c:pt>
                <c:pt idx="354">
                  <c:v>44408</c:v>
                </c:pt>
                <c:pt idx="355">
                  <c:v>44439</c:v>
                </c:pt>
                <c:pt idx="356">
                  <c:v>44469</c:v>
                </c:pt>
                <c:pt idx="357">
                  <c:v>44500</c:v>
                </c:pt>
              </c:numCache>
            </c:numRef>
          </c:cat>
          <c:val>
            <c:numRef>
              <c:f>Sheet1!$C$2:$C$359</c:f>
              <c:numCache>
                <c:formatCode>General</c:formatCode>
                <c:ptCount val="358"/>
                <c:pt idx="0">
                  <c:v>270.75675000000001</c:v>
                </c:pt>
                <c:pt idx="1">
                  <c:v>270.95144999999997</c:v>
                </c:pt>
                <c:pt idx="2">
                  <c:v>273.41406999999998</c:v>
                </c:pt>
                <c:pt idx="3">
                  <c:v>276.71111999999999</c:v>
                </c:pt>
                <c:pt idx="4">
                  <c:v>276.57203999999996</c:v>
                </c:pt>
                <c:pt idx="5">
                  <c:v>277.34859</c:v>
                </c:pt>
                <c:pt idx="6">
                  <c:v>284.33690000000001</c:v>
                </c:pt>
                <c:pt idx="7">
                  <c:v>281.904</c:v>
                </c:pt>
                <c:pt idx="8">
                  <c:v>282.89800000000002</c:v>
                </c:pt>
                <c:pt idx="9">
                  <c:v>283.23750000000001</c:v>
                </c:pt>
                <c:pt idx="10">
                  <c:v>285.57500999999996</c:v>
                </c:pt>
                <c:pt idx="11">
                  <c:v>289.08534999999995</c:v>
                </c:pt>
                <c:pt idx="12">
                  <c:v>290.67928000000001</c:v>
                </c:pt>
                <c:pt idx="13">
                  <c:v>293.62736000000001</c:v>
                </c:pt>
                <c:pt idx="14">
                  <c:v>298.08938000000001</c:v>
                </c:pt>
                <c:pt idx="15">
                  <c:v>298.70580999999999</c:v>
                </c:pt>
                <c:pt idx="16">
                  <c:v>299.75567999999998</c:v>
                </c:pt>
                <c:pt idx="17">
                  <c:v>301.08533</c:v>
                </c:pt>
                <c:pt idx="18">
                  <c:v>301.84080999999998</c:v>
                </c:pt>
                <c:pt idx="19">
                  <c:v>299.97361999999998</c:v>
                </c:pt>
                <c:pt idx="20">
                  <c:v>303.56090999999998</c:v>
                </c:pt>
                <c:pt idx="21">
                  <c:v>303.58743999999996</c:v>
                </c:pt>
                <c:pt idx="22">
                  <c:v>306.68002000000001</c:v>
                </c:pt>
                <c:pt idx="23">
                  <c:v>309.42233999999996</c:v>
                </c:pt>
                <c:pt idx="24">
                  <c:v>307.33571999999998</c:v>
                </c:pt>
                <c:pt idx="25">
                  <c:v>310.32209999999998</c:v>
                </c:pt>
                <c:pt idx="26">
                  <c:v>310.35798000000005</c:v>
                </c:pt>
                <c:pt idx="27">
                  <c:v>312.37157000000002</c:v>
                </c:pt>
                <c:pt idx="28">
                  <c:v>316.94213999999999</c:v>
                </c:pt>
                <c:pt idx="29">
                  <c:v>322.52709999999996</c:v>
                </c:pt>
                <c:pt idx="30">
                  <c:v>323.55080999999996</c:v>
                </c:pt>
                <c:pt idx="31">
                  <c:v>327.59221000000002</c:v>
                </c:pt>
                <c:pt idx="32">
                  <c:v>332.24519999999995</c:v>
                </c:pt>
                <c:pt idx="33">
                  <c:v>331.28785999999997</c:v>
                </c:pt>
                <c:pt idx="34">
                  <c:v>333.55077</c:v>
                </c:pt>
                <c:pt idx="35">
                  <c:v>337.17935999999997</c:v>
                </c:pt>
                <c:pt idx="36">
                  <c:v>340.65836999999999</c:v>
                </c:pt>
                <c:pt idx="37">
                  <c:v>343.23027000000002</c:v>
                </c:pt>
                <c:pt idx="38">
                  <c:v>346.42731000000003</c:v>
                </c:pt>
                <c:pt idx="39">
                  <c:v>349.79568</c:v>
                </c:pt>
                <c:pt idx="40">
                  <c:v>351.16577999999998</c:v>
                </c:pt>
                <c:pt idx="41">
                  <c:v>351.40499999999997</c:v>
                </c:pt>
                <c:pt idx="42">
                  <c:v>350.41319999999996</c:v>
                </c:pt>
                <c:pt idx="43">
                  <c:v>353.15090999999995</c:v>
                </c:pt>
                <c:pt idx="44">
                  <c:v>353.98025999999999</c:v>
                </c:pt>
                <c:pt idx="45">
                  <c:v>356.68447999999995</c:v>
                </c:pt>
                <c:pt idx="46">
                  <c:v>358.90207999999996</c:v>
                </c:pt>
                <c:pt idx="47">
                  <c:v>355.57430999999997</c:v>
                </c:pt>
                <c:pt idx="48">
                  <c:v>356.87529000000001</c:v>
                </c:pt>
                <c:pt idx="49">
                  <c:v>356.17344000000003</c:v>
                </c:pt>
                <c:pt idx="50">
                  <c:v>355.05905999999999</c:v>
                </c:pt>
                <c:pt idx="51">
                  <c:v>354.21539999999999</c:v>
                </c:pt>
                <c:pt idx="52">
                  <c:v>356.89335</c:v>
                </c:pt>
                <c:pt idx="53">
                  <c:v>358.67288000000002</c:v>
                </c:pt>
                <c:pt idx="54">
                  <c:v>363.43775999999997</c:v>
                </c:pt>
                <c:pt idx="55">
                  <c:v>365.64501999999999</c:v>
                </c:pt>
                <c:pt idx="56">
                  <c:v>366.15751999999998</c:v>
                </c:pt>
                <c:pt idx="57">
                  <c:v>369.17019999999997</c:v>
                </c:pt>
                <c:pt idx="58">
                  <c:v>366.79857999999996</c:v>
                </c:pt>
                <c:pt idx="59">
                  <c:v>368.50506000000001</c:v>
                </c:pt>
                <c:pt idx="60">
                  <c:v>366.50883999999996</c:v>
                </c:pt>
                <c:pt idx="61">
                  <c:v>369.69207999999998</c:v>
                </c:pt>
                <c:pt idx="62">
                  <c:v>368.64242999999999</c:v>
                </c:pt>
                <c:pt idx="63">
                  <c:v>370.61475000000002</c:v>
                </c:pt>
                <c:pt idx="64">
                  <c:v>372.29142999999999</c:v>
                </c:pt>
                <c:pt idx="65">
                  <c:v>372.99404999999996</c:v>
                </c:pt>
                <c:pt idx="66">
                  <c:v>375.07292000000001</c:v>
                </c:pt>
                <c:pt idx="67">
                  <c:v>373.77366999999998</c:v>
                </c:pt>
                <c:pt idx="68">
                  <c:v>377.71168</c:v>
                </c:pt>
                <c:pt idx="69">
                  <c:v>376.93104</c:v>
                </c:pt>
                <c:pt idx="70">
                  <c:v>377.92159999999996</c:v>
                </c:pt>
                <c:pt idx="71">
                  <c:v>379.13684000000001</c:v>
                </c:pt>
                <c:pt idx="72">
                  <c:v>379.80267999999995</c:v>
                </c:pt>
                <c:pt idx="73">
                  <c:v>382.27859999999998</c:v>
                </c:pt>
                <c:pt idx="74">
                  <c:v>384.58695</c:v>
                </c:pt>
                <c:pt idx="75">
                  <c:v>387.01703999999995</c:v>
                </c:pt>
                <c:pt idx="76">
                  <c:v>381.69074999999998</c:v>
                </c:pt>
                <c:pt idx="77">
                  <c:v>382.35360000000003</c:v>
                </c:pt>
                <c:pt idx="78">
                  <c:v>384.60582000000005</c:v>
                </c:pt>
                <c:pt idx="79">
                  <c:v>385.29776999999996</c:v>
                </c:pt>
                <c:pt idx="80">
                  <c:v>388.8365</c:v>
                </c:pt>
                <c:pt idx="81">
                  <c:v>388.07840000000004</c:v>
                </c:pt>
                <c:pt idx="82">
                  <c:v>390.86560000000003</c:v>
                </c:pt>
                <c:pt idx="83">
                  <c:v>394.44800000000004</c:v>
                </c:pt>
                <c:pt idx="84">
                  <c:v>394.98880000000003</c:v>
                </c:pt>
                <c:pt idx="85">
                  <c:v>399.23200000000003</c:v>
                </c:pt>
                <c:pt idx="86">
                  <c:v>403.57387</c:v>
                </c:pt>
                <c:pt idx="87">
                  <c:v>406.48797000000002</c:v>
                </c:pt>
                <c:pt idx="88">
                  <c:v>407.57600000000002</c:v>
                </c:pt>
                <c:pt idx="89">
                  <c:v>408.71840000000003</c:v>
                </c:pt>
                <c:pt idx="90">
                  <c:v>409.35504000000003</c:v>
                </c:pt>
                <c:pt idx="91">
                  <c:v>411.16340000000002</c:v>
                </c:pt>
                <c:pt idx="92">
                  <c:v>412.88086000000004</c:v>
                </c:pt>
                <c:pt idx="93">
                  <c:v>413.67243999999999</c:v>
                </c:pt>
                <c:pt idx="94">
                  <c:v>418.6447</c:v>
                </c:pt>
                <c:pt idx="95">
                  <c:v>420.98628000000002</c:v>
                </c:pt>
                <c:pt idx="96">
                  <c:v>423.50952000000001</c:v>
                </c:pt>
                <c:pt idx="97">
                  <c:v>424.35120000000001</c:v>
                </c:pt>
                <c:pt idx="98">
                  <c:v>426.54760000000005</c:v>
                </c:pt>
                <c:pt idx="99">
                  <c:v>428.25268</c:v>
                </c:pt>
                <c:pt idx="100">
                  <c:v>431.51646000000005</c:v>
                </c:pt>
                <c:pt idx="101">
                  <c:v>437.47520000000009</c:v>
                </c:pt>
                <c:pt idx="102">
                  <c:v>436.20800000000003</c:v>
                </c:pt>
                <c:pt idx="103">
                  <c:v>442.12716000000006</c:v>
                </c:pt>
                <c:pt idx="104">
                  <c:v>441.30132000000003</c:v>
                </c:pt>
                <c:pt idx="105">
                  <c:v>443.08320000000003</c:v>
                </c:pt>
                <c:pt idx="106">
                  <c:v>447.16698000000002</c:v>
                </c:pt>
                <c:pt idx="107">
                  <c:v>446.78142000000003</c:v>
                </c:pt>
                <c:pt idx="108">
                  <c:v>448.92274000000003</c:v>
                </c:pt>
                <c:pt idx="109">
                  <c:v>446.03680000000008</c:v>
                </c:pt>
                <c:pt idx="110">
                  <c:v>445.08449999999999</c:v>
                </c:pt>
                <c:pt idx="111">
                  <c:v>443.67664000000002</c:v>
                </c:pt>
                <c:pt idx="112">
                  <c:v>447.57864000000001</c:v>
                </c:pt>
                <c:pt idx="113">
                  <c:v>445.83759000000003</c:v>
                </c:pt>
                <c:pt idx="114">
                  <c:v>447.20640000000003</c:v>
                </c:pt>
                <c:pt idx="115">
                  <c:v>450.26080000000002</c:v>
                </c:pt>
                <c:pt idx="116">
                  <c:v>450.01691999999997</c:v>
                </c:pt>
                <c:pt idx="117">
                  <c:v>435.91920000000005</c:v>
                </c:pt>
                <c:pt idx="118">
                  <c:v>433.53760999999997</c:v>
                </c:pt>
                <c:pt idx="119">
                  <c:v>434.06864999999999</c:v>
                </c:pt>
                <c:pt idx="120">
                  <c:v>436.60231999999996</c:v>
                </c:pt>
                <c:pt idx="121">
                  <c:v>438.98315999999994</c:v>
                </c:pt>
                <c:pt idx="122">
                  <c:v>437.76348000000002</c:v>
                </c:pt>
                <c:pt idx="123">
                  <c:v>439.02616000000006</c:v>
                </c:pt>
                <c:pt idx="124">
                  <c:v>444.52356000000003</c:v>
                </c:pt>
                <c:pt idx="125">
                  <c:v>445.42660000000001</c:v>
                </c:pt>
                <c:pt idx="126">
                  <c:v>447.19290000000001</c:v>
                </c:pt>
                <c:pt idx="127">
                  <c:v>447.75449999999995</c:v>
                </c:pt>
                <c:pt idx="128">
                  <c:v>452.80370000000005</c:v>
                </c:pt>
                <c:pt idx="129">
                  <c:v>454.63432000000006</c:v>
                </c:pt>
                <c:pt idx="130">
                  <c:v>457.62988000000001</c:v>
                </c:pt>
                <c:pt idx="131">
                  <c:v>458.55732</c:v>
                </c:pt>
                <c:pt idx="132">
                  <c:v>460.58688000000001</c:v>
                </c:pt>
                <c:pt idx="133">
                  <c:v>465.86719999999997</c:v>
                </c:pt>
                <c:pt idx="134">
                  <c:v>468.19350000000003</c:v>
                </c:pt>
                <c:pt idx="135">
                  <c:v>470.00400000000008</c:v>
                </c:pt>
                <c:pt idx="136">
                  <c:v>468.32780000000008</c:v>
                </c:pt>
                <c:pt idx="137">
                  <c:v>467.41656</c:v>
                </c:pt>
                <c:pt idx="138">
                  <c:v>469.25785000000002</c:v>
                </c:pt>
                <c:pt idx="139">
                  <c:v>464.79159000000004</c:v>
                </c:pt>
                <c:pt idx="140">
                  <c:v>468.07749000000001</c:v>
                </c:pt>
                <c:pt idx="141">
                  <c:v>475.50204000000008</c:v>
                </c:pt>
                <c:pt idx="142">
                  <c:v>478.21684999999997</c:v>
                </c:pt>
                <c:pt idx="143">
                  <c:v>476.48084999999998</c:v>
                </c:pt>
                <c:pt idx="144">
                  <c:v>479.34370000000007</c:v>
                </c:pt>
                <c:pt idx="145">
                  <c:v>482.65914999999995</c:v>
                </c:pt>
                <c:pt idx="146">
                  <c:v>488.04447999999996</c:v>
                </c:pt>
                <c:pt idx="147">
                  <c:v>495.34896000000003</c:v>
                </c:pt>
                <c:pt idx="148">
                  <c:v>494.39420000000001</c:v>
                </c:pt>
                <c:pt idx="149">
                  <c:v>500.78322000000009</c:v>
                </c:pt>
                <c:pt idx="150">
                  <c:v>503.30741999999998</c:v>
                </c:pt>
                <c:pt idx="151">
                  <c:v>507.17343</c:v>
                </c:pt>
                <c:pt idx="152">
                  <c:v>506.32764000000003</c:v>
                </c:pt>
                <c:pt idx="153">
                  <c:v>503.17960000000005</c:v>
                </c:pt>
                <c:pt idx="154">
                  <c:v>508.14580000000001</c:v>
                </c:pt>
                <c:pt idx="155">
                  <c:v>511.08596000000006</c:v>
                </c:pt>
                <c:pt idx="156">
                  <c:v>509.47880000000004</c:v>
                </c:pt>
                <c:pt idx="157">
                  <c:v>512.86004000000003</c:v>
                </c:pt>
                <c:pt idx="158">
                  <c:v>513.71474000000001</c:v>
                </c:pt>
                <c:pt idx="159">
                  <c:v>514.97199000000001</c:v>
                </c:pt>
                <c:pt idx="160">
                  <c:v>515.16387999999995</c:v>
                </c:pt>
                <c:pt idx="161">
                  <c:v>512.55701999999997</c:v>
                </c:pt>
                <c:pt idx="162">
                  <c:v>499.06943999999999</c:v>
                </c:pt>
                <c:pt idx="163">
                  <c:v>504.66129000000001</c:v>
                </c:pt>
                <c:pt idx="164">
                  <c:v>509.05488000000003</c:v>
                </c:pt>
                <c:pt idx="165">
                  <c:v>512.70452999999998</c:v>
                </c:pt>
                <c:pt idx="166">
                  <c:v>517.51424999999995</c:v>
                </c:pt>
                <c:pt idx="167">
                  <c:v>521.10749999999996</c:v>
                </c:pt>
                <c:pt idx="168">
                  <c:v>525.27656999999999</c:v>
                </c:pt>
                <c:pt idx="169">
                  <c:v>524.96487999999999</c:v>
                </c:pt>
                <c:pt idx="170">
                  <c:v>529.94085000000007</c:v>
                </c:pt>
                <c:pt idx="171">
                  <c:v>528.98604</c:v>
                </c:pt>
                <c:pt idx="172">
                  <c:v>538.62304000000006</c:v>
                </c:pt>
                <c:pt idx="173">
                  <c:v>540.39729</c:v>
                </c:pt>
                <c:pt idx="174">
                  <c:v>538.50900000000001</c:v>
                </c:pt>
                <c:pt idx="175">
                  <c:v>541.03649999999993</c:v>
                </c:pt>
                <c:pt idx="176">
                  <c:v>538.44150000000002</c:v>
                </c:pt>
                <c:pt idx="177">
                  <c:v>537.69299999999998</c:v>
                </c:pt>
                <c:pt idx="178">
                  <c:v>538.899</c:v>
                </c:pt>
                <c:pt idx="179">
                  <c:v>541.95770000000005</c:v>
                </c:pt>
                <c:pt idx="180">
                  <c:v>541.78783999999996</c:v>
                </c:pt>
                <c:pt idx="181">
                  <c:v>542.36893999999995</c:v>
                </c:pt>
                <c:pt idx="182">
                  <c:v>539.72226000000001</c:v>
                </c:pt>
                <c:pt idx="183">
                  <c:v>545.61863000000005</c:v>
                </c:pt>
                <c:pt idx="184">
                  <c:v>545.27298000000008</c:v>
                </c:pt>
                <c:pt idx="185">
                  <c:v>552.23099999999999</c:v>
                </c:pt>
                <c:pt idx="186">
                  <c:v>554.42099999999994</c:v>
                </c:pt>
                <c:pt idx="187">
                  <c:v>557.03700000000003</c:v>
                </c:pt>
                <c:pt idx="188">
                  <c:v>555.57481000000007</c:v>
                </c:pt>
                <c:pt idx="189">
                  <c:v>555.42772000000002</c:v>
                </c:pt>
                <c:pt idx="190">
                  <c:v>556.92420000000004</c:v>
                </c:pt>
                <c:pt idx="191">
                  <c:v>557.70402000000001</c:v>
                </c:pt>
                <c:pt idx="192">
                  <c:v>559.10163999999997</c:v>
                </c:pt>
                <c:pt idx="193">
                  <c:v>557.74950000000001</c:v>
                </c:pt>
                <c:pt idx="194">
                  <c:v>555.39004999999997</c:v>
                </c:pt>
                <c:pt idx="195">
                  <c:v>555.13228000000004</c:v>
                </c:pt>
                <c:pt idx="196">
                  <c:v>552.77292</c:v>
                </c:pt>
                <c:pt idx="197">
                  <c:v>553.38884999999993</c:v>
                </c:pt>
                <c:pt idx="198">
                  <c:v>555.05624</c:v>
                </c:pt>
                <c:pt idx="199">
                  <c:v>554.70316000000003</c:v>
                </c:pt>
                <c:pt idx="200">
                  <c:v>553.76078999999993</c:v>
                </c:pt>
                <c:pt idx="201">
                  <c:v>554.13149999999996</c:v>
                </c:pt>
                <c:pt idx="202">
                  <c:v>549.74700000000007</c:v>
                </c:pt>
                <c:pt idx="203">
                  <c:v>537.98742000000004</c:v>
                </c:pt>
                <c:pt idx="204">
                  <c:v>528.97852999999998</c:v>
                </c:pt>
                <c:pt idx="205">
                  <c:v>523.49856</c:v>
                </c:pt>
                <c:pt idx="206">
                  <c:v>517.70279000000005</c:v>
                </c:pt>
                <c:pt idx="207">
                  <c:v>510.28207999999995</c:v>
                </c:pt>
                <c:pt idx="208">
                  <c:v>501.38399999999996</c:v>
                </c:pt>
                <c:pt idx="209">
                  <c:v>492.83034999999995</c:v>
                </c:pt>
                <c:pt idx="210">
                  <c:v>486.93930999999998</c:v>
                </c:pt>
                <c:pt idx="211">
                  <c:v>474.93516000000005</c:v>
                </c:pt>
                <c:pt idx="212">
                  <c:v>477.29487</c:v>
                </c:pt>
                <c:pt idx="213">
                  <c:v>481.73213999999996</c:v>
                </c:pt>
                <c:pt idx="214">
                  <c:v>482.12499999999994</c:v>
                </c:pt>
                <c:pt idx="215">
                  <c:v>481.04007999999999</c:v>
                </c:pt>
                <c:pt idx="216">
                  <c:v>480.88300999999996</c:v>
                </c:pt>
                <c:pt idx="217">
                  <c:v>485.65299999999996</c:v>
                </c:pt>
                <c:pt idx="218">
                  <c:v>485.49923000000007</c:v>
                </c:pt>
                <c:pt idx="219">
                  <c:v>486.01640000000003</c:v>
                </c:pt>
                <c:pt idx="220">
                  <c:v>488.93261999999993</c:v>
                </c:pt>
                <c:pt idx="221">
                  <c:v>495.26819999999992</c:v>
                </c:pt>
                <c:pt idx="222">
                  <c:v>500.07765000000001</c:v>
                </c:pt>
                <c:pt idx="223">
                  <c:v>503.10209999999995</c:v>
                </c:pt>
                <c:pt idx="224">
                  <c:v>506.84564999999992</c:v>
                </c:pt>
                <c:pt idx="225">
                  <c:v>508.67599999999993</c:v>
                </c:pt>
                <c:pt idx="226">
                  <c:v>507.08789999999993</c:v>
                </c:pt>
                <c:pt idx="227">
                  <c:v>509.40629999999993</c:v>
                </c:pt>
                <c:pt idx="228">
                  <c:v>509.71809000000007</c:v>
                </c:pt>
                <c:pt idx="229">
                  <c:v>510.12512000000004</c:v>
                </c:pt>
                <c:pt idx="230">
                  <c:v>514.87152000000003</c:v>
                </c:pt>
                <c:pt idx="231">
                  <c:v>513.68579999999997</c:v>
                </c:pt>
                <c:pt idx="232">
                  <c:v>517.28008</c:v>
                </c:pt>
                <c:pt idx="233">
                  <c:v>517.23900000000003</c:v>
                </c:pt>
                <c:pt idx="234">
                  <c:v>516.90015000000005</c:v>
                </c:pt>
                <c:pt idx="235">
                  <c:v>522.24815999999998</c:v>
                </c:pt>
                <c:pt idx="236">
                  <c:v>523.13715000000002</c:v>
                </c:pt>
                <c:pt idx="237">
                  <c:v>522.71523999999999</c:v>
                </c:pt>
                <c:pt idx="238">
                  <c:v>528.58035000000007</c:v>
                </c:pt>
                <c:pt idx="239">
                  <c:v>528.67079999999999</c:v>
                </c:pt>
                <c:pt idx="240">
                  <c:v>530.26480000000004</c:v>
                </c:pt>
                <c:pt idx="241">
                  <c:v>536.44086000000004</c:v>
                </c:pt>
                <c:pt idx="242">
                  <c:v>538.22574000000009</c:v>
                </c:pt>
                <c:pt idx="243">
                  <c:v>544.29104000000007</c:v>
                </c:pt>
                <c:pt idx="244">
                  <c:v>551.07677999999999</c:v>
                </c:pt>
                <c:pt idx="245">
                  <c:v>553.81899999999996</c:v>
                </c:pt>
                <c:pt idx="246">
                  <c:v>560.56947000000002</c:v>
                </c:pt>
                <c:pt idx="247">
                  <c:v>559.00517999999988</c:v>
                </c:pt>
                <c:pt idx="248">
                  <c:v>563.72145</c:v>
                </c:pt>
                <c:pt idx="249">
                  <c:v>563.92160999999999</c:v>
                </c:pt>
                <c:pt idx="250">
                  <c:v>566.28044</c:v>
                </c:pt>
                <c:pt idx="251">
                  <c:v>568.54613999999992</c:v>
                </c:pt>
                <c:pt idx="252">
                  <c:v>577.01699999999994</c:v>
                </c:pt>
                <c:pt idx="253">
                  <c:v>575.67941999999994</c:v>
                </c:pt>
                <c:pt idx="254">
                  <c:v>575.58787999999993</c:v>
                </c:pt>
                <c:pt idx="255">
                  <c:v>581.25417000000004</c:v>
                </c:pt>
                <c:pt idx="256">
                  <c:v>580.0326</c:v>
                </c:pt>
                <c:pt idx="257">
                  <c:v>586.19622000000004</c:v>
                </c:pt>
                <c:pt idx="258">
                  <c:v>586.04559999999992</c:v>
                </c:pt>
                <c:pt idx="259">
                  <c:v>588.87803999999994</c:v>
                </c:pt>
                <c:pt idx="260">
                  <c:v>593.34557999999993</c:v>
                </c:pt>
                <c:pt idx="261">
                  <c:v>600.02656999999999</c:v>
                </c:pt>
                <c:pt idx="262">
                  <c:v>609.95410000000004</c:v>
                </c:pt>
                <c:pt idx="263">
                  <c:v>609.64128000000005</c:v>
                </c:pt>
                <c:pt idx="264">
                  <c:v>611.66261999999995</c:v>
                </c:pt>
                <c:pt idx="265">
                  <c:v>612.00720000000001</c:v>
                </c:pt>
                <c:pt idx="266">
                  <c:v>614.41093999999998</c:v>
                </c:pt>
                <c:pt idx="267">
                  <c:v>616.03291999999999</c:v>
                </c:pt>
                <c:pt idx="268">
                  <c:v>617.1887999999999</c:v>
                </c:pt>
                <c:pt idx="269">
                  <c:v>618.85871999999995</c:v>
                </c:pt>
                <c:pt idx="270">
                  <c:v>624.11205999999993</c:v>
                </c:pt>
                <c:pt idx="271">
                  <c:v>624.34559999999999</c:v>
                </c:pt>
                <c:pt idx="272">
                  <c:v>627.54405999999994</c:v>
                </c:pt>
                <c:pt idx="273">
                  <c:v>629.43451999999991</c:v>
                </c:pt>
                <c:pt idx="274">
                  <c:v>631.39648</c:v>
                </c:pt>
                <c:pt idx="275">
                  <c:v>632.27087999999992</c:v>
                </c:pt>
                <c:pt idx="276">
                  <c:v>632.89890000000003</c:v>
                </c:pt>
                <c:pt idx="277">
                  <c:v>636.33661999999993</c:v>
                </c:pt>
                <c:pt idx="278">
                  <c:v>637.18128000000002</c:v>
                </c:pt>
                <c:pt idx="279">
                  <c:v>642.48775000000001</c:v>
                </c:pt>
                <c:pt idx="280">
                  <c:v>643.00175999999999</c:v>
                </c:pt>
                <c:pt idx="281">
                  <c:v>644.17391999999995</c:v>
                </c:pt>
                <c:pt idx="282">
                  <c:v>648.50400000000002</c:v>
                </c:pt>
                <c:pt idx="283">
                  <c:v>653.25545</c:v>
                </c:pt>
                <c:pt idx="284">
                  <c:v>659.49344999999994</c:v>
                </c:pt>
                <c:pt idx="285">
                  <c:v>666.42038000000002</c:v>
                </c:pt>
                <c:pt idx="286">
                  <c:v>664.69907999999998</c:v>
                </c:pt>
                <c:pt idx="287">
                  <c:v>667.17215999999996</c:v>
                </c:pt>
                <c:pt idx="288">
                  <c:v>671.69100000000003</c:v>
                </c:pt>
                <c:pt idx="289">
                  <c:v>673.98957999999993</c:v>
                </c:pt>
                <c:pt idx="290">
                  <c:v>680.75329999999997</c:v>
                </c:pt>
                <c:pt idx="291">
                  <c:v>678.64499999999998</c:v>
                </c:pt>
                <c:pt idx="292">
                  <c:v>681.66449999999998</c:v>
                </c:pt>
                <c:pt idx="293">
                  <c:v>683.98748000000001</c:v>
                </c:pt>
                <c:pt idx="294">
                  <c:v>687.09</c:v>
                </c:pt>
                <c:pt idx="295">
                  <c:v>688.15650000000005</c:v>
                </c:pt>
                <c:pt idx="296">
                  <c:v>687.37275999999997</c:v>
                </c:pt>
                <c:pt idx="297">
                  <c:v>689.52729999999997</c:v>
                </c:pt>
                <c:pt idx="298">
                  <c:v>698.23456999999996</c:v>
                </c:pt>
                <c:pt idx="299">
                  <c:v>692.73027999999999</c:v>
                </c:pt>
                <c:pt idx="300">
                  <c:v>700.75631999999996</c:v>
                </c:pt>
                <c:pt idx="301">
                  <c:v>700.0326</c:v>
                </c:pt>
                <c:pt idx="302">
                  <c:v>703.27850999999998</c:v>
                </c:pt>
                <c:pt idx="303">
                  <c:v>702.05723999999998</c:v>
                </c:pt>
                <c:pt idx="304">
                  <c:v>703.29489999999998</c:v>
                </c:pt>
                <c:pt idx="305">
                  <c:v>705.91431999999998</c:v>
                </c:pt>
                <c:pt idx="306">
                  <c:v>706.19890999999996</c:v>
                </c:pt>
                <c:pt idx="307">
                  <c:v>712.05449999999996</c:v>
                </c:pt>
                <c:pt idx="308">
                  <c:v>707.20209999999997</c:v>
                </c:pt>
                <c:pt idx="309">
                  <c:v>708.18614000000002</c:v>
                </c:pt>
                <c:pt idx="310">
                  <c:v>710.51014999999995</c:v>
                </c:pt>
                <c:pt idx="311">
                  <c:v>713.98145</c:v>
                </c:pt>
                <c:pt idx="312">
                  <c:v>712.66340000000002</c:v>
                </c:pt>
                <c:pt idx="313">
                  <c:v>715.95055000000002</c:v>
                </c:pt>
                <c:pt idx="314">
                  <c:v>715.39085</c:v>
                </c:pt>
                <c:pt idx="315">
                  <c:v>717.78625</c:v>
                </c:pt>
                <c:pt idx="316">
                  <c:v>721.03535999999997</c:v>
                </c:pt>
                <c:pt idx="317">
                  <c:v>724.46494999999993</c:v>
                </c:pt>
                <c:pt idx="318">
                  <c:v>729.29489999999998</c:v>
                </c:pt>
                <c:pt idx="319">
                  <c:v>732.79297999999994</c:v>
                </c:pt>
                <c:pt idx="320">
                  <c:v>730.52852000000007</c:v>
                </c:pt>
                <c:pt idx="321">
                  <c:v>738.77459999999996</c:v>
                </c:pt>
                <c:pt idx="322">
                  <c:v>735.11085000000003</c:v>
                </c:pt>
                <c:pt idx="323">
                  <c:v>744.8895</c:v>
                </c:pt>
                <c:pt idx="324">
                  <c:v>749.05876000000001</c:v>
                </c:pt>
                <c:pt idx="325">
                  <c:v>753.94050000000004</c:v>
                </c:pt>
                <c:pt idx="326">
                  <c:v>755.27359999999999</c:v>
                </c:pt>
                <c:pt idx="327">
                  <c:v>753.11922000000004</c:v>
                </c:pt>
                <c:pt idx="328">
                  <c:v>760.52760000000001</c:v>
                </c:pt>
                <c:pt idx="329">
                  <c:v>758.38916999999992</c:v>
                </c:pt>
                <c:pt idx="330">
                  <c:v>758.39261999999997</c:v>
                </c:pt>
                <c:pt idx="331">
                  <c:v>756.65784999999994</c:v>
                </c:pt>
                <c:pt idx="332">
                  <c:v>762.34934999999996</c:v>
                </c:pt>
                <c:pt idx="333">
                  <c:v>760.82644000000005</c:v>
                </c:pt>
                <c:pt idx="334">
                  <c:v>752.83919999999989</c:v>
                </c:pt>
                <c:pt idx="335">
                  <c:v>754.36127999999997</c:v>
                </c:pt>
                <c:pt idx="336">
                  <c:v>753.5098999999999</c:v>
                </c:pt>
                <c:pt idx="337">
                  <c:v>751.90829999999994</c:v>
                </c:pt>
                <c:pt idx="338">
                  <c:v>730.21863999999994</c:v>
                </c:pt>
                <c:pt idx="339">
                  <c:v>684.60313999999994</c:v>
                </c:pt>
                <c:pt idx="340">
                  <c:v>649.01426000000004</c:v>
                </c:pt>
                <c:pt idx="341">
                  <c:v>642.76919999999996</c:v>
                </c:pt>
                <c:pt idx="342">
                  <c:v>646.49694999999997</c:v>
                </c:pt>
                <c:pt idx="343">
                  <c:v>657.14811999999995</c:v>
                </c:pt>
                <c:pt idx="344">
                  <c:v>670.42416000000003</c:v>
                </c:pt>
                <c:pt idx="345">
                  <c:v>676.54674</c:v>
                </c:pt>
                <c:pt idx="346">
                  <c:v>683.65458000000001</c:v>
                </c:pt>
                <c:pt idx="347">
                  <c:v>686.04416000000003</c:v>
                </c:pt>
                <c:pt idx="348">
                  <c:v>685.99454000000003</c:v>
                </c:pt>
                <c:pt idx="349">
                  <c:v>688.76310000000001</c:v>
                </c:pt>
                <c:pt idx="350">
                  <c:v>681.76570000000004</c:v>
                </c:pt>
                <c:pt idx="351">
                  <c:v>671.96</c:v>
                </c:pt>
                <c:pt idx="352">
                  <c:v>663.40000000000009</c:v>
                </c:pt>
                <c:pt idx="353">
                  <c:v>673.92000000000007</c:v>
                </c:pt>
                <c:pt idx="354">
                  <c:v>684.87</c:v>
                </c:pt>
                <c:pt idx="355">
                  <c:v>682</c:v>
                </c:pt>
                <c:pt idx="356">
                  <c:v>681</c:v>
                </c:pt>
              </c:numCache>
            </c:numRef>
          </c:val>
          <c:smooth val="0"/>
          <c:extLst>
            <c:ext xmlns:c16="http://schemas.microsoft.com/office/drawing/2014/chart" uri="{C3380CC4-5D6E-409C-BE32-E72D297353CC}">
              <c16:uniqueId val="{00000001-D011-43DC-9EB8-37C70AEF690C}"/>
            </c:ext>
          </c:extLst>
        </c:ser>
        <c:dLbls>
          <c:showLegendKey val="0"/>
          <c:showVal val="0"/>
          <c:showCatName val="0"/>
          <c:showSerName val="0"/>
          <c:showPercent val="0"/>
          <c:showBubbleSize val="0"/>
        </c:dLbls>
        <c:smooth val="0"/>
        <c:axId val="318445663"/>
        <c:axId val="2080911055"/>
      </c:lineChart>
      <c:dateAx>
        <c:axId val="318445663"/>
        <c:scaling>
          <c:orientation val="minMax"/>
          <c:max val="44469"/>
        </c:scaling>
        <c:delete val="0"/>
        <c:axPos val="b"/>
        <c:numFmt formatCode="yyyy" sourceLinked="0"/>
        <c:majorTickMark val="none"/>
        <c:minorTickMark val="none"/>
        <c:tickLblPos val="low"/>
        <c:spPr>
          <a:noFill/>
          <a:ln w="12700" cap="flat" cmpd="sng" algn="ctr">
            <a:solidFill>
              <a:schemeClr val="dk1"/>
            </a:solidFill>
            <a:prstDash val="solid"/>
            <a:round/>
          </a:ln>
          <a:effectLst/>
        </c:spPr>
        <c:crossAx val="2080911055"/>
        <c:crosses val="autoZero"/>
        <c:auto val="1"/>
        <c:lblOffset val="100"/>
        <c:baseTimeUnit val="months"/>
        <c:majorUnit val="12"/>
        <c:majorTimeUnit val="months"/>
      </c:dateAx>
      <c:valAx>
        <c:axId val="2080911055"/>
        <c:scaling>
          <c:orientation val="minMax"/>
          <c:max val="900"/>
          <c:min val="100"/>
        </c:scaling>
        <c:delete val="0"/>
        <c:axPos val="l"/>
        <c:majorGridlines>
          <c:spPr>
            <a:ln w="6350">
              <a:solidFill>
                <a:srgbClr val="000000">
                  <a:tint val="70000"/>
                </a:srgbClr>
              </a:solidFill>
              <a:prstDash val="solid"/>
            </a:ln>
          </c:spPr>
        </c:majorGridlines>
        <c:numFmt formatCode="&quot;$&quot;#,##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318445663"/>
        <c:crosses val="autoZero"/>
        <c:crossBetween val="between"/>
        <c:majorUnit val="200"/>
      </c:valAx>
      <c:spPr>
        <a:noFill/>
        <a:extLst>
          <a:ext uri="{909E8E84-426E-40DD-AFC4-6F175D3DCCD1}">
            <a14:hiddenFill xmlns:a14="http://schemas.microsoft.com/office/drawing/2010/main">
              <a:noFill/>
            </a14:hiddenFill>
          </a:ext>
          <a:ext uri="{91240B29-F687-4F45-9708-019B960494DF}">
            <a14:hiddenLine xmlns:a14="http://schemas.microsoft.com/office/drawing/2010/main">
              <a:noFill/>
            </a14:hiddenLine>
          </a:ext>
        </a:extLst>
      </c:spPr>
    </c:plotArea>
    <c:legend>
      <c:legendPos val="b"/>
      <c:legendEntry>
        <c:idx val="0"/>
        <c:txPr>
          <a:bodyPr rot="0" vert="horz"/>
          <a:lstStyle/>
          <a:p>
            <a:pPr>
              <a:defRPr/>
            </a:pPr>
            <a:endParaRPr lang="en-US"/>
          </a:p>
        </c:txPr>
      </c:legendEntry>
      <c:legendEntry>
        <c:idx val="1"/>
        <c:txPr>
          <a:bodyPr rot="0" vert="horz"/>
          <a:lstStyle/>
          <a:p>
            <a:pPr>
              <a:defRPr/>
            </a:pPr>
            <a:endParaRPr lang="en-US"/>
          </a:p>
        </c:txPr>
      </c:legendEntry>
      <c:layout>
        <c:manualLayout>
          <c:xMode val="edge"/>
          <c:yMode val="edge"/>
          <c:x val="0"/>
          <c:y val="0.92470730388228017"/>
          <c:w val="0.35679881437569472"/>
          <c:h val="7.5292776093432628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c:spPr>
  <c:txPr>
    <a:bodyPr/>
    <a:lstStyle/>
    <a:p>
      <a:pPr>
        <a:defRPr sz="9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80242338288174"/>
          <c:y val="3.5705720437653625E-2"/>
          <c:w val="0.85662754255218443"/>
          <c:h val="0.67613164246615209"/>
        </c:manualLayout>
      </c:layout>
      <c:areaChart>
        <c:grouping val="standard"/>
        <c:varyColors val="0"/>
        <c:ser>
          <c:idx val="1"/>
          <c:order val="1"/>
          <c:tx>
            <c:strRef>
              <c:f>Sheet1!$C$1</c:f>
              <c:strCache>
                <c:ptCount val="1"/>
                <c:pt idx="0">
                  <c:v>Recessions</c:v>
                </c:pt>
              </c:strCache>
            </c:strRef>
          </c:tx>
          <c:spPr>
            <a:solidFill>
              <a:schemeClr val="bg2">
                <a:lumMod val="90000"/>
              </a:schemeClr>
            </a:solidFill>
            <a:ln w="6350">
              <a:solidFill>
                <a:srgbClr val="FFFFFF"/>
              </a:solidFill>
              <a:prstDash val="solid"/>
            </a:ln>
          </c:spPr>
          <c:cat>
            <c:numRef>
              <c:f>Sheet1!$A$2:$A$112</c:f>
              <c:numCache>
                <c:formatCode>m/d/yyyy</c:formatCode>
                <c:ptCount val="111"/>
                <c:pt idx="0">
                  <c:v>34424</c:v>
                </c:pt>
                <c:pt idx="1">
                  <c:v>34515</c:v>
                </c:pt>
                <c:pt idx="2">
                  <c:v>34607</c:v>
                </c:pt>
                <c:pt idx="3">
                  <c:v>34698</c:v>
                </c:pt>
                <c:pt idx="4">
                  <c:v>34789</c:v>
                </c:pt>
                <c:pt idx="5">
                  <c:v>34880</c:v>
                </c:pt>
                <c:pt idx="6">
                  <c:v>34971</c:v>
                </c:pt>
                <c:pt idx="7">
                  <c:v>35062</c:v>
                </c:pt>
                <c:pt idx="8">
                  <c:v>35153</c:v>
                </c:pt>
                <c:pt idx="9">
                  <c:v>35244</c:v>
                </c:pt>
                <c:pt idx="10">
                  <c:v>35338</c:v>
                </c:pt>
                <c:pt idx="11">
                  <c:v>35430</c:v>
                </c:pt>
                <c:pt idx="12">
                  <c:v>35520</c:v>
                </c:pt>
                <c:pt idx="13">
                  <c:v>35611</c:v>
                </c:pt>
                <c:pt idx="14">
                  <c:v>35703</c:v>
                </c:pt>
                <c:pt idx="15">
                  <c:v>35795</c:v>
                </c:pt>
                <c:pt idx="16">
                  <c:v>35885</c:v>
                </c:pt>
                <c:pt idx="17">
                  <c:v>35976</c:v>
                </c:pt>
                <c:pt idx="18">
                  <c:v>36068</c:v>
                </c:pt>
                <c:pt idx="19">
                  <c:v>36160</c:v>
                </c:pt>
                <c:pt idx="20">
                  <c:v>36250</c:v>
                </c:pt>
                <c:pt idx="21">
                  <c:v>36341</c:v>
                </c:pt>
                <c:pt idx="22">
                  <c:v>36433</c:v>
                </c:pt>
                <c:pt idx="23">
                  <c:v>36525</c:v>
                </c:pt>
                <c:pt idx="24">
                  <c:v>36616</c:v>
                </c:pt>
                <c:pt idx="25">
                  <c:v>36707</c:v>
                </c:pt>
                <c:pt idx="26">
                  <c:v>36798</c:v>
                </c:pt>
                <c:pt idx="27">
                  <c:v>36889</c:v>
                </c:pt>
                <c:pt idx="28">
                  <c:v>36980</c:v>
                </c:pt>
                <c:pt idx="29">
                  <c:v>37071</c:v>
                </c:pt>
                <c:pt idx="30">
                  <c:v>37162</c:v>
                </c:pt>
                <c:pt idx="31">
                  <c:v>37256</c:v>
                </c:pt>
                <c:pt idx="32">
                  <c:v>37344</c:v>
                </c:pt>
                <c:pt idx="33">
                  <c:v>37435</c:v>
                </c:pt>
                <c:pt idx="34">
                  <c:v>37529</c:v>
                </c:pt>
                <c:pt idx="35">
                  <c:v>37621</c:v>
                </c:pt>
                <c:pt idx="36">
                  <c:v>37711</c:v>
                </c:pt>
                <c:pt idx="37">
                  <c:v>37802</c:v>
                </c:pt>
                <c:pt idx="38">
                  <c:v>37894</c:v>
                </c:pt>
                <c:pt idx="39">
                  <c:v>37986</c:v>
                </c:pt>
                <c:pt idx="40">
                  <c:v>38077</c:v>
                </c:pt>
                <c:pt idx="41">
                  <c:v>38168</c:v>
                </c:pt>
                <c:pt idx="42">
                  <c:v>38260</c:v>
                </c:pt>
                <c:pt idx="43">
                  <c:v>38352</c:v>
                </c:pt>
                <c:pt idx="44">
                  <c:v>38442</c:v>
                </c:pt>
                <c:pt idx="45">
                  <c:v>38533</c:v>
                </c:pt>
                <c:pt idx="46">
                  <c:v>38625</c:v>
                </c:pt>
                <c:pt idx="47">
                  <c:v>38716</c:v>
                </c:pt>
                <c:pt idx="48">
                  <c:v>38807</c:v>
                </c:pt>
                <c:pt idx="49">
                  <c:v>38898</c:v>
                </c:pt>
                <c:pt idx="50">
                  <c:v>38989</c:v>
                </c:pt>
                <c:pt idx="51">
                  <c:v>39080</c:v>
                </c:pt>
                <c:pt idx="52">
                  <c:v>39171</c:v>
                </c:pt>
                <c:pt idx="53">
                  <c:v>39262</c:v>
                </c:pt>
                <c:pt idx="54">
                  <c:v>39353</c:v>
                </c:pt>
                <c:pt idx="55">
                  <c:v>39447</c:v>
                </c:pt>
                <c:pt idx="56">
                  <c:v>39538</c:v>
                </c:pt>
                <c:pt idx="57">
                  <c:v>39629</c:v>
                </c:pt>
                <c:pt idx="58">
                  <c:v>39721</c:v>
                </c:pt>
                <c:pt idx="59">
                  <c:v>39813</c:v>
                </c:pt>
                <c:pt idx="60">
                  <c:v>39903</c:v>
                </c:pt>
                <c:pt idx="61">
                  <c:v>39994</c:v>
                </c:pt>
                <c:pt idx="62">
                  <c:v>40086</c:v>
                </c:pt>
                <c:pt idx="63">
                  <c:v>40178</c:v>
                </c:pt>
                <c:pt idx="64">
                  <c:v>40268</c:v>
                </c:pt>
                <c:pt idx="65">
                  <c:v>40359</c:v>
                </c:pt>
                <c:pt idx="66">
                  <c:v>40451</c:v>
                </c:pt>
                <c:pt idx="67">
                  <c:v>40543</c:v>
                </c:pt>
                <c:pt idx="68">
                  <c:v>40633</c:v>
                </c:pt>
                <c:pt idx="69">
                  <c:v>40724</c:v>
                </c:pt>
                <c:pt idx="70">
                  <c:v>40816</c:v>
                </c:pt>
                <c:pt idx="71">
                  <c:v>40907</c:v>
                </c:pt>
                <c:pt idx="72">
                  <c:v>40998</c:v>
                </c:pt>
                <c:pt idx="73">
                  <c:v>41089</c:v>
                </c:pt>
                <c:pt idx="74">
                  <c:v>41180</c:v>
                </c:pt>
                <c:pt idx="75">
                  <c:v>41274</c:v>
                </c:pt>
                <c:pt idx="76">
                  <c:v>41362</c:v>
                </c:pt>
                <c:pt idx="77">
                  <c:v>41453</c:v>
                </c:pt>
                <c:pt idx="78">
                  <c:v>41547</c:v>
                </c:pt>
                <c:pt idx="79">
                  <c:v>41639</c:v>
                </c:pt>
                <c:pt idx="80">
                  <c:v>41729</c:v>
                </c:pt>
                <c:pt idx="81">
                  <c:v>41820</c:v>
                </c:pt>
                <c:pt idx="82">
                  <c:v>41912</c:v>
                </c:pt>
                <c:pt idx="83">
                  <c:v>42004</c:v>
                </c:pt>
                <c:pt idx="84">
                  <c:v>42094</c:v>
                </c:pt>
                <c:pt idx="85">
                  <c:v>42185</c:v>
                </c:pt>
                <c:pt idx="86">
                  <c:v>42277</c:v>
                </c:pt>
                <c:pt idx="87">
                  <c:v>42369</c:v>
                </c:pt>
                <c:pt idx="88">
                  <c:v>42460</c:v>
                </c:pt>
                <c:pt idx="89">
                  <c:v>42551</c:v>
                </c:pt>
                <c:pt idx="90">
                  <c:v>42643</c:v>
                </c:pt>
                <c:pt idx="91">
                  <c:v>42734</c:v>
                </c:pt>
                <c:pt idx="92">
                  <c:v>42825</c:v>
                </c:pt>
                <c:pt idx="93">
                  <c:v>42916</c:v>
                </c:pt>
                <c:pt idx="94">
                  <c:v>43007</c:v>
                </c:pt>
                <c:pt idx="95">
                  <c:v>43098</c:v>
                </c:pt>
                <c:pt idx="96">
                  <c:v>43189</c:v>
                </c:pt>
                <c:pt idx="97">
                  <c:v>43280</c:v>
                </c:pt>
                <c:pt idx="98">
                  <c:v>43371</c:v>
                </c:pt>
                <c:pt idx="99">
                  <c:v>43465</c:v>
                </c:pt>
                <c:pt idx="100">
                  <c:v>43553</c:v>
                </c:pt>
                <c:pt idx="101">
                  <c:v>43644</c:v>
                </c:pt>
                <c:pt idx="102">
                  <c:v>43738</c:v>
                </c:pt>
                <c:pt idx="103">
                  <c:v>43830</c:v>
                </c:pt>
                <c:pt idx="104">
                  <c:v>43921</c:v>
                </c:pt>
                <c:pt idx="105">
                  <c:v>44012</c:v>
                </c:pt>
                <c:pt idx="106">
                  <c:v>44104</c:v>
                </c:pt>
                <c:pt idx="107">
                  <c:v>44196</c:v>
                </c:pt>
                <c:pt idx="108">
                  <c:v>44286</c:v>
                </c:pt>
                <c:pt idx="109">
                  <c:v>44377</c:v>
                </c:pt>
                <c:pt idx="110">
                  <c:v>44469</c:v>
                </c:pt>
              </c:numCache>
            </c:numRef>
          </c:cat>
          <c:val>
            <c:numRef>
              <c:f>Sheet1!$C$2:$C$112</c:f>
              <c:numCache>
                <c:formatCode>General</c:formatCode>
                <c:ptCount val="111"/>
                <c:pt idx="28">
                  <c:v>100</c:v>
                </c:pt>
                <c:pt idx="29">
                  <c:v>100</c:v>
                </c:pt>
                <c:pt idx="30">
                  <c:v>100</c:v>
                </c:pt>
                <c:pt idx="31">
                  <c:v>100</c:v>
                </c:pt>
                <c:pt idx="55">
                  <c:v>100</c:v>
                </c:pt>
                <c:pt idx="56">
                  <c:v>100</c:v>
                </c:pt>
                <c:pt idx="57">
                  <c:v>100</c:v>
                </c:pt>
                <c:pt idx="58">
                  <c:v>100</c:v>
                </c:pt>
                <c:pt idx="59">
                  <c:v>100</c:v>
                </c:pt>
                <c:pt idx="60">
                  <c:v>100</c:v>
                </c:pt>
                <c:pt idx="61">
                  <c:v>100</c:v>
                </c:pt>
                <c:pt idx="104">
                  <c:v>100</c:v>
                </c:pt>
                <c:pt idx="105">
                  <c:v>100</c:v>
                </c:pt>
              </c:numCache>
            </c:numRef>
          </c:val>
          <c:extLst>
            <c:ext xmlns:c16="http://schemas.microsoft.com/office/drawing/2014/chart" uri="{C3380CC4-5D6E-409C-BE32-E72D297353CC}">
              <c16:uniqueId val="{00000001-5FB3-48B7-B71D-C56998301135}"/>
            </c:ext>
          </c:extLst>
        </c:ser>
        <c:dLbls>
          <c:showLegendKey val="0"/>
          <c:showVal val="0"/>
          <c:showCatName val="0"/>
          <c:showSerName val="0"/>
          <c:showPercent val="0"/>
          <c:showBubbleSize val="0"/>
        </c:dLbls>
        <c:axId val="345948016"/>
        <c:axId val="345920144"/>
      </c:areaChart>
      <c:lineChart>
        <c:grouping val="standard"/>
        <c:varyColors val="0"/>
        <c:ser>
          <c:idx val="0"/>
          <c:order val="0"/>
          <c:tx>
            <c:strRef>
              <c:f>Sheet1!$B$1</c:f>
              <c:strCache>
                <c:ptCount val="1"/>
                <c:pt idx="0">
                  <c:v>C&amp;I Loans Net % of Domestic Respondents Tightening Standards </c:v>
                </c:pt>
              </c:strCache>
            </c:strRef>
          </c:tx>
          <c:spPr>
            <a:ln w="28575" cap="sq">
              <a:solidFill>
                <a:schemeClr val="tx2"/>
              </a:solidFill>
              <a:prstDash val="solid"/>
            </a:ln>
          </c:spPr>
          <c:marker>
            <c:symbol val="none"/>
          </c:marker>
          <c:cat>
            <c:numRef>
              <c:f>Sheet1!$A$2:$A$112</c:f>
              <c:numCache>
                <c:formatCode>m/d/yyyy</c:formatCode>
                <c:ptCount val="111"/>
                <c:pt idx="0">
                  <c:v>34424</c:v>
                </c:pt>
                <c:pt idx="1">
                  <c:v>34515</c:v>
                </c:pt>
                <c:pt idx="2">
                  <c:v>34607</c:v>
                </c:pt>
                <c:pt idx="3">
                  <c:v>34698</c:v>
                </c:pt>
                <c:pt idx="4">
                  <c:v>34789</c:v>
                </c:pt>
                <c:pt idx="5">
                  <c:v>34880</c:v>
                </c:pt>
                <c:pt idx="6">
                  <c:v>34971</c:v>
                </c:pt>
                <c:pt idx="7">
                  <c:v>35062</c:v>
                </c:pt>
                <c:pt idx="8">
                  <c:v>35153</c:v>
                </c:pt>
                <c:pt idx="9">
                  <c:v>35244</c:v>
                </c:pt>
                <c:pt idx="10">
                  <c:v>35338</c:v>
                </c:pt>
                <c:pt idx="11">
                  <c:v>35430</c:v>
                </c:pt>
                <c:pt idx="12">
                  <c:v>35520</c:v>
                </c:pt>
                <c:pt idx="13">
                  <c:v>35611</c:v>
                </c:pt>
                <c:pt idx="14">
                  <c:v>35703</c:v>
                </c:pt>
                <c:pt idx="15">
                  <c:v>35795</c:v>
                </c:pt>
                <c:pt idx="16">
                  <c:v>35885</c:v>
                </c:pt>
                <c:pt idx="17">
                  <c:v>35976</c:v>
                </c:pt>
                <c:pt idx="18">
                  <c:v>36068</c:v>
                </c:pt>
                <c:pt idx="19">
                  <c:v>36160</c:v>
                </c:pt>
                <c:pt idx="20">
                  <c:v>36250</c:v>
                </c:pt>
                <c:pt idx="21">
                  <c:v>36341</c:v>
                </c:pt>
                <c:pt idx="22">
                  <c:v>36433</c:v>
                </c:pt>
                <c:pt idx="23">
                  <c:v>36525</c:v>
                </c:pt>
                <c:pt idx="24">
                  <c:v>36616</c:v>
                </c:pt>
                <c:pt idx="25">
                  <c:v>36707</c:v>
                </c:pt>
                <c:pt idx="26">
                  <c:v>36798</c:v>
                </c:pt>
                <c:pt idx="27">
                  <c:v>36889</c:v>
                </c:pt>
                <c:pt idx="28">
                  <c:v>36980</c:v>
                </c:pt>
                <c:pt idx="29">
                  <c:v>37071</c:v>
                </c:pt>
                <c:pt idx="30">
                  <c:v>37162</c:v>
                </c:pt>
                <c:pt idx="31">
                  <c:v>37256</c:v>
                </c:pt>
                <c:pt idx="32">
                  <c:v>37344</c:v>
                </c:pt>
                <c:pt idx="33">
                  <c:v>37435</c:v>
                </c:pt>
                <c:pt idx="34">
                  <c:v>37529</c:v>
                </c:pt>
                <c:pt idx="35">
                  <c:v>37621</c:v>
                </c:pt>
                <c:pt idx="36">
                  <c:v>37711</c:v>
                </c:pt>
                <c:pt idx="37">
                  <c:v>37802</c:v>
                </c:pt>
                <c:pt idx="38">
                  <c:v>37894</c:v>
                </c:pt>
                <c:pt idx="39">
                  <c:v>37986</c:v>
                </c:pt>
                <c:pt idx="40">
                  <c:v>38077</c:v>
                </c:pt>
                <c:pt idx="41">
                  <c:v>38168</c:v>
                </c:pt>
                <c:pt idx="42">
                  <c:v>38260</c:v>
                </c:pt>
                <c:pt idx="43">
                  <c:v>38352</c:v>
                </c:pt>
                <c:pt idx="44">
                  <c:v>38442</c:v>
                </c:pt>
                <c:pt idx="45">
                  <c:v>38533</c:v>
                </c:pt>
                <c:pt idx="46">
                  <c:v>38625</c:v>
                </c:pt>
                <c:pt idx="47">
                  <c:v>38716</c:v>
                </c:pt>
                <c:pt idx="48">
                  <c:v>38807</c:v>
                </c:pt>
                <c:pt idx="49">
                  <c:v>38898</c:v>
                </c:pt>
                <c:pt idx="50">
                  <c:v>38989</c:v>
                </c:pt>
                <c:pt idx="51">
                  <c:v>39080</c:v>
                </c:pt>
                <c:pt idx="52">
                  <c:v>39171</c:v>
                </c:pt>
                <c:pt idx="53">
                  <c:v>39262</c:v>
                </c:pt>
                <c:pt idx="54">
                  <c:v>39353</c:v>
                </c:pt>
                <c:pt idx="55">
                  <c:v>39447</c:v>
                </c:pt>
                <c:pt idx="56">
                  <c:v>39538</c:v>
                </c:pt>
                <c:pt idx="57">
                  <c:v>39629</c:v>
                </c:pt>
                <c:pt idx="58">
                  <c:v>39721</c:v>
                </c:pt>
                <c:pt idx="59">
                  <c:v>39813</c:v>
                </c:pt>
                <c:pt idx="60">
                  <c:v>39903</c:v>
                </c:pt>
                <c:pt idx="61">
                  <c:v>39994</c:v>
                </c:pt>
                <c:pt idx="62">
                  <c:v>40086</c:v>
                </c:pt>
                <c:pt idx="63">
                  <c:v>40178</c:v>
                </c:pt>
                <c:pt idx="64">
                  <c:v>40268</c:v>
                </c:pt>
                <c:pt idx="65">
                  <c:v>40359</c:v>
                </c:pt>
                <c:pt idx="66">
                  <c:v>40451</c:v>
                </c:pt>
                <c:pt idx="67">
                  <c:v>40543</c:v>
                </c:pt>
                <c:pt idx="68">
                  <c:v>40633</c:v>
                </c:pt>
                <c:pt idx="69">
                  <c:v>40724</c:v>
                </c:pt>
                <c:pt idx="70">
                  <c:v>40816</c:v>
                </c:pt>
                <c:pt idx="71">
                  <c:v>40907</c:v>
                </c:pt>
                <c:pt idx="72">
                  <c:v>40998</c:v>
                </c:pt>
                <c:pt idx="73">
                  <c:v>41089</c:v>
                </c:pt>
                <c:pt idx="74">
                  <c:v>41180</c:v>
                </c:pt>
                <c:pt idx="75">
                  <c:v>41274</c:v>
                </c:pt>
                <c:pt idx="76">
                  <c:v>41362</c:v>
                </c:pt>
                <c:pt idx="77">
                  <c:v>41453</c:v>
                </c:pt>
                <c:pt idx="78">
                  <c:v>41547</c:v>
                </c:pt>
                <c:pt idx="79">
                  <c:v>41639</c:v>
                </c:pt>
                <c:pt idx="80">
                  <c:v>41729</c:v>
                </c:pt>
                <c:pt idx="81">
                  <c:v>41820</c:v>
                </c:pt>
                <c:pt idx="82">
                  <c:v>41912</c:v>
                </c:pt>
                <c:pt idx="83">
                  <c:v>42004</c:v>
                </c:pt>
                <c:pt idx="84">
                  <c:v>42094</c:v>
                </c:pt>
                <c:pt idx="85">
                  <c:v>42185</c:v>
                </c:pt>
                <c:pt idx="86">
                  <c:v>42277</c:v>
                </c:pt>
                <c:pt idx="87">
                  <c:v>42369</c:v>
                </c:pt>
                <c:pt idx="88">
                  <c:v>42460</c:v>
                </c:pt>
                <c:pt idx="89">
                  <c:v>42551</c:v>
                </c:pt>
                <c:pt idx="90">
                  <c:v>42643</c:v>
                </c:pt>
                <c:pt idx="91">
                  <c:v>42734</c:v>
                </c:pt>
                <c:pt idx="92">
                  <c:v>42825</c:v>
                </c:pt>
                <c:pt idx="93">
                  <c:v>42916</c:v>
                </c:pt>
                <c:pt idx="94">
                  <c:v>43007</c:v>
                </c:pt>
                <c:pt idx="95">
                  <c:v>43098</c:v>
                </c:pt>
                <c:pt idx="96">
                  <c:v>43189</c:v>
                </c:pt>
                <c:pt idx="97">
                  <c:v>43280</c:v>
                </c:pt>
                <c:pt idx="98">
                  <c:v>43371</c:v>
                </c:pt>
                <c:pt idx="99">
                  <c:v>43465</c:v>
                </c:pt>
                <c:pt idx="100">
                  <c:v>43553</c:v>
                </c:pt>
                <c:pt idx="101">
                  <c:v>43644</c:v>
                </c:pt>
                <c:pt idx="102">
                  <c:v>43738</c:v>
                </c:pt>
                <c:pt idx="103">
                  <c:v>43830</c:v>
                </c:pt>
                <c:pt idx="104">
                  <c:v>43921</c:v>
                </c:pt>
                <c:pt idx="105">
                  <c:v>44012</c:v>
                </c:pt>
                <c:pt idx="106">
                  <c:v>44104</c:v>
                </c:pt>
                <c:pt idx="107">
                  <c:v>44196</c:v>
                </c:pt>
                <c:pt idx="108">
                  <c:v>44286</c:v>
                </c:pt>
                <c:pt idx="109">
                  <c:v>44377</c:v>
                </c:pt>
                <c:pt idx="110">
                  <c:v>44469</c:v>
                </c:pt>
              </c:numCache>
            </c:numRef>
          </c:cat>
          <c:val>
            <c:numRef>
              <c:f>Sheet1!$B$2:$B$112</c:f>
              <c:numCache>
                <c:formatCode>General</c:formatCode>
                <c:ptCount val="111"/>
                <c:pt idx="0">
                  <c:v>-18.600000000000001</c:v>
                </c:pt>
                <c:pt idx="1">
                  <c:v>-15.5</c:v>
                </c:pt>
                <c:pt idx="2">
                  <c:v>-10.3</c:v>
                </c:pt>
                <c:pt idx="3">
                  <c:v>-22.4</c:v>
                </c:pt>
                <c:pt idx="4">
                  <c:v>-10.199999999999999</c:v>
                </c:pt>
                <c:pt idx="5">
                  <c:v>-6.8</c:v>
                </c:pt>
                <c:pt idx="6">
                  <c:v>-8.6</c:v>
                </c:pt>
                <c:pt idx="7">
                  <c:v>-5.2</c:v>
                </c:pt>
                <c:pt idx="8">
                  <c:v>6.9</c:v>
                </c:pt>
                <c:pt idx="9">
                  <c:v>-1.8</c:v>
                </c:pt>
                <c:pt idx="10">
                  <c:v>-7.4</c:v>
                </c:pt>
                <c:pt idx="11">
                  <c:v>-8.6</c:v>
                </c:pt>
                <c:pt idx="12">
                  <c:v>-8.9</c:v>
                </c:pt>
                <c:pt idx="13">
                  <c:v>-10.3</c:v>
                </c:pt>
                <c:pt idx="14">
                  <c:v>-5.8</c:v>
                </c:pt>
                <c:pt idx="15">
                  <c:v>-7</c:v>
                </c:pt>
                <c:pt idx="16">
                  <c:v>1.8</c:v>
                </c:pt>
                <c:pt idx="17">
                  <c:v>-7.1</c:v>
                </c:pt>
                <c:pt idx="18">
                  <c:v>0</c:v>
                </c:pt>
                <c:pt idx="19">
                  <c:v>36.4</c:v>
                </c:pt>
                <c:pt idx="20">
                  <c:v>7.4</c:v>
                </c:pt>
                <c:pt idx="21">
                  <c:v>10</c:v>
                </c:pt>
                <c:pt idx="22">
                  <c:v>5.4</c:v>
                </c:pt>
                <c:pt idx="23">
                  <c:v>9.1</c:v>
                </c:pt>
                <c:pt idx="24">
                  <c:v>10.9</c:v>
                </c:pt>
                <c:pt idx="25">
                  <c:v>24.6</c:v>
                </c:pt>
                <c:pt idx="26">
                  <c:v>33.9</c:v>
                </c:pt>
                <c:pt idx="27">
                  <c:v>43.9</c:v>
                </c:pt>
                <c:pt idx="28">
                  <c:v>59.6</c:v>
                </c:pt>
                <c:pt idx="29">
                  <c:v>50.9</c:v>
                </c:pt>
                <c:pt idx="30">
                  <c:v>40.4</c:v>
                </c:pt>
                <c:pt idx="31">
                  <c:v>50.9</c:v>
                </c:pt>
                <c:pt idx="32">
                  <c:v>45.5</c:v>
                </c:pt>
                <c:pt idx="33">
                  <c:v>25</c:v>
                </c:pt>
                <c:pt idx="34">
                  <c:v>21.4</c:v>
                </c:pt>
                <c:pt idx="35">
                  <c:v>20</c:v>
                </c:pt>
                <c:pt idx="36">
                  <c:v>22</c:v>
                </c:pt>
                <c:pt idx="37">
                  <c:v>8.9</c:v>
                </c:pt>
                <c:pt idx="38">
                  <c:v>3.4</c:v>
                </c:pt>
                <c:pt idx="39">
                  <c:v>0</c:v>
                </c:pt>
                <c:pt idx="40">
                  <c:v>-17.899999999999999</c:v>
                </c:pt>
                <c:pt idx="41">
                  <c:v>-22.8</c:v>
                </c:pt>
                <c:pt idx="42">
                  <c:v>-20</c:v>
                </c:pt>
                <c:pt idx="43">
                  <c:v>-21.1</c:v>
                </c:pt>
                <c:pt idx="44">
                  <c:v>-23.6</c:v>
                </c:pt>
                <c:pt idx="45">
                  <c:v>-24.1</c:v>
                </c:pt>
                <c:pt idx="46">
                  <c:v>-16.7</c:v>
                </c:pt>
                <c:pt idx="47">
                  <c:v>-8.8000000000000007</c:v>
                </c:pt>
                <c:pt idx="48">
                  <c:v>-10.7</c:v>
                </c:pt>
                <c:pt idx="49">
                  <c:v>-12.3</c:v>
                </c:pt>
                <c:pt idx="50">
                  <c:v>-8.9</c:v>
                </c:pt>
                <c:pt idx="51">
                  <c:v>0</c:v>
                </c:pt>
                <c:pt idx="52">
                  <c:v>0</c:v>
                </c:pt>
                <c:pt idx="53">
                  <c:v>-3.8</c:v>
                </c:pt>
                <c:pt idx="54">
                  <c:v>7.5</c:v>
                </c:pt>
                <c:pt idx="55">
                  <c:v>19.2</c:v>
                </c:pt>
                <c:pt idx="56">
                  <c:v>32.1</c:v>
                </c:pt>
                <c:pt idx="57">
                  <c:v>55.4</c:v>
                </c:pt>
                <c:pt idx="58">
                  <c:v>57.7</c:v>
                </c:pt>
                <c:pt idx="59">
                  <c:v>83.6</c:v>
                </c:pt>
                <c:pt idx="60">
                  <c:v>64.2</c:v>
                </c:pt>
                <c:pt idx="61">
                  <c:v>39.6</c:v>
                </c:pt>
                <c:pt idx="62">
                  <c:v>31.5</c:v>
                </c:pt>
                <c:pt idx="63">
                  <c:v>14</c:v>
                </c:pt>
                <c:pt idx="64">
                  <c:v>-5.5</c:v>
                </c:pt>
                <c:pt idx="65">
                  <c:v>-7.1</c:v>
                </c:pt>
                <c:pt idx="66">
                  <c:v>-8.8000000000000007</c:v>
                </c:pt>
                <c:pt idx="67">
                  <c:v>-10.5</c:v>
                </c:pt>
                <c:pt idx="68">
                  <c:v>-10.5</c:v>
                </c:pt>
                <c:pt idx="69">
                  <c:v>-16.399999999999999</c:v>
                </c:pt>
                <c:pt idx="70">
                  <c:v>-21.8</c:v>
                </c:pt>
                <c:pt idx="71">
                  <c:v>-5.9</c:v>
                </c:pt>
                <c:pt idx="72">
                  <c:v>5.4</c:v>
                </c:pt>
                <c:pt idx="73">
                  <c:v>-6.9</c:v>
                </c:pt>
                <c:pt idx="74">
                  <c:v>-9.5</c:v>
                </c:pt>
                <c:pt idx="75">
                  <c:v>-7.6</c:v>
                </c:pt>
                <c:pt idx="76">
                  <c:v>-7.4</c:v>
                </c:pt>
                <c:pt idx="77">
                  <c:v>-19.100000000000001</c:v>
                </c:pt>
                <c:pt idx="78">
                  <c:v>-18.100000000000001</c:v>
                </c:pt>
                <c:pt idx="79">
                  <c:v>-8.3000000000000007</c:v>
                </c:pt>
                <c:pt idx="80">
                  <c:v>-13.7</c:v>
                </c:pt>
                <c:pt idx="81">
                  <c:v>-11.1</c:v>
                </c:pt>
                <c:pt idx="82">
                  <c:v>-10.7</c:v>
                </c:pt>
                <c:pt idx="83">
                  <c:v>-10.5</c:v>
                </c:pt>
                <c:pt idx="84">
                  <c:v>-5.5</c:v>
                </c:pt>
                <c:pt idx="85">
                  <c:v>-5.3</c:v>
                </c:pt>
                <c:pt idx="86">
                  <c:v>-7</c:v>
                </c:pt>
                <c:pt idx="87">
                  <c:v>7.4</c:v>
                </c:pt>
                <c:pt idx="88">
                  <c:v>8.1999999999999993</c:v>
                </c:pt>
                <c:pt idx="89">
                  <c:v>11.6</c:v>
                </c:pt>
                <c:pt idx="90">
                  <c:v>8.5</c:v>
                </c:pt>
                <c:pt idx="91">
                  <c:v>1.5</c:v>
                </c:pt>
                <c:pt idx="92">
                  <c:v>1.4</c:v>
                </c:pt>
                <c:pt idx="93">
                  <c:v>-2.8</c:v>
                </c:pt>
                <c:pt idx="94">
                  <c:v>-3.9</c:v>
                </c:pt>
                <c:pt idx="95">
                  <c:v>-8.5</c:v>
                </c:pt>
                <c:pt idx="96">
                  <c:v>-10</c:v>
                </c:pt>
                <c:pt idx="97">
                  <c:v>-11.3</c:v>
                </c:pt>
                <c:pt idx="98">
                  <c:v>-15.9</c:v>
                </c:pt>
                <c:pt idx="99">
                  <c:v>-15.9</c:v>
                </c:pt>
                <c:pt idx="100">
                  <c:v>2.8</c:v>
                </c:pt>
                <c:pt idx="101">
                  <c:v>-4.2</c:v>
                </c:pt>
                <c:pt idx="102">
                  <c:v>-2.8</c:v>
                </c:pt>
                <c:pt idx="103">
                  <c:v>5.4</c:v>
                </c:pt>
                <c:pt idx="104">
                  <c:v>0</c:v>
                </c:pt>
                <c:pt idx="105">
                  <c:v>41.5</c:v>
                </c:pt>
                <c:pt idx="106">
                  <c:v>71.2</c:v>
                </c:pt>
                <c:pt idx="107">
                  <c:v>37.700000000000003</c:v>
                </c:pt>
                <c:pt idx="108">
                  <c:v>5.5</c:v>
                </c:pt>
                <c:pt idx="109">
                  <c:v>-15.1</c:v>
                </c:pt>
                <c:pt idx="110">
                  <c:v>-32.4</c:v>
                </c:pt>
              </c:numCache>
            </c:numRef>
          </c:val>
          <c:smooth val="0"/>
          <c:extLst>
            <c:ext xmlns:c16="http://schemas.microsoft.com/office/drawing/2014/chart" uri="{C3380CC4-5D6E-409C-BE32-E72D297353CC}">
              <c16:uniqueId val="{00000000-5FB3-48B7-B71D-C56998301135}"/>
            </c:ext>
          </c:extLst>
        </c:ser>
        <c:dLbls>
          <c:showLegendKey val="0"/>
          <c:showVal val="0"/>
          <c:showCatName val="0"/>
          <c:showSerName val="0"/>
          <c:showPercent val="0"/>
          <c:showBubbleSize val="0"/>
        </c:dLbls>
        <c:marker val="1"/>
        <c:smooth val="0"/>
        <c:axId val="38616352"/>
        <c:axId val="38620512"/>
      </c:lineChart>
      <c:dateAx>
        <c:axId val="38616352"/>
        <c:scaling>
          <c:orientation val="minMax"/>
        </c:scaling>
        <c:delete val="0"/>
        <c:axPos val="b"/>
        <c:numFmt formatCode="yyyy" sourceLinked="0"/>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38620512"/>
        <c:crosses val="autoZero"/>
        <c:auto val="1"/>
        <c:lblOffset val="100"/>
        <c:baseTimeUnit val="months"/>
      </c:dateAx>
      <c:valAx>
        <c:axId val="38620512"/>
        <c:scaling>
          <c:orientation val="minMax"/>
          <c:max val="100"/>
        </c:scaling>
        <c:delete val="0"/>
        <c:axPos val="l"/>
        <c:majorGridlines>
          <c:spPr>
            <a:ln w="6350">
              <a:solidFill>
                <a:srgbClr val="000000">
                  <a:tint val="70000"/>
                </a:srgbClr>
              </a:solidFill>
              <a:prstDash val="solid"/>
            </a:ln>
          </c:spPr>
        </c:majorGridlines>
        <c:numFmt formatCode="0&quot;%&quot;"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38616352"/>
        <c:crosses val="autoZero"/>
        <c:crossBetween val="between"/>
      </c:valAx>
      <c:valAx>
        <c:axId val="345920144"/>
        <c:scaling>
          <c:orientation val="minMax"/>
          <c:max val="100"/>
        </c:scaling>
        <c:delete val="1"/>
        <c:axPos val="r"/>
        <c:numFmt formatCode="General" sourceLinked="1"/>
        <c:majorTickMark val="none"/>
        <c:minorTickMark val="none"/>
        <c:tickLblPos val="nextTo"/>
        <c:crossAx val="345948016"/>
        <c:crosses val="max"/>
        <c:crossBetween val="between"/>
      </c:valAx>
      <c:dateAx>
        <c:axId val="345948016"/>
        <c:scaling>
          <c:orientation val="minMax"/>
        </c:scaling>
        <c:delete val="1"/>
        <c:axPos val="b"/>
        <c:numFmt formatCode="m/d/yyyy" sourceLinked="1"/>
        <c:majorTickMark val="out"/>
        <c:minorTickMark val="none"/>
        <c:tickLblPos val="nextTo"/>
        <c:crossAx val="345920144"/>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egendEntry>
        <c:idx val="0"/>
        <c:txPr>
          <a:bodyPr/>
          <a:lstStyle/>
          <a:p>
            <a:pPr>
              <a:defRPr>
                <a:latin typeface="+mn-lt"/>
                <a:ea typeface="+mn-ea"/>
              </a:defRPr>
            </a:pPr>
            <a:endParaRPr lang="en-US"/>
          </a:p>
        </c:txPr>
      </c:legendEntry>
      <c:legendEntry>
        <c:idx val="1"/>
        <c:txPr>
          <a:bodyPr/>
          <a:lstStyle/>
          <a:p>
            <a:pPr>
              <a:defRPr>
                <a:latin typeface="+mn-lt"/>
                <a:ea typeface="+mn-ea"/>
              </a:defRPr>
            </a:pPr>
            <a:endParaRPr lang="en-US"/>
          </a:p>
        </c:txPr>
      </c:legendEntry>
      <c:layout>
        <c:manualLayout>
          <c:xMode val="edge"/>
          <c:yMode val="edge"/>
          <c:x val="0"/>
          <c:y val="0.8795484913253514"/>
          <c:w val="0.99999997564683807"/>
          <c:h val="0.12045150867464863"/>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tx>
            <c:strRef>
              <c:f>Sheet1!$C$1</c:f>
              <c:strCache>
                <c:ptCount val="1"/>
                <c:pt idx="0">
                  <c:v>Series 2</c:v>
                </c:pt>
              </c:strCache>
            </c:strRef>
          </c:tx>
          <c:spPr>
            <a:solidFill>
              <a:schemeClr val="bg1">
                <a:lumMod val="85000"/>
              </a:schemeClr>
            </a:solidFill>
            <a:ln>
              <a:noFill/>
            </a:ln>
            <a:effectLst/>
          </c:spPr>
          <c:cat>
            <c:numRef>
              <c:f>Sheet1!$A$2:$A$72</c:f>
              <c:numCache>
                <c:formatCode>m/d/yyyy</c:formatCode>
                <c:ptCount val="71"/>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numCache>
            </c:numRef>
          </c:cat>
          <c:val>
            <c:numRef>
              <c:f>Sheet1!$C$2:$C$72</c:f>
              <c:numCache>
                <c:formatCode>General</c:formatCode>
                <c:ptCount val="71"/>
                <c:pt idx="51">
                  <c:v>2400</c:v>
                </c:pt>
                <c:pt idx="52">
                  <c:v>2400</c:v>
                </c:pt>
                <c:pt idx="53">
                  <c:v>2400</c:v>
                </c:pt>
                <c:pt idx="54">
                  <c:v>2400</c:v>
                </c:pt>
              </c:numCache>
            </c:numRef>
          </c:val>
          <c:extLst>
            <c:ext xmlns:c16="http://schemas.microsoft.com/office/drawing/2014/chart" uri="{C3380CC4-5D6E-409C-BE32-E72D297353CC}">
              <c16:uniqueId val="{00000002-632A-4933-942E-7D79C514002B}"/>
            </c:ext>
          </c:extLst>
        </c:ser>
        <c:dLbls>
          <c:showLegendKey val="0"/>
          <c:showVal val="0"/>
          <c:showCatName val="0"/>
          <c:showSerName val="0"/>
          <c:showPercent val="0"/>
          <c:showBubbleSize val="0"/>
        </c:dLbls>
        <c:axId val="1097240096"/>
        <c:axId val="1097235104"/>
      </c:areaChar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Sheet1!$A$2:$A$72</c:f>
              <c:numCache>
                <c:formatCode>m/d/yyyy</c:formatCode>
                <c:ptCount val="71"/>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numCache>
            </c:numRef>
          </c:cat>
          <c:val>
            <c:numRef>
              <c:f>Sheet1!$B$2:$B$72</c:f>
              <c:numCache>
                <c:formatCode>General</c:formatCode>
                <c:ptCount val="71"/>
                <c:pt idx="0">
                  <c:v>1323.0239999999999</c:v>
                </c:pt>
                <c:pt idx="1">
                  <c:v>1323.6559999999999</c:v>
                </c:pt>
                <c:pt idx="2">
                  <c:v>1320.1610000000001</c:v>
                </c:pt>
                <c:pt idx="3">
                  <c:v>1342.6949</c:v>
                </c:pt>
                <c:pt idx="4">
                  <c:v>1323.2628999999999</c:v>
                </c:pt>
                <c:pt idx="5">
                  <c:v>1329.1179999999999</c:v>
                </c:pt>
                <c:pt idx="6">
                  <c:v>1330.652</c:v>
                </c:pt>
                <c:pt idx="7">
                  <c:v>1347.9269999999999</c:v>
                </c:pt>
                <c:pt idx="8">
                  <c:v>1354.462</c:v>
                </c:pt>
                <c:pt idx="9">
                  <c:v>1351.6369999999999</c:v>
                </c:pt>
                <c:pt idx="10">
                  <c:v>1358.021</c:v>
                </c:pt>
                <c:pt idx="11">
                  <c:v>1362.6</c:v>
                </c:pt>
                <c:pt idx="12">
                  <c:v>1344.7419</c:v>
                </c:pt>
                <c:pt idx="13">
                  <c:v>1377.049</c:v>
                </c:pt>
                <c:pt idx="14">
                  <c:v>1370.4570000000001</c:v>
                </c:pt>
                <c:pt idx="15">
                  <c:v>1375.0250000000001</c:v>
                </c:pt>
                <c:pt idx="16">
                  <c:v>1366.472</c:v>
                </c:pt>
                <c:pt idx="17">
                  <c:v>1374.4259999999999</c:v>
                </c:pt>
                <c:pt idx="18">
                  <c:v>1372.2760000000001</c:v>
                </c:pt>
                <c:pt idx="19">
                  <c:v>1384.2938999999999</c:v>
                </c:pt>
                <c:pt idx="20">
                  <c:v>1391.0740000000001</c:v>
                </c:pt>
                <c:pt idx="21">
                  <c:v>1384.8489999999999</c:v>
                </c:pt>
                <c:pt idx="22">
                  <c:v>1417.2841000000001</c:v>
                </c:pt>
                <c:pt idx="23">
                  <c:v>1425.52</c:v>
                </c:pt>
                <c:pt idx="24">
                  <c:v>1443.8030000000001</c:v>
                </c:pt>
                <c:pt idx="25">
                  <c:v>1454.123</c:v>
                </c:pt>
                <c:pt idx="26">
                  <c:v>1442.386</c:v>
                </c:pt>
                <c:pt idx="27">
                  <c:v>1452.96</c:v>
                </c:pt>
                <c:pt idx="28">
                  <c:v>1452.72</c:v>
                </c:pt>
                <c:pt idx="29">
                  <c:v>1466.7419</c:v>
                </c:pt>
                <c:pt idx="30">
                  <c:v>1475.7909999999999</c:v>
                </c:pt>
                <c:pt idx="31">
                  <c:v>1471.2170000000001</c:v>
                </c:pt>
                <c:pt idx="32">
                  <c:v>1477.104</c:v>
                </c:pt>
                <c:pt idx="33">
                  <c:v>1482.58</c:v>
                </c:pt>
                <c:pt idx="34">
                  <c:v>1475.0419999999999</c:v>
                </c:pt>
                <c:pt idx="35">
                  <c:v>1480.8361</c:v>
                </c:pt>
                <c:pt idx="36">
                  <c:v>1505.0319999999999</c:v>
                </c:pt>
                <c:pt idx="37">
                  <c:v>1447.598</c:v>
                </c:pt>
                <c:pt idx="38">
                  <c:v>1463.4169999999999</c:v>
                </c:pt>
                <c:pt idx="39">
                  <c:v>1462.2080000000001</c:v>
                </c:pt>
                <c:pt idx="40">
                  <c:v>1494.25</c:v>
                </c:pt>
                <c:pt idx="41">
                  <c:v>1496.8789999999999</c:v>
                </c:pt>
                <c:pt idx="42">
                  <c:v>1510.2560000000001</c:v>
                </c:pt>
                <c:pt idx="43">
                  <c:v>1520.558</c:v>
                </c:pt>
                <c:pt idx="44">
                  <c:v>1523.3831</c:v>
                </c:pt>
                <c:pt idx="45">
                  <c:v>1528.4301</c:v>
                </c:pt>
                <c:pt idx="46">
                  <c:v>1542.489</c:v>
                </c:pt>
                <c:pt idx="47">
                  <c:v>1529.8789999999999</c:v>
                </c:pt>
                <c:pt idx="48">
                  <c:v>1547.0820000000001</c:v>
                </c:pt>
                <c:pt idx="49">
                  <c:v>1540.588</c:v>
                </c:pt>
                <c:pt idx="50">
                  <c:v>1550.8219999999999</c:v>
                </c:pt>
                <c:pt idx="51">
                  <c:v>1550.0170000000001</c:v>
                </c:pt>
                <c:pt idx="52">
                  <c:v>1353.8810000000001</c:v>
                </c:pt>
                <c:pt idx="53">
                  <c:v>1195.355</c:v>
                </c:pt>
                <c:pt idx="54">
                  <c:v>1532.5319999999999</c:v>
                </c:pt>
                <c:pt idx="55">
                  <c:v>1676.8719000000001</c:v>
                </c:pt>
                <c:pt idx="56">
                  <c:v>1730.854</c:v>
                </c:pt>
                <c:pt idx="57">
                  <c:v>1754.4359999999999</c:v>
                </c:pt>
                <c:pt idx="58">
                  <c:v>1774.595</c:v>
                </c:pt>
                <c:pt idx="59">
                  <c:v>1793.97</c:v>
                </c:pt>
                <c:pt idx="60">
                  <c:v>1763.701</c:v>
                </c:pt>
                <c:pt idx="61">
                  <c:v>1719.8669</c:v>
                </c:pt>
                <c:pt idx="62">
                  <c:v>1912.6478999999999</c:v>
                </c:pt>
                <c:pt idx="63">
                  <c:v>1836.8878999999999</c:v>
                </c:pt>
                <c:pt idx="64">
                  <c:v>2123.9839000000002</c:v>
                </c:pt>
                <c:pt idx="65">
                  <c:v>2150.2710000000002</c:v>
                </c:pt>
                <c:pt idx="66">
                  <c:v>2065.6799000000001</c:v>
                </c:pt>
                <c:pt idx="67">
                  <c:v>2060.5061000000001</c:v>
                </c:pt>
                <c:pt idx="68">
                  <c:v>1980.386</c:v>
                </c:pt>
                <c:pt idx="69">
                  <c:v>1988.0119999999999</c:v>
                </c:pt>
                <c:pt idx="70">
                  <c:v>1984.7750000000001</c:v>
                </c:pt>
              </c:numCache>
            </c:numRef>
          </c:val>
          <c:smooth val="0"/>
          <c:extLst>
            <c:ext xmlns:c16="http://schemas.microsoft.com/office/drawing/2014/chart" uri="{C3380CC4-5D6E-409C-BE32-E72D297353CC}">
              <c16:uniqueId val="{00000000-632A-4933-942E-7D79C514002B}"/>
            </c:ext>
          </c:extLst>
        </c:ser>
        <c:dLbls>
          <c:showLegendKey val="0"/>
          <c:showVal val="0"/>
          <c:showCatName val="0"/>
          <c:showSerName val="0"/>
          <c:showPercent val="0"/>
          <c:showBubbleSize val="0"/>
        </c:dLbls>
        <c:marker val="1"/>
        <c:smooth val="0"/>
        <c:axId val="822026816"/>
        <c:axId val="822027232"/>
      </c:lineChart>
      <c:dateAx>
        <c:axId val="822026816"/>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2027232"/>
        <c:crosses val="autoZero"/>
        <c:auto val="1"/>
        <c:lblOffset val="100"/>
        <c:baseTimeUnit val="months"/>
        <c:majorUnit val="6"/>
        <c:majorTimeUnit val="months"/>
      </c:dateAx>
      <c:valAx>
        <c:axId val="822027232"/>
        <c:scaling>
          <c:orientation val="minMax"/>
          <c:max val="2400"/>
          <c:min val="1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2026816"/>
        <c:crosses val="autoZero"/>
        <c:crossBetween val="between"/>
      </c:valAx>
      <c:valAx>
        <c:axId val="1097235104"/>
        <c:scaling>
          <c:orientation val="minMax"/>
          <c:max val="240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7240096"/>
        <c:crosses val="max"/>
        <c:crossBetween val="between"/>
        <c:majorUnit val="200"/>
      </c:valAx>
      <c:dateAx>
        <c:axId val="1097240096"/>
        <c:scaling>
          <c:orientation val="minMax"/>
        </c:scaling>
        <c:delete val="1"/>
        <c:axPos val="b"/>
        <c:numFmt formatCode="m/d/yyyy" sourceLinked="1"/>
        <c:majorTickMark val="out"/>
        <c:minorTickMark val="none"/>
        <c:tickLblPos val="nextTo"/>
        <c:crossAx val="1097235104"/>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1"/>
          <c:order val="1"/>
          <c:spPr>
            <a:solidFill>
              <a:schemeClr val="bg1">
                <a:lumMod val="85000"/>
              </a:schemeClr>
            </a:solidFill>
            <a:ln>
              <a:noFill/>
            </a:ln>
            <a:effectLst/>
          </c:spPr>
          <c:cat>
            <c:numRef>
              <c:f>Sheet1!$A$2:$A$72</c:f>
              <c:numCache>
                <c:formatCode>m/d/yyyy</c:formatCode>
                <c:ptCount val="71"/>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numCache>
            </c:numRef>
          </c:cat>
          <c:val>
            <c:numRef>
              <c:f>Sheet1!$C$2:$C$72</c:f>
              <c:numCache>
                <c:formatCode>General</c:formatCode>
                <c:ptCount val="71"/>
                <c:pt idx="51">
                  <c:v>11500</c:v>
                </c:pt>
                <c:pt idx="52">
                  <c:v>11500</c:v>
                </c:pt>
                <c:pt idx="53">
                  <c:v>11500</c:v>
                </c:pt>
                <c:pt idx="54">
                  <c:v>11500</c:v>
                </c:pt>
                <c:pt idx="55">
                  <c:v>11500</c:v>
                </c:pt>
                <c:pt idx="56">
                  <c:v>11500</c:v>
                </c:pt>
                <c:pt idx="57">
                  <c:v>11500</c:v>
                </c:pt>
                <c:pt idx="58">
                  <c:v>11500</c:v>
                </c:pt>
                <c:pt idx="59">
                  <c:v>11500</c:v>
                </c:pt>
                <c:pt idx="60">
                  <c:v>11500</c:v>
                </c:pt>
                <c:pt idx="61">
                  <c:v>11500</c:v>
                </c:pt>
                <c:pt idx="62">
                  <c:v>11500</c:v>
                </c:pt>
                <c:pt idx="63">
                  <c:v>11500</c:v>
                </c:pt>
                <c:pt idx="64">
                  <c:v>11500</c:v>
                </c:pt>
                <c:pt idx="65">
                  <c:v>11500</c:v>
                </c:pt>
                <c:pt idx="66">
                  <c:v>11500</c:v>
                </c:pt>
                <c:pt idx="67">
                  <c:v>11500</c:v>
                </c:pt>
              </c:numCache>
            </c:numRef>
          </c:val>
          <c:extLst>
            <c:ext xmlns:c16="http://schemas.microsoft.com/office/drawing/2014/chart" uri="{C3380CC4-5D6E-409C-BE32-E72D297353CC}">
              <c16:uniqueId val="{00000002-51E0-4D1D-9DD2-DBC6E97D1D1A}"/>
            </c:ext>
          </c:extLst>
        </c:ser>
        <c:dLbls>
          <c:showLegendKey val="0"/>
          <c:showVal val="0"/>
          <c:showCatName val="0"/>
          <c:showSerName val="0"/>
          <c:showPercent val="0"/>
          <c:showBubbleSize val="0"/>
        </c:dLbls>
        <c:axId val="1226108448"/>
        <c:axId val="1226108032"/>
      </c:areaChart>
      <c:lineChart>
        <c:grouping val="standard"/>
        <c:varyColors val="0"/>
        <c:ser>
          <c:idx val="0"/>
          <c:order val="0"/>
          <c:spPr>
            <a:ln w="28575" cap="rnd">
              <a:solidFill>
                <a:schemeClr val="accent1"/>
              </a:solidFill>
              <a:round/>
            </a:ln>
            <a:effectLst/>
          </c:spPr>
          <c:marker>
            <c:symbol val="none"/>
          </c:marker>
          <c:cat>
            <c:numRef>
              <c:f>Sheet1!$A$2:$A$72</c:f>
              <c:numCache>
                <c:formatCode>m/d/yyyy</c:formatCode>
                <c:ptCount val="71"/>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numCache>
            </c:numRef>
          </c:cat>
          <c:val>
            <c:numRef>
              <c:f>Sheet1!$B$2:$B$72</c:f>
              <c:numCache>
                <c:formatCode>General</c:formatCode>
                <c:ptCount val="71"/>
                <c:pt idx="0">
                  <c:v>8451.4150000000009</c:v>
                </c:pt>
                <c:pt idx="1">
                  <c:v>8490.3477000000003</c:v>
                </c:pt>
                <c:pt idx="2">
                  <c:v>8527.9248000000007</c:v>
                </c:pt>
                <c:pt idx="3">
                  <c:v>8578.9541000000008</c:v>
                </c:pt>
                <c:pt idx="4">
                  <c:v>8575.0684000000001</c:v>
                </c:pt>
                <c:pt idx="5">
                  <c:v>8625.1172000000006</c:v>
                </c:pt>
                <c:pt idx="6">
                  <c:v>8651.0175999999992</c:v>
                </c:pt>
                <c:pt idx="7">
                  <c:v>8681.9169999999995</c:v>
                </c:pt>
                <c:pt idx="8">
                  <c:v>8720.4336000000003</c:v>
                </c:pt>
                <c:pt idx="9">
                  <c:v>8746.5264000000006</c:v>
                </c:pt>
                <c:pt idx="10">
                  <c:v>8785.1406000000006</c:v>
                </c:pt>
                <c:pt idx="11">
                  <c:v>8796.0234</c:v>
                </c:pt>
                <c:pt idx="12">
                  <c:v>8840.3446999999996</c:v>
                </c:pt>
                <c:pt idx="13">
                  <c:v>8888.5331999999999</c:v>
                </c:pt>
                <c:pt idx="14">
                  <c:v>8925.2998000000007</c:v>
                </c:pt>
                <c:pt idx="15">
                  <c:v>8938.0635000000002</c:v>
                </c:pt>
                <c:pt idx="16">
                  <c:v>8989.7577999999994</c:v>
                </c:pt>
                <c:pt idx="17">
                  <c:v>9002.2324000000008</c:v>
                </c:pt>
                <c:pt idx="18">
                  <c:v>9029.4717000000001</c:v>
                </c:pt>
                <c:pt idx="19">
                  <c:v>9054.0458999999992</c:v>
                </c:pt>
                <c:pt idx="20">
                  <c:v>9078.2314000000006</c:v>
                </c:pt>
                <c:pt idx="21">
                  <c:v>9102.3057000000008</c:v>
                </c:pt>
                <c:pt idx="22">
                  <c:v>9144.2607000000007</c:v>
                </c:pt>
                <c:pt idx="23">
                  <c:v>9179.0722999999998</c:v>
                </c:pt>
                <c:pt idx="24">
                  <c:v>9224.7793000000001</c:v>
                </c:pt>
                <c:pt idx="25">
                  <c:v>9299.1641</c:v>
                </c:pt>
                <c:pt idx="26">
                  <c:v>9330.0264000000006</c:v>
                </c:pt>
                <c:pt idx="27">
                  <c:v>9352.0614999999998</c:v>
                </c:pt>
                <c:pt idx="28">
                  <c:v>9424.9326000000001</c:v>
                </c:pt>
                <c:pt idx="29">
                  <c:v>9472.5781000000006</c:v>
                </c:pt>
                <c:pt idx="30">
                  <c:v>9494.7041000000008</c:v>
                </c:pt>
                <c:pt idx="31">
                  <c:v>9563.6991999999991</c:v>
                </c:pt>
                <c:pt idx="32">
                  <c:v>9596.4199000000008</c:v>
                </c:pt>
                <c:pt idx="33">
                  <c:v>9637.6347999999998</c:v>
                </c:pt>
                <c:pt idx="34">
                  <c:v>9654.1113000000005</c:v>
                </c:pt>
                <c:pt idx="35">
                  <c:v>9710.0820000000003</c:v>
                </c:pt>
                <c:pt idx="36">
                  <c:v>9737.0614999999998</c:v>
                </c:pt>
                <c:pt idx="37">
                  <c:v>9744.4657999999999</c:v>
                </c:pt>
                <c:pt idx="38">
                  <c:v>9739.9599999999991</c:v>
                </c:pt>
                <c:pt idx="39">
                  <c:v>9761.2129000000004</c:v>
                </c:pt>
                <c:pt idx="40">
                  <c:v>9817.0663999999997</c:v>
                </c:pt>
                <c:pt idx="41">
                  <c:v>9861.7715000000007</c:v>
                </c:pt>
                <c:pt idx="42">
                  <c:v>9891.9315999999999</c:v>
                </c:pt>
                <c:pt idx="43">
                  <c:v>9935.3379000000004</c:v>
                </c:pt>
                <c:pt idx="44">
                  <c:v>9981.2909999999993</c:v>
                </c:pt>
                <c:pt idx="45">
                  <c:v>10017.526400000001</c:v>
                </c:pt>
                <c:pt idx="46">
                  <c:v>10051.5</c:v>
                </c:pt>
                <c:pt idx="47">
                  <c:v>10078.603499999999</c:v>
                </c:pt>
                <c:pt idx="48">
                  <c:v>10119.7012</c:v>
                </c:pt>
                <c:pt idx="49">
                  <c:v>10141.1914</c:v>
                </c:pt>
                <c:pt idx="50">
                  <c:v>10204.484399999999</c:v>
                </c:pt>
                <c:pt idx="51">
                  <c:v>10230.5527</c:v>
                </c:pt>
                <c:pt idx="52">
                  <c:v>9289.4248000000007</c:v>
                </c:pt>
                <c:pt idx="53">
                  <c:v>8134.5698000000002</c:v>
                </c:pt>
                <c:pt idx="54">
                  <c:v>8625.3847999999998</c:v>
                </c:pt>
                <c:pt idx="55">
                  <c:v>9159.4951000000001</c:v>
                </c:pt>
                <c:pt idx="56">
                  <c:v>9302.5859</c:v>
                </c:pt>
                <c:pt idx="57">
                  <c:v>9426.9580000000005</c:v>
                </c:pt>
                <c:pt idx="58">
                  <c:v>9550.3857000000007</c:v>
                </c:pt>
                <c:pt idx="59">
                  <c:v>9608.8583999999992</c:v>
                </c:pt>
                <c:pt idx="60">
                  <c:v>9588.0673999999999</c:v>
                </c:pt>
                <c:pt idx="61">
                  <c:v>9604.1553000000004</c:v>
                </c:pt>
                <c:pt idx="62">
                  <c:v>9692.4902000000002</c:v>
                </c:pt>
                <c:pt idx="63">
                  <c:v>9684.1836000000003</c:v>
                </c:pt>
                <c:pt idx="64">
                  <c:v>9904.5820000000003</c:v>
                </c:pt>
                <c:pt idx="65">
                  <c:v>10042.709999999999</c:v>
                </c:pt>
                <c:pt idx="66">
                  <c:v>10149.1494</c:v>
                </c:pt>
                <c:pt idx="67">
                  <c:v>10263.868200000001</c:v>
                </c:pt>
                <c:pt idx="68">
                  <c:v>10385.875</c:v>
                </c:pt>
                <c:pt idx="69">
                  <c:v>10453.4082</c:v>
                </c:pt>
                <c:pt idx="70">
                  <c:v>10516.9912</c:v>
                </c:pt>
              </c:numCache>
            </c:numRef>
          </c:val>
          <c:smooth val="0"/>
          <c:extLst>
            <c:ext xmlns:c16="http://schemas.microsoft.com/office/drawing/2014/chart" uri="{C3380CC4-5D6E-409C-BE32-E72D297353CC}">
              <c16:uniqueId val="{00000000-51E0-4D1D-9DD2-DBC6E97D1D1A}"/>
            </c:ext>
          </c:extLst>
        </c:ser>
        <c:dLbls>
          <c:showLegendKey val="0"/>
          <c:showVal val="0"/>
          <c:showCatName val="0"/>
          <c:showSerName val="0"/>
          <c:showPercent val="0"/>
          <c:showBubbleSize val="0"/>
        </c:dLbls>
        <c:marker val="1"/>
        <c:smooth val="0"/>
        <c:axId val="822026816"/>
        <c:axId val="822027232"/>
      </c:lineChart>
      <c:dateAx>
        <c:axId val="822026816"/>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2027232"/>
        <c:crosses val="autoZero"/>
        <c:auto val="1"/>
        <c:lblOffset val="100"/>
        <c:baseTimeUnit val="months"/>
        <c:majorUnit val="6"/>
        <c:majorTimeUnit val="months"/>
      </c:dateAx>
      <c:valAx>
        <c:axId val="822027232"/>
        <c:scaling>
          <c:orientation val="minMax"/>
          <c:max val="11500"/>
          <c:min val="8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22026816"/>
        <c:crosses val="autoZero"/>
        <c:crossBetween val="between"/>
      </c:valAx>
      <c:valAx>
        <c:axId val="1226108032"/>
        <c:scaling>
          <c:orientation val="minMax"/>
          <c:max val="11500"/>
        </c:scaling>
        <c:delete val="1"/>
        <c:axPos val="r"/>
        <c:numFmt formatCode="General" sourceLinked="1"/>
        <c:majorTickMark val="out"/>
        <c:minorTickMark val="none"/>
        <c:tickLblPos val="none"/>
        <c:crossAx val="1226108448"/>
        <c:crosses val="max"/>
        <c:crossBetween val="between"/>
      </c:valAx>
      <c:dateAx>
        <c:axId val="1226108448"/>
        <c:scaling>
          <c:orientation val="minMax"/>
        </c:scaling>
        <c:delete val="1"/>
        <c:axPos val="b"/>
        <c:numFmt formatCode="m/d/yyyy" sourceLinked="1"/>
        <c:majorTickMark val="out"/>
        <c:minorTickMark val="none"/>
        <c:tickLblPos val="nextTo"/>
        <c:crossAx val="1226108032"/>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04619703092092"/>
          <c:y val="5.2464202664295197E-2"/>
          <c:w val="0.7579538029690791"/>
          <c:h val="0.74752738503692395"/>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Sheet1!$A$2:$A$152</c:f>
              <c:numCache>
                <c:formatCode>m/d/yyyy</c:formatCode>
                <c:ptCount val="151"/>
                <c:pt idx="0">
                  <c:v>43468</c:v>
                </c:pt>
                <c:pt idx="1">
                  <c:v>43475</c:v>
                </c:pt>
                <c:pt idx="2">
                  <c:v>43482</c:v>
                </c:pt>
                <c:pt idx="3">
                  <c:v>43489</c:v>
                </c:pt>
                <c:pt idx="4">
                  <c:v>43496</c:v>
                </c:pt>
                <c:pt idx="5">
                  <c:v>43503</c:v>
                </c:pt>
                <c:pt idx="6">
                  <c:v>43510</c:v>
                </c:pt>
                <c:pt idx="7">
                  <c:v>43517</c:v>
                </c:pt>
                <c:pt idx="8">
                  <c:v>43524</c:v>
                </c:pt>
                <c:pt idx="9">
                  <c:v>43531</c:v>
                </c:pt>
                <c:pt idx="10">
                  <c:v>43538</c:v>
                </c:pt>
                <c:pt idx="11">
                  <c:v>43545</c:v>
                </c:pt>
                <c:pt idx="12">
                  <c:v>43552</c:v>
                </c:pt>
                <c:pt idx="13">
                  <c:v>43559</c:v>
                </c:pt>
                <c:pt idx="14">
                  <c:v>43566</c:v>
                </c:pt>
                <c:pt idx="15">
                  <c:v>43573</c:v>
                </c:pt>
                <c:pt idx="16">
                  <c:v>43580</c:v>
                </c:pt>
                <c:pt idx="17">
                  <c:v>43587</c:v>
                </c:pt>
                <c:pt idx="18">
                  <c:v>43594</c:v>
                </c:pt>
                <c:pt idx="19">
                  <c:v>43601</c:v>
                </c:pt>
                <c:pt idx="20">
                  <c:v>43608</c:v>
                </c:pt>
                <c:pt idx="21">
                  <c:v>43615</c:v>
                </c:pt>
                <c:pt idx="22">
                  <c:v>43622</c:v>
                </c:pt>
                <c:pt idx="23">
                  <c:v>43629</c:v>
                </c:pt>
                <c:pt idx="24">
                  <c:v>43636</c:v>
                </c:pt>
                <c:pt idx="25">
                  <c:v>43643</c:v>
                </c:pt>
                <c:pt idx="26">
                  <c:v>43650</c:v>
                </c:pt>
                <c:pt idx="27">
                  <c:v>43657</c:v>
                </c:pt>
                <c:pt idx="28">
                  <c:v>43664</c:v>
                </c:pt>
                <c:pt idx="29">
                  <c:v>43671</c:v>
                </c:pt>
                <c:pt idx="30">
                  <c:v>43678</c:v>
                </c:pt>
                <c:pt idx="31">
                  <c:v>43685</c:v>
                </c:pt>
                <c:pt idx="32">
                  <c:v>43692</c:v>
                </c:pt>
                <c:pt idx="33">
                  <c:v>43699</c:v>
                </c:pt>
                <c:pt idx="34">
                  <c:v>43706</c:v>
                </c:pt>
                <c:pt idx="35">
                  <c:v>43713</c:v>
                </c:pt>
                <c:pt idx="36">
                  <c:v>43720</c:v>
                </c:pt>
                <c:pt idx="37">
                  <c:v>43727</c:v>
                </c:pt>
                <c:pt idx="38">
                  <c:v>43734</c:v>
                </c:pt>
                <c:pt idx="39">
                  <c:v>43741</c:v>
                </c:pt>
                <c:pt idx="40">
                  <c:v>43748</c:v>
                </c:pt>
                <c:pt idx="41">
                  <c:v>43755</c:v>
                </c:pt>
                <c:pt idx="42">
                  <c:v>43762</c:v>
                </c:pt>
                <c:pt idx="43">
                  <c:v>43769</c:v>
                </c:pt>
                <c:pt idx="44">
                  <c:v>43776</c:v>
                </c:pt>
                <c:pt idx="45">
                  <c:v>43783</c:v>
                </c:pt>
                <c:pt idx="46">
                  <c:v>43790</c:v>
                </c:pt>
                <c:pt idx="47">
                  <c:v>43797</c:v>
                </c:pt>
                <c:pt idx="48">
                  <c:v>43804</c:v>
                </c:pt>
                <c:pt idx="49">
                  <c:v>43811</c:v>
                </c:pt>
                <c:pt idx="50">
                  <c:v>43818</c:v>
                </c:pt>
                <c:pt idx="51">
                  <c:v>43832</c:v>
                </c:pt>
                <c:pt idx="52">
                  <c:v>43839</c:v>
                </c:pt>
                <c:pt idx="53">
                  <c:v>43846</c:v>
                </c:pt>
                <c:pt idx="54">
                  <c:v>43853</c:v>
                </c:pt>
                <c:pt idx="55">
                  <c:v>43860</c:v>
                </c:pt>
                <c:pt idx="56">
                  <c:v>43867</c:v>
                </c:pt>
                <c:pt idx="57">
                  <c:v>43874</c:v>
                </c:pt>
                <c:pt idx="58">
                  <c:v>43881</c:v>
                </c:pt>
                <c:pt idx="59">
                  <c:v>43888</c:v>
                </c:pt>
                <c:pt idx="60">
                  <c:v>43895</c:v>
                </c:pt>
                <c:pt idx="61">
                  <c:v>43902</c:v>
                </c:pt>
                <c:pt idx="62">
                  <c:v>43909</c:v>
                </c:pt>
                <c:pt idx="63">
                  <c:v>43916</c:v>
                </c:pt>
                <c:pt idx="64">
                  <c:v>43923</c:v>
                </c:pt>
                <c:pt idx="65">
                  <c:v>43930</c:v>
                </c:pt>
                <c:pt idx="66">
                  <c:v>43937</c:v>
                </c:pt>
                <c:pt idx="67">
                  <c:v>43944</c:v>
                </c:pt>
                <c:pt idx="68">
                  <c:v>43951</c:v>
                </c:pt>
                <c:pt idx="69">
                  <c:v>43958</c:v>
                </c:pt>
                <c:pt idx="70">
                  <c:v>43965</c:v>
                </c:pt>
                <c:pt idx="71">
                  <c:v>43972</c:v>
                </c:pt>
                <c:pt idx="72">
                  <c:v>43979</c:v>
                </c:pt>
                <c:pt idx="73">
                  <c:v>43986</c:v>
                </c:pt>
                <c:pt idx="74">
                  <c:v>43993</c:v>
                </c:pt>
                <c:pt idx="75">
                  <c:v>44000</c:v>
                </c:pt>
                <c:pt idx="76">
                  <c:v>44007</c:v>
                </c:pt>
                <c:pt idx="77">
                  <c:v>44014</c:v>
                </c:pt>
                <c:pt idx="78">
                  <c:v>44021</c:v>
                </c:pt>
                <c:pt idx="79">
                  <c:v>44028</c:v>
                </c:pt>
                <c:pt idx="80">
                  <c:v>44035</c:v>
                </c:pt>
                <c:pt idx="81">
                  <c:v>44042</c:v>
                </c:pt>
                <c:pt idx="82">
                  <c:v>44049</c:v>
                </c:pt>
                <c:pt idx="83">
                  <c:v>44056</c:v>
                </c:pt>
                <c:pt idx="84">
                  <c:v>44063</c:v>
                </c:pt>
                <c:pt idx="85">
                  <c:v>44070</c:v>
                </c:pt>
                <c:pt idx="86">
                  <c:v>44077</c:v>
                </c:pt>
                <c:pt idx="87">
                  <c:v>44084</c:v>
                </c:pt>
                <c:pt idx="88">
                  <c:v>44091</c:v>
                </c:pt>
                <c:pt idx="89">
                  <c:v>44098</c:v>
                </c:pt>
                <c:pt idx="90">
                  <c:v>44105</c:v>
                </c:pt>
                <c:pt idx="91">
                  <c:v>44112</c:v>
                </c:pt>
                <c:pt idx="92">
                  <c:v>44119</c:v>
                </c:pt>
                <c:pt idx="93">
                  <c:v>44126</c:v>
                </c:pt>
                <c:pt idx="94">
                  <c:v>44133</c:v>
                </c:pt>
                <c:pt idx="95">
                  <c:v>44140</c:v>
                </c:pt>
                <c:pt idx="96">
                  <c:v>44147</c:v>
                </c:pt>
                <c:pt idx="97">
                  <c:v>44154</c:v>
                </c:pt>
                <c:pt idx="98">
                  <c:v>44161</c:v>
                </c:pt>
                <c:pt idx="99">
                  <c:v>44168</c:v>
                </c:pt>
                <c:pt idx="100">
                  <c:v>44175</c:v>
                </c:pt>
                <c:pt idx="101">
                  <c:v>44182</c:v>
                </c:pt>
                <c:pt idx="102">
                  <c:v>44189</c:v>
                </c:pt>
                <c:pt idx="103">
                  <c:v>44196</c:v>
                </c:pt>
                <c:pt idx="104">
                  <c:v>44203</c:v>
                </c:pt>
                <c:pt idx="105">
                  <c:v>44210</c:v>
                </c:pt>
                <c:pt idx="106">
                  <c:v>44217</c:v>
                </c:pt>
                <c:pt idx="107">
                  <c:v>44224</c:v>
                </c:pt>
                <c:pt idx="108">
                  <c:v>44231</c:v>
                </c:pt>
                <c:pt idx="109">
                  <c:v>44238</c:v>
                </c:pt>
                <c:pt idx="110">
                  <c:v>44245</c:v>
                </c:pt>
                <c:pt idx="111">
                  <c:v>44252</c:v>
                </c:pt>
                <c:pt idx="112">
                  <c:v>44259</c:v>
                </c:pt>
                <c:pt idx="113">
                  <c:v>44266</c:v>
                </c:pt>
                <c:pt idx="114">
                  <c:v>44273</c:v>
                </c:pt>
                <c:pt idx="115">
                  <c:v>44280</c:v>
                </c:pt>
                <c:pt idx="116">
                  <c:v>44287</c:v>
                </c:pt>
                <c:pt idx="117">
                  <c:v>44294</c:v>
                </c:pt>
                <c:pt idx="118">
                  <c:v>44301</c:v>
                </c:pt>
                <c:pt idx="119">
                  <c:v>44308</c:v>
                </c:pt>
                <c:pt idx="120">
                  <c:v>44315</c:v>
                </c:pt>
                <c:pt idx="121">
                  <c:v>44322</c:v>
                </c:pt>
                <c:pt idx="122">
                  <c:v>44329</c:v>
                </c:pt>
                <c:pt idx="123">
                  <c:v>44336</c:v>
                </c:pt>
                <c:pt idx="124">
                  <c:v>44343</c:v>
                </c:pt>
                <c:pt idx="125">
                  <c:v>44350</c:v>
                </c:pt>
                <c:pt idx="126">
                  <c:v>44357</c:v>
                </c:pt>
                <c:pt idx="127">
                  <c:v>44364</c:v>
                </c:pt>
                <c:pt idx="128">
                  <c:v>44371</c:v>
                </c:pt>
                <c:pt idx="129">
                  <c:v>44378</c:v>
                </c:pt>
                <c:pt idx="130">
                  <c:v>44385</c:v>
                </c:pt>
                <c:pt idx="131">
                  <c:v>44392</c:v>
                </c:pt>
                <c:pt idx="132">
                  <c:v>44399</c:v>
                </c:pt>
                <c:pt idx="133">
                  <c:v>44406</c:v>
                </c:pt>
                <c:pt idx="134">
                  <c:v>44413</c:v>
                </c:pt>
                <c:pt idx="135">
                  <c:v>44420</c:v>
                </c:pt>
                <c:pt idx="136">
                  <c:v>44427</c:v>
                </c:pt>
                <c:pt idx="137">
                  <c:v>44434</c:v>
                </c:pt>
                <c:pt idx="138">
                  <c:v>44441</c:v>
                </c:pt>
                <c:pt idx="139">
                  <c:v>44448</c:v>
                </c:pt>
                <c:pt idx="140">
                  <c:v>44455</c:v>
                </c:pt>
                <c:pt idx="141">
                  <c:v>44462</c:v>
                </c:pt>
                <c:pt idx="142">
                  <c:v>44469</c:v>
                </c:pt>
                <c:pt idx="143">
                  <c:v>44476</c:v>
                </c:pt>
                <c:pt idx="144">
                  <c:v>44483</c:v>
                </c:pt>
                <c:pt idx="145">
                  <c:v>44490</c:v>
                </c:pt>
                <c:pt idx="146">
                  <c:v>44497</c:v>
                </c:pt>
                <c:pt idx="147">
                  <c:v>44504</c:v>
                </c:pt>
                <c:pt idx="148">
                  <c:v>44511</c:v>
                </c:pt>
                <c:pt idx="149">
                  <c:v>44518</c:v>
                </c:pt>
              </c:numCache>
            </c:numRef>
          </c:cat>
          <c:val>
            <c:numRef>
              <c:f>Sheet1!$B$2:$B$152</c:f>
              <c:numCache>
                <c:formatCode>General</c:formatCode>
                <c:ptCount val="151"/>
                <c:pt idx="0">
                  <c:v>1792.96</c:v>
                </c:pt>
                <c:pt idx="1">
                  <c:v>1689.95</c:v>
                </c:pt>
                <c:pt idx="2">
                  <c:v>1752.97</c:v>
                </c:pt>
                <c:pt idx="3">
                  <c:v>1765.58</c:v>
                </c:pt>
                <c:pt idx="4">
                  <c:v>1719.61</c:v>
                </c:pt>
                <c:pt idx="5">
                  <c:v>1664.24</c:v>
                </c:pt>
                <c:pt idx="6">
                  <c:v>1682.67</c:v>
                </c:pt>
                <c:pt idx="7">
                  <c:v>1606.09</c:v>
                </c:pt>
                <c:pt idx="8">
                  <c:v>1477.58</c:v>
                </c:pt>
                <c:pt idx="9">
                  <c:v>1440.24</c:v>
                </c:pt>
                <c:pt idx="10">
                  <c:v>1322.73</c:v>
                </c:pt>
                <c:pt idx="11">
                  <c:v>1293.17</c:v>
                </c:pt>
                <c:pt idx="12">
                  <c:v>1323.67</c:v>
                </c:pt>
                <c:pt idx="13">
                  <c:v>1394.53</c:v>
                </c:pt>
                <c:pt idx="14">
                  <c:v>1334.23</c:v>
                </c:pt>
                <c:pt idx="15">
                  <c:v>1330.29</c:v>
                </c:pt>
                <c:pt idx="16">
                  <c:v>1342.19</c:v>
                </c:pt>
                <c:pt idx="17">
                  <c:v>1378.99</c:v>
                </c:pt>
                <c:pt idx="18">
                  <c:v>1393.7</c:v>
                </c:pt>
                <c:pt idx="19">
                  <c:v>1363.84</c:v>
                </c:pt>
                <c:pt idx="20">
                  <c:v>1310.07</c:v>
                </c:pt>
                <c:pt idx="21">
                  <c:v>1290.8</c:v>
                </c:pt>
                <c:pt idx="22">
                  <c:v>1370.93</c:v>
                </c:pt>
                <c:pt idx="23">
                  <c:v>1351.15</c:v>
                </c:pt>
                <c:pt idx="24">
                  <c:v>1329.94</c:v>
                </c:pt>
                <c:pt idx="25">
                  <c:v>1353.13</c:v>
                </c:pt>
                <c:pt idx="26">
                  <c:v>1372.11</c:v>
                </c:pt>
                <c:pt idx="27">
                  <c:v>1309.3399999999999</c:v>
                </c:pt>
                <c:pt idx="28">
                  <c:v>1373.28</c:v>
                </c:pt>
                <c:pt idx="29">
                  <c:v>1321.46</c:v>
                </c:pt>
                <c:pt idx="30">
                  <c:v>1405.46</c:v>
                </c:pt>
                <c:pt idx="31">
                  <c:v>1463.46</c:v>
                </c:pt>
                <c:pt idx="32">
                  <c:v>1456.34</c:v>
                </c:pt>
                <c:pt idx="33">
                  <c:v>1453.94</c:v>
                </c:pt>
                <c:pt idx="34">
                  <c:v>1407.49</c:v>
                </c:pt>
                <c:pt idx="35">
                  <c:v>1468.7</c:v>
                </c:pt>
                <c:pt idx="36">
                  <c:v>1386.65</c:v>
                </c:pt>
                <c:pt idx="37">
                  <c:v>1270.51</c:v>
                </c:pt>
                <c:pt idx="38">
                  <c:v>1262.3900000000001</c:v>
                </c:pt>
                <c:pt idx="39">
                  <c:v>1228.3699999999999</c:v>
                </c:pt>
                <c:pt idx="40">
                  <c:v>1196.47</c:v>
                </c:pt>
                <c:pt idx="41">
                  <c:v>1241.69</c:v>
                </c:pt>
                <c:pt idx="42">
                  <c:v>1237.5999999999999</c:v>
                </c:pt>
                <c:pt idx="43">
                  <c:v>1405.92</c:v>
                </c:pt>
                <c:pt idx="44">
                  <c:v>1447.82</c:v>
                </c:pt>
                <c:pt idx="45">
                  <c:v>1399.79</c:v>
                </c:pt>
                <c:pt idx="46">
                  <c:v>1345.6</c:v>
                </c:pt>
                <c:pt idx="47">
                  <c:v>1367.02</c:v>
                </c:pt>
                <c:pt idx="48">
                  <c:v>1441.79</c:v>
                </c:pt>
                <c:pt idx="49">
                  <c:v>1514.89</c:v>
                </c:pt>
                <c:pt idx="50">
                  <c:v>1591.8</c:v>
                </c:pt>
                <c:pt idx="51">
                  <c:v>1832.23</c:v>
                </c:pt>
                <c:pt idx="52">
                  <c:v>1780.68</c:v>
                </c:pt>
                <c:pt idx="53">
                  <c:v>1791.34</c:v>
                </c:pt>
                <c:pt idx="54">
                  <c:v>1725.34</c:v>
                </c:pt>
                <c:pt idx="55">
                  <c:v>1732.86</c:v>
                </c:pt>
                <c:pt idx="56">
                  <c:v>1743.52</c:v>
                </c:pt>
                <c:pt idx="57">
                  <c:v>1672.61</c:v>
                </c:pt>
                <c:pt idx="58">
                  <c:v>1575.99</c:v>
                </c:pt>
                <c:pt idx="59">
                  <c:v>1539.82</c:v>
                </c:pt>
                <c:pt idx="60">
                  <c:v>1485.59</c:v>
                </c:pt>
                <c:pt idx="61">
                  <c:v>1483.46</c:v>
                </c:pt>
                <c:pt idx="62">
                  <c:v>1584.77</c:v>
                </c:pt>
                <c:pt idx="63">
                  <c:v>1525.29</c:v>
                </c:pt>
                <c:pt idx="64">
                  <c:v>1530.12</c:v>
                </c:pt>
                <c:pt idx="65">
                  <c:v>1529.55</c:v>
                </c:pt>
                <c:pt idx="66">
                  <c:v>1503.98</c:v>
                </c:pt>
                <c:pt idx="67">
                  <c:v>1492.1</c:v>
                </c:pt>
                <c:pt idx="68">
                  <c:v>1446.22</c:v>
                </c:pt>
                <c:pt idx="69">
                  <c:v>1486.05</c:v>
                </c:pt>
                <c:pt idx="70">
                  <c:v>1542.22</c:v>
                </c:pt>
                <c:pt idx="71">
                  <c:v>1592.98</c:v>
                </c:pt>
                <c:pt idx="72">
                  <c:v>1575.97</c:v>
                </c:pt>
                <c:pt idx="73">
                  <c:v>1686.71</c:v>
                </c:pt>
                <c:pt idx="74">
                  <c:v>1714.76</c:v>
                </c:pt>
                <c:pt idx="75">
                  <c:v>1865.99</c:v>
                </c:pt>
                <c:pt idx="76">
                  <c:v>1885.17</c:v>
                </c:pt>
                <c:pt idx="77">
                  <c:v>2031.57</c:v>
                </c:pt>
                <c:pt idx="78">
                  <c:v>2023.2</c:v>
                </c:pt>
                <c:pt idx="79">
                  <c:v>2002.26</c:v>
                </c:pt>
                <c:pt idx="80">
                  <c:v>1995.6</c:v>
                </c:pt>
                <c:pt idx="81">
                  <c:v>1994.68</c:v>
                </c:pt>
                <c:pt idx="82">
                  <c:v>2058.9</c:v>
                </c:pt>
                <c:pt idx="83">
                  <c:v>2089.41</c:v>
                </c:pt>
                <c:pt idx="84">
                  <c:v>2176.9</c:v>
                </c:pt>
                <c:pt idx="85">
                  <c:v>2250.63</c:v>
                </c:pt>
                <c:pt idx="86">
                  <c:v>2464.35</c:v>
                </c:pt>
                <c:pt idx="87">
                  <c:v>2452.9899999999998</c:v>
                </c:pt>
                <c:pt idx="88">
                  <c:v>2603.0700000000002</c:v>
                </c:pt>
                <c:pt idx="89">
                  <c:v>2644.26</c:v>
                </c:pt>
                <c:pt idx="90">
                  <c:v>2605.39</c:v>
                </c:pt>
                <c:pt idx="91">
                  <c:v>2583.21</c:v>
                </c:pt>
                <c:pt idx="92">
                  <c:v>2586.54</c:v>
                </c:pt>
                <c:pt idx="93">
                  <c:v>2569.6799999999998</c:v>
                </c:pt>
                <c:pt idx="94">
                  <c:v>2614.6999999999998</c:v>
                </c:pt>
                <c:pt idx="95">
                  <c:v>2627.94</c:v>
                </c:pt>
                <c:pt idx="96">
                  <c:v>2702.82</c:v>
                </c:pt>
                <c:pt idx="97">
                  <c:v>2834.73</c:v>
                </c:pt>
                <c:pt idx="98">
                  <c:v>3059.74</c:v>
                </c:pt>
                <c:pt idx="99">
                  <c:v>3435.57</c:v>
                </c:pt>
                <c:pt idx="100">
                  <c:v>3451.32</c:v>
                </c:pt>
                <c:pt idx="101">
                  <c:v>4244.05</c:v>
                </c:pt>
                <c:pt idx="102">
                  <c:v>4284.74</c:v>
                </c:pt>
                <c:pt idx="103">
                  <c:v>4359.25</c:v>
                </c:pt>
                <c:pt idx="104">
                  <c:v>5220.99</c:v>
                </c:pt>
                <c:pt idx="105">
                  <c:v>5237.83</c:v>
                </c:pt>
                <c:pt idx="106">
                  <c:v>5340.3</c:v>
                </c:pt>
                <c:pt idx="107">
                  <c:v>5251.81</c:v>
                </c:pt>
                <c:pt idx="108">
                  <c:v>5228.71</c:v>
                </c:pt>
                <c:pt idx="109">
                  <c:v>5190.75</c:v>
                </c:pt>
                <c:pt idx="110">
                  <c:v>5249.8</c:v>
                </c:pt>
                <c:pt idx="111">
                  <c:v>5237.8599999999997</c:v>
                </c:pt>
                <c:pt idx="112">
                  <c:v>5121.04</c:v>
                </c:pt>
                <c:pt idx="113">
                  <c:v>5027.2299999999996</c:v>
                </c:pt>
                <c:pt idx="114">
                  <c:v>4942.72</c:v>
                </c:pt>
                <c:pt idx="115">
                  <c:v>4871.72</c:v>
                </c:pt>
                <c:pt idx="116">
                  <c:v>4883.43</c:v>
                </c:pt>
                <c:pt idx="117">
                  <c:v>4910.54</c:v>
                </c:pt>
                <c:pt idx="118">
                  <c:v>4904.75</c:v>
                </c:pt>
                <c:pt idx="119">
                  <c:v>4913.07</c:v>
                </c:pt>
                <c:pt idx="120">
                  <c:v>4983.74</c:v>
                </c:pt>
                <c:pt idx="121">
                  <c:v>5472.33</c:v>
                </c:pt>
                <c:pt idx="122">
                  <c:v>5726.99</c:v>
                </c:pt>
                <c:pt idx="123">
                  <c:v>6135.44</c:v>
                </c:pt>
                <c:pt idx="124">
                  <c:v>6256.93</c:v>
                </c:pt>
                <c:pt idx="125">
                  <c:v>6463.78</c:v>
                </c:pt>
                <c:pt idx="126">
                  <c:v>6726.87</c:v>
                </c:pt>
                <c:pt idx="127">
                  <c:v>6957.44</c:v>
                </c:pt>
                <c:pt idx="128">
                  <c:v>8061.65</c:v>
                </c:pt>
                <c:pt idx="129">
                  <c:v>8399.09</c:v>
                </c:pt>
                <c:pt idx="130">
                  <c:v>8795.77</c:v>
                </c:pt>
                <c:pt idx="131">
                  <c:v>8882.56</c:v>
                </c:pt>
                <c:pt idx="132">
                  <c:v>8985.83</c:v>
                </c:pt>
                <c:pt idx="133">
                  <c:v>9330.2800000000007</c:v>
                </c:pt>
                <c:pt idx="134">
                  <c:v>9371.2999999999993</c:v>
                </c:pt>
                <c:pt idx="135">
                  <c:v>9421.48</c:v>
                </c:pt>
                <c:pt idx="136">
                  <c:v>9613.2800000000007</c:v>
                </c:pt>
                <c:pt idx="137">
                  <c:v>9817.7199999999993</c:v>
                </c:pt>
                <c:pt idx="138">
                  <c:v>9987.27</c:v>
                </c:pt>
                <c:pt idx="139">
                  <c:v>10083.84</c:v>
                </c:pt>
                <c:pt idx="140">
                  <c:v>10374.64</c:v>
                </c:pt>
                <c:pt idx="141">
                  <c:v>10377.19</c:v>
                </c:pt>
                <c:pt idx="142">
                  <c:v>10360.870000000001</c:v>
                </c:pt>
                <c:pt idx="143">
                  <c:v>10129.719999999999</c:v>
                </c:pt>
                <c:pt idx="144">
                  <c:v>9900.25</c:v>
                </c:pt>
                <c:pt idx="145">
                  <c:v>9865.14</c:v>
                </c:pt>
                <c:pt idx="146">
                  <c:v>9669.4699999999993</c:v>
                </c:pt>
                <c:pt idx="147">
                  <c:v>9195.41</c:v>
                </c:pt>
                <c:pt idx="148">
                  <c:v>9192.5</c:v>
                </c:pt>
                <c:pt idx="149">
                  <c:v>9146.41</c:v>
                </c:pt>
              </c:numCache>
            </c:numRef>
          </c:val>
          <c:smooth val="0"/>
          <c:extLst>
            <c:ext xmlns:c16="http://schemas.microsoft.com/office/drawing/2014/chart" uri="{C3380CC4-5D6E-409C-BE32-E72D297353CC}">
              <c16:uniqueId val="{00000000-BC7C-4E79-BDB7-10E54B833C8A}"/>
            </c:ext>
          </c:extLst>
        </c:ser>
        <c:dLbls>
          <c:showLegendKey val="0"/>
          <c:showVal val="0"/>
          <c:showCatName val="0"/>
          <c:showSerName val="0"/>
          <c:showPercent val="0"/>
          <c:showBubbleSize val="0"/>
        </c:dLbls>
        <c:smooth val="0"/>
        <c:axId val="55973423"/>
        <c:axId val="55968431"/>
      </c:lineChart>
      <c:dateAx>
        <c:axId val="55973423"/>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68431"/>
        <c:crosses val="autoZero"/>
        <c:auto val="1"/>
        <c:lblOffset val="100"/>
        <c:baseTimeUnit val="days"/>
        <c:majorUnit val="3"/>
        <c:majorTimeUnit val="months"/>
      </c:dateAx>
      <c:valAx>
        <c:axId val="559684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734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Sheet1!$A$2:$A$74</c:f>
              <c:numCache>
                <c:formatCode>m/d/yyyy</c:formatCode>
                <c:ptCount val="73"/>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pt idx="71">
                  <c:v>44500</c:v>
                </c:pt>
              </c:numCache>
            </c:numRef>
          </c:cat>
          <c:val>
            <c:numRef>
              <c:f>Sheet1!$B$2:$B$74</c:f>
              <c:numCache>
                <c:formatCode>General</c:formatCode>
                <c:ptCount val="73"/>
                <c:pt idx="0">
                  <c:v>1455.1</c:v>
                </c:pt>
                <c:pt idx="1">
                  <c:v>1455.7</c:v>
                </c:pt>
                <c:pt idx="2">
                  <c:v>1456.3</c:v>
                </c:pt>
                <c:pt idx="3">
                  <c:v>1454</c:v>
                </c:pt>
                <c:pt idx="4">
                  <c:v>1449.8</c:v>
                </c:pt>
                <c:pt idx="5">
                  <c:v>1447.7</c:v>
                </c:pt>
                <c:pt idx="6">
                  <c:v>1446.7</c:v>
                </c:pt>
                <c:pt idx="7">
                  <c:v>1442.7</c:v>
                </c:pt>
                <c:pt idx="8">
                  <c:v>1441.8</c:v>
                </c:pt>
                <c:pt idx="9">
                  <c:v>1445</c:v>
                </c:pt>
                <c:pt idx="10">
                  <c:v>1445.2</c:v>
                </c:pt>
                <c:pt idx="11">
                  <c:v>1450.6</c:v>
                </c:pt>
                <c:pt idx="12">
                  <c:v>1452.5</c:v>
                </c:pt>
                <c:pt idx="13">
                  <c:v>1451.5</c:v>
                </c:pt>
                <c:pt idx="14">
                  <c:v>1446.8</c:v>
                </c:pt>
                <c:pt idx="15">
                  <c:v>1450.8</c:v>
                </c:pt>
                <c:pt idx="16">
                  <c:v>1454.3</c:v>
                </c:pt>
                <c:pt idx="17">
                  <c:v>1456.1</c:v>
                </c:pt>
                <c:pt idx="18">
                  <c:v>1454.1</c:v>
                </c:pt>
                <c:pt idx="19">
                  <c:v>1453.8</c:v>
                </c:pt>
                <c:pt idx="20">
                  <c:v>1456.3</c:v>
                </c:pt>
                <c:pt idx="21">
                  <c:v>1456.3</c:v>
                </c:pt>
                <c:pt idx="22">
                  <c:v>1459.8</c:v>
                </c:pt>
                <c:pt idx="23">
                  <c:v>1463.1</c:v>
                </c:pt>
                <c:pt idx="24">
                  <c:v>1463.5</c:v>
                </c:pt>
                <c:pt idx="25">
                  <c:v>1468.2</c:v>
                </c:pt>
                <c:pt idx="26">
                  <c:v>1471.3</c:v>
                </c:pt>
                <c:pt idx="27">
                  <c:v>1478.2</c:v>
                </c:pt>
                <c:pt idx="28">
                  <c:v>1487.1</c:v>
                </c:pt>
                <c:pt idx="29">
                  <c:v>1483</c:v>
                </c:pt>
                <c:pt idx="30">
                  <c:v>1486.5</c:v>
                </c:pt>
                <c:pt idx="31">
                  <c:v>1488.2</c:v>
                </c:pt>
                <c:pt idx="32">
                  <c:v>1490.5</c:v>
                </c:pt>
                <c:pt idx="33">
                  <c:v>1501</c:v>
                </c:pt>
                <c:pt idx="34">
                  <c:v>1509.1</c:v>
                </c:pt>
                <c:pt idx="35">
                  <c:v>1511.5</c:v>
                </c:pt>
                <c:pt idx="36">
                  <c:v>1517.1</c:v>
                </c:pt>
                <c:pt idx="37">
                  <c:v>1523.1</c:v>
                </c:pt>
                <c:pt idx="38">
                  <c:v>1528.3</c:v>
                </c:pt>
                <c:pt idx="39">
                  <c:v>1530.1</c:v>
                </c:pt>
                <c:pt idx="40">
                  <c:v>1530.4</c:v>
                </c:pt>
                <c:pt idx="41">
                  <c:v>1529.8</c:v>
                </c:pt>
                <c:pt idx="42">
                  <c:v>1530.9</c:v>
                </c:pt>
                <c:pt idx="43">
                  <c:v>1532.6</c:v>
                </c:pt>
                <c:pt idx="44">
                  <c:v>1532.7</c:v>
                </c:pt>
                <c:pt idx="45">
                  <c:v>1527.6</c:v>
                </c:pt>
                <c:pt idx="46">
                  <c:v>1523.2</c:v>
                </c:pt>
                <c:pt idx="47">
                  <c:v>1524.6</c:v>
                </c:pt>
                <c:pt idx="48">
                  <c:v>1525</c:v>
                </c:pt>
                <c:pt idx="49">
                  <c:v>1521.4</c:v>
                </c:pt>
                <c:pt idx="50">
                  <c:v>1522.8</c:v>
                </c:pt>
                <c:pt idx="51">
                  <c:v>1524.8</c:v>
                </c:pt>
                <c:pt idx="52">
                  <c:v>1516.2</c:v>
                </c:pt>
                <c:pt idx="53">
                  <c:v>1428.4</c:v>
                </c:pt>
                <c:pt idx="54">
                  <c:v>1429.1</c:v>
                </c:pt>
                <c:pt idx="55">
                  <c:v>1432.6</c:v>
                </c:pt>
                <c:pt idx="56">
                  <c:v>1435.6</c:v>
                </c:pt>
                <c:pt idx="57">
                  <c:v>1445.8</c:v>
                </c:pt>
                <c:pt idx="58">
                  <c:v>1450.1</c:v>
                </c:pt>
                <c:pt idx="59">
                  <c:v>1460.4</c:v>
                </c:pt>
                <c:pt idx="60">
                  <c:v>1472.8</c:v>
                </c:pt>
                <c:pt idx="61">
                  <c:v>1478.9</c:v>
                </c:pt>
                <c:pt idx="62">
                  <c:v>1480.2</c:v>
                </c:pt>
                <c:pt idx="63">
                  <c:v>1478.4</c:v>
                </c:pt>
                <c:pt idx="64">
                  <c:v>1481</c:v>
                </c:pt>
                <c:pt idx="65">
                  <c:v>1482.8</c:v>
                </c:pt>
                <c:pt idx="66">
                  <c:v>1482</c:v>
                </c:pt>
                <c:pt idx="67">
                  <c:v>1488.3</c:v>
                </c:pt>
                <c:pt idx="68">
                  <c:v>1494.4</c:v>
                </c:pt>
                <c:pt idx="69">
                  <c:v>1503.1</c:v>
                </c:pt>
                <c:pt idx="70">
                  <c:v>1507.6</c:v>
                </c:pt>
                <c:pt idx="71">
                  <c:v>1515.5</c:v>
                </c:pt>
              </c:numCache>
            </c:numRef>
          </c:val>
          <c:smooth val="0"/>
          <c:extLst>
            <c:ext xmlns:c16="http://schemas.microsoft.com/office/drawing/2014/chart" uri="{C3380CC4-5D6E-409C-BE32-E72D297353CC}">
              <c16:uniqueId val="{00000000-D6E6-4BEF-BABE-B14B174A9269}"/>
            </c:ext>
          </c:extLst>
        </c:ser>
        <c:dLbls>
          <c:showLegendKey val="0"/>
          <c:showVal val="0"/>
          <c:showCatName val="0"/>
          <c:showSerName val="0"/>
          <c:showPercent val="0"/>
          <c:showBubbleSize val="0"/>
        </c:dLbls>
        <c:smooth val="0"/>
        <c:axId val="55976751"/>
        <c:axId val="55969679"/>
      </c:lineChart>
      <c:dateAx>
        <c:axId val="55976751"/>
        <c:scaling>
          <c:orientation val="minMax"/>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69679"/>
        <c:crosses val="autoZero"/>
        <c:auto val="1"/>
        <c:lblOffset val="100"/>
        <c:baseTimeUnit val="months"/>
        <c:majorUnit val="6"/>
        <c:majorTimeUnit val="months"/>
      </c:dateAx>
      <c:valAx>
        <c:axId val="55969679"/>
        <c:scaling>
          <c:orientation val="minMax"/>
          <c:min val="14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76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none"/>
          </c:marker>
          <c:cat>
            <c:numRef>
              <c:f>Sheet1!$A$2:$A$464</c:f>
              <c:numCache>
                <c:formatCode>m/d/yyyy</c:formatCode>
                <c:ptCount val="463"/>
                <c:pt idx="0">
                  <c:v>43832</c:v>
                </c:pt>
                <c:pt idx="1">
                  <c:v>43833</c:v>
                </c:pt>
                <c:pt idx="2">
                  <c:v>43836</c:v>
                </c:pt>
                <c:pt idx="3">
                  <c:v>43837</c:v>
                </c:pt>
                <c:pt idx="4">
                  <c:v>43838</c:v>
                </c:pt>
                <c:pt idx="5">
                  <c:v>43839</c:v>
                </c:pt>
                <c:pt idx="6">
                  <c:v>43840</c:v>
                </c:pt>
                <c:pt idx="7">
                  <c:v>43843</c:v>
                </c:pt>
                <c:pt idx="8">
                  <c:v>43844</c:v>
                </c:pt>
                <c:pt idx="9">
                  <c:v>43845</c:v>
                </c:pt>
                <c:pt idx="10">
                  <c:v>43846</c:v>
                </c:pt>
                <c:pt idx="11">
                  <c:v>43847</c:v>
                </c:pt>
                <c:pt idx="12">
                  <c:v>43850</c:v>
                </c:pt>
                <c:pt idx="13">
                  <c:v>43851</c:v>
                </c:pt>
                <c:pt idx="14">
                  <c:v>43852</c:v>
                </c:pt>
                <c:pt idx="15">
                  <c:v>43860</c:v>
                </c:pt>
                <c:pt idx="16">
                  <c:v>43861</c:v>
                </c:pt>
                <c:pt idx="17">
                  <c:v>43864</c:v>
                </c:pt>
                <c:pt idx="18">
                  <c:v>43865</c:v>
                </c:pt>
                <c:pt idx="19">
                  <c:v>43866</c:v>
                </c:pt>
                <c:pt idx="20">
                  <c:v>43867</c:v>
                </c:pt>
                <c:pt idx="21">
                  <c:v>43868</c:v>
                </c:pt>
                <c:pt idx="22">
                  <c:v>43871</c:v>
                </c:pt>
                <c:pt idx="23">
                  <c:v>43872</c:v>
                </c:pt>
                <c:pt idx="24">
                  <c:v>43873</c:v>
                </c:pt>
                <c:pt idx="25">
                  <c:v>43874</c:v>
                </c:pt>
                <c:pt idx="26">
                  <c:v>43875</c:v>
                </c:pt>
                <c:pt idx="27">
                  <c:v>43878</c:v>
                </c:pt>
                <c:pt idx="28">
                  <c:v>43879</c:v>
                </c:pt>
                <c:pt idx="29">
                  <c:v>43880</c:v>
                </c:pt>
                <c:pt idx="30">
                  <c:v>43881</c:v>
                </c:pt>
                <c:pt idx="31">
                  <c:v>43882</c:v>
                </c:pt>
                <c:pt idx="32">
                  <c:v>43885</c:v>
                </c:pt>
                <c:pt idx="33">
                  <c:v>43886</c:v>
                </c:pt>
                <c:pt idx="34">
                  <c:v>43887</c:v>
                </c:pt>
                <c:pt idx="35">
                  <c:v>43888</c:v>
                </c:pt>
                <c:pt idx="36">
                  <c:v>43892</c:v>
                </c:pt>
                <c:pt idx="37">
                  <c:v>43893</c:v>
                </c:pt>
                <c:pt idx="38">
                  <c:v>43894</c:v>
                </c:pt>
                <c:pt idx="39">
                  <c:v>43895</c:v>
                </c:pt>
                <c:pt idx="40">
                  <c:v>43896</c:v>
                </c:pt>
                <c:pt idx="41">
                  <c:v>43899</c:v>
                </c:pt>
                <c:pt idx="42">
                  <c:v>43900</c:v>
                </c:pt>
                <c:pt idx="43">
                  <c:v>43901</c:v>
                </c:pt>
                <c:pt idx="44">
                  <c:v>43902</c:v>
                </c:pt>
                <c:pt idx="45">
                  <c:v>43903</c:v>
                </c:pt>
                <c:pt idx="46">
                  <c:v>43906</c:v>
                </c:pt>
                <c:pt idx="47">
                  <c:v>43907</c:v>
                </c:pt>
                <c:pt idx="48">
                  <c:v>43908</c:v>
                </c:pt>
                <c:pt idx="49">
                  <c:v>43909</c:v>
                </c:pt>
                <c:pt idx="50">
                  <c:v>43910</c:v>
                </c:pt>
                <c:pt idx="51">
                  <c:v>43913</c:v>
                </c:pt>
                <c:pt idx="52">
                  <c:v>43914</c:v>
                </c:pt>
                <c:pt idx="53">
                  <c:v>43915</c:v>
                </c:pt>
                <c:pt idx="54">
                  <c:v>43916</c:v>
                </c:pt>
                <c:pt idx="55">
                  <c:v>43917</c:v>
                </c:pt>
                <c:pt idx="56">
                  <c:v>43920</c:v>
                </c:pt>
                <c:pt idx="57">
                  <c:v>43921</c:v>
                </c:pt>
                <c:pt idx="58">
                  <c:v>43922</c:v>
                </c:pt>
                <c:pt idx="59">
                  <c:v>43927</c:v>
                </c:pt>
                <c:pt idx="60">
                  <c:v>43928</c:v>
                </c:pt>
                <c:pt idx="61">
                  <c:v>43929</c:v>
                </c:pt>
                <c:pt idx="62">
                  <c:v>43930</c:v>
                </c:pt>
                <c:pt idx="63">
                  <c:v>43931</c:v>
                </c:pt>
                <c:pt idx="64">
                  <c:v>43934</c:v>
                </c:pt>
                <c:pt idx="65">
                  <c:v>43935</c:v>
                </c:pt>
                <c:pt idx="66">
                  <c:v>43936</c:v>
                </c:pt>
                <c:pt idx="67">
                  <c:v>43937</c:v>
                </c:pt>
                <c:pt idx="68">
                  <c:v>43938</c:v>
                </c:pt>
                <c:pt idx="69">
                  <c:v>43941</c:v>
                </c:pt>
                <c:pt idx="70">
                  <c:v>43942</c:v>
                </c:pt>
                <c:pt idx="71">
                  <c:v>43943</c:v>
                </c:pt>
                <c:pt idx="72">
                  <c:v>43944</c:v>
                </c:pt>
                <c:pt idx="73">
                  <c:v>43945</c:v>
                </c:pt>
                <c:pt idx="74">
                  <c:v>43948</c:v>
                </c:pt>
                <c:pt idx="75">
                  <c:v>43949</c:v>
                </c:pt>
                <c:pt idx="76">
                  <c:v>43950</c:v>
                </c:pt>
                <c:pt idx="77">
                  <c:v>43951</c:v>
                </c:pt>
                <c:pt idx="78">
                  <c:v>43955</c:v>
                </c:pt>
                <c:pt idx="79">
                  <c:v>43956</c:v>
                </c:pt>
                <c:pt idx="80">
                  <c:v>43957</c:v>
                </c:pt>
                <c:pt idx="81">
                  <c:v>43958</c:v>
                </c:pt>
                <c:pt idx="82">
                  <c:v>43959</c:v>
                </c:pt>
                <c:pt idx="83">
                  <c:v>43962</c:v>
                </c:pt>
                <c:pt idx="84">
                  <c:v>43963</c:v>
                </c:pt>
                <c:pt idx="85">
                  <c:v>43964</c:v>
                </c:pt>
                <c:pt idx="86">
                  <c:v>43966</c:v>
                </c:pt>
                <c:pt idx="87">
                  <c:v>43969</c:v>
                </c:pt>
                <c:pt idx="88">
                  <c:v>43970</c:v>
                </c:pt>
                <c:pt idx="89">
                  <c:v>43971</c:v>
                </c:pt>
                <c:pt idx="90">
                  <c:v>43972</c:v>
                </c:pt>
                <c:pt idx="91">
                  <c:v>43973</c:v>
                </c:pt>
                <c:pt idx="92">
                  <c:v>43976</c:v>
                </c:pt>
                <c:pt idx="93">
                  <c:v>43977</c:v>
                </c:pt>
                <c:pt idx="94">
                  <c:v>43978</c:v>
                </c:pt>
                <c:pt idx="95">
                  <c:v>43979</c:v>
                </c:pt>
                <c:pt idx="96">
                  <c:v>43980</c:v>
                </c:pt>
                <c:pt idx="97">
                  <c:v>43983</c:v>
                </c:pt>
                <c:pt idx="98">
                  <c:v>43984</c:v>
                </c:pt>
                <c:pt idx="99">
                  <c:v>43985</c:v>
                </c:pt>
                <c:pt idx="100">
                  <c:v>43986</c:v>
                </c:pt>
                <c:pt idx="101">
                  <c:v>43987</c:v>
                </c:pt>
                <c:pt idx="102">
                  <c:v>43990</c:v>
                </c:pt>
                <c:pt idx="103">
                  <c:v>43991</c:v>
                </c:pt>
                <c:pt idx="104">
                  <c:v>43992</c:v>
                </c:pt>
                <c:pt idx="105">
                  <c:v>43993</c:v>
                </c:pt>
                <c:pt idx="106">
                  <c:v>43994</c:v>
                </c:pt>
                <c:pt idx="107">
                  <c:v>43997</c:v>
                </c:pt>
                <c:pt idx="108">
                  <c:v>43998</c:v>
                </c:pt>
                <c:pt idx="109">
                  <c:v>43999</c:v>
                </c:pt>
                <c:pt idx="110">
                  <c:v>44000</c:v>
                </c:pt>
                <c:pt idx="111">
                  <c:v>44001</c:v>
                </c:pt>
                <c:pt idx="112">
                  <c:v>44004</c:v>
                </c:pt>
                <c:pt idx="113">
                  <c:v>44005</c:v>
                </c:pt>
                <c:pt idx="114">
                  <c:v>44006</c:v>
                </c:pt>
                <c:pt idx="115">
                  <c:v>44011</c:v>
                </c:pt>
                <c:pt idx="116">
                  <c:v>44012</c:v>
                </c:pt>
                <c:pt idx="117">
                  <c:v>44013</c:v>
                </c:pt>
                <c:pt idx="118">
                  <c:v>44014</c:v>
                </c:pt>
                <c:pt idx="119">
                  <c:v>44015</c:v>
                </c:pt>
                <c:pt idx="120">
                  <c:v>44018</c:v>
                </c:pt>
                <c:pt idx="121">
                  <c:v>44019</c:v>
                </c:pt>
                <c:pt idx="122">
                  <c:v>44020</c:v>
                </c:pt>
                <c:pt idx="123">
                  <c:v>44021</c:v>
                </c:pt>
                <c:pt idx="124">
                  <c:v>44022</c:v>
                </c:pt>
                <c:pt idx="125">
                  <c:v>44025</c:v>
                </c:pt>
                <c:pt idx="126">
                  <c:v>44026</c:v>
                </c:pt>
                <c:pt idx="127">
                  <c:v>44027</c:v>
                </c:pt>
                <c:pt idx="128">
                  <c:v>44028</c:v>
                </c:pt>
                <c:pt idx="129">
                  <c:v>44029</c:v>
                </c:pt>
                <c:pt idx="130">
                  <c:v>44032</c:v>
                </c:pt>
                <c:pt idx="131">
                  <c:v>44033</c:v>
                </c:pt>
                <c:pt idx="132">
                  <c:v>44034</c:v>
                </c:pt>
                <c:pt idx="133">
                  <c:v>44035</c:v>
                </c:pt>
                <c:pt idx="134">
                  <c:v>44036</c:v>
                </c:pt>
                <c:pt idx="135">
                  <c:v>44039</c:v>
                </c:pt>
                <c:pt idx="136">
                  <c:v>44040</c:v>
                </c:pt>
                <c:pt idx="137">
                  <c:v>44041</c:v>
                </c:pt>
                <c:pt idx="138">
                  <c:v>44042</c:v>
                </c:pt>
                <c:pt idx="139">
                  <c:v>44043</c:v>
                </c:pt>
                <c:pt idx="140">
                  <c:v>44046</c:v>
                </c:pt>
                <c:pt idx="141">
                  <c:v>44047</c:v>
                </c:pt>
                <c:pt idx="142">
                  <c:v>44048</c:v>
                </c:pt>
                <c:pt idx="143">
                  <c:v>44049</c:v>
                </c:pt>
                <c:pt idx="144">
                  <c:v>44050</c:v>
                </c:pt>
                <c:pt idx="145">
                  <c:v>44053</c:v>
                </c:pt>
                <c:pt idx="146">
                  <c:v>44054</c:v>
                </c:pt>
                <c:pt idx="147">
                  <c:v>44055</c:v>
                </c:pt>
                <c:pt idx="148">
                  <c:v>44056</c:v>
                </c:pt>
                <c:pt idx="149">
                  <c:v>44057</c:v>
                </c:pt>
                <c:pt idx="150">
                  <c:v>44060</c:v>
                </c:pt>
                <c:pt idx="151">
                  <c:v>44061</c:v>
                </c:pt>
                <c:pt idx="152">
                  <c:v>44062</c:v>
                </c:pt>
                <c:pt idx="153">
                  <c:v>44063</c:v>
                </c:pt>
                <c:pt idx="154">
                  <c:v>44064</c:v>
                </c:pt>
                <c:pt idx="155">
                  <c:v>44067</c:v>
                </c:pt>
                <c:pt idx="156">
                  <c:v>44068</c:v>
                </c:pt>
                <c:pt idx="157">
                  <c:v>44069</c:v>
                </c:pt>
                <c:pt idx="158">
                  <c:v>44070</c:v>
                </c:pt>
                <c:pt idx="159">
                  <c:v>44071</c:v>
                </c:pt>
                <c:pt idx="160">
                  <c:v>44074</c:v>
                </c:pt>
                <c:pt idx="161">
                  <c:v>44075</c:v>
                </c:pt>
                <c:pt idx="162">
                  <c:v>44076</c:v>
                </c:pt>
                <c:pt idx="163">
                  <c:v>44077</c:v>
                </c:pt>
                <c:pt idx="164">
                  <c:v>44078</c:v>
                </c:pt>
                <c:pt idx="165">
                  <c:v>44081</c:v>
                </c:pt>
                <c:pt idx="166">
                  <c:v>44082</c:v>
                </c:pt>
                <c:pt idx="167">
                  <c:v>44083</c:v>
                </c:pt>
                <c:pt idx="168">
                  <c:v>44084</c:v>
                </c:pt>
                <c:pt idx="169">
                  <c:v>44085</c:v>
                </c:pt>
                <c:pt idx="170">
                  <c:v>44088</c:v>
                </c:pt>
                <c:pt idx="171">
                  <c:v>44089</c:v>
                </c:pt>
                <c:pt idx="172">
                  <c:v>44090</c:v>
                </c:pt>
                <c:pt idx="173">
                  <c:v>44091</c:v>
                </c:pt>
                <c:pt idx="174">
                  <c:v>44092</c:v>
                </c:pt>
                <c:pt idx="175">
                  <c:v>44095</c:v>
                </c:pt>
                <c:pt idx="176">
                  <c:v>44096</c:v>
                </c:pt>
                <c:pt idx="177">
                  <c:v>44097</c:v>
                </c:pt>
                <c:pt idx="178">
                  <c:v>44098</c:v>
                </c:pt>
                <c:pt idx="179">
                  <c:v>44099</c:v>
                </c:pt>
                <c:pt idx="180">
                  <c:v>44102</c:v>
                </c:pt>
                <c:pt idx="181">
                  <c:v>44103</c:v>
                </c:pt>
                <c:pt idx="182">
                  <c:v>44104</c:v>
                </c:pt>
                <c:pt idx="183">
                  <c:v>44109</c:v>
                </c:pt>
                <c:pt idx="184">
                  <c:v>44110</c:v>
                </c:pt>
                <c:pt idx="185">
                  <c:v>44111</c:v>
                </c:pt>
                <c:pt idx="186">
                  <c:v>44112</c:v>
                </c:pt>
                <c:pt idx="187">
                  <c:v>44116</c:v>
                </c:pt>
                <c:pt idx="188">
                  <c:v>44117</c:v>
                </c:pt>
                <c:pt idx="189">
                  <c:v>44118</c:v>
                </c:pt>
                <c:pt idx="190">
                  <c:v>44119</c:v>
                </c:pt>
                <c:pt idx="191">
                  <c:v>44120</c:v>
                </c:pt>
                <c:pt idx="192">
                  <c:v>44123</c:v>
                </c:pt>
                <c:pt idx="193">
                  <c:v>44124</c:v>
                </c:pt>
                <c:pt idx="194">
                  <c:v>44125</c:v>
                </c:pt>
                <c:pt idx="195">
                  <c:v>44126</c:v>
                </c:pt>
                <c:pt idx="196">
                  <c:v>44127</c:v>
                </c:pt>
                <c:pt idx="197">
                  <c:v>44130</c:v>
                </c:pt>
                <c:pt idx="198">
                  <c:v>44131</c:v>
                </c:pt>
                <c:pt idx="199">
                  <c:v>44132</c:v>
                </c:pt>
                <c:pt idx="200">
                  <c:v>44133</c:v>
                </c:pt>
                <c:pt idx="201">
                  <c:v>44134</c:v>
                </c:pt>
                <c:pt idx="202">
                  <c:v>44137</c:v>
                </c:pt>
                <c:pt idx="203">
                  <c:v>44138</c:v>
                </c:pt>
                <c:pt idx="204">
                  <c:v>44139</c:v>
                </c:pt>
                <c:pt idx="205">
                  <c:v>44140</c:v>
                </c:pt>
                <c:pt idx="206">
                  <c:v>44141</c:v>
                </c:pt>
                <c:pt idx="207">
                  <c:v>44144</c:v>
                </c:pt>
                <c:pt idx="208">
                  <c:v>44145</c:v>
                </c:pt>
                <c:pt idx="209">
                  <c:v>44146</c:v>
                </c:pt>
                <c:pt idx="210">
                  <c:v>44147</c:v>
                </c:pt>
                <c:pt idx="211">
                  <c:v>44148</c:v>
                </c:pt>
                <c:pt idx="212">
                  <c:v>44151</c:v>
                </c:pt>
                <c:pt idx="213">
                  <c:v>44152</c:v>
                </c:pt>
                <c:pt idx="214">
                  <c:v>44153</c:v>
                </c:pt>
                <c:pt idx="215">
                  <c:v>44154</c:v>
                </c:pt>
                <c:pt idx="216">
                  <c:v>44155</c:v>
                </c:pt>
                <c:pt idx="217">
                  <c:v>44158</c:v>
                </c:pt>
                <c:pt idx="218">
                  <c:v>44159</c:v>
                </c:pt>
                <c:pt idx="219">
                  <c:v>44160</c:v>
                </c:pt>
                <c:pt idx="220">
                  <c:v>44161</c:v>
                </c:pt>
                <c:pt idx="221">
                  <c:v>44162</c:v>
                </c:pt>
                <c:pt idx="222">
                  <c:v>44165</c:v>
                </c:pt>
                <c:pt idx="223">
                  <c:v>44166</c:v>
                </c:pt>
                <c:pt idx="224">
                  <c:v>44167</c:v>
                </c:pt>
                <c:pt idx="225">
                  <c:v>44168</c:v>
                </c:pt>
                <c:pt idx="226">
                  <c:v>44169</c:v>
                </c:pt>
                <c:pt idx="227">
                  <c:v>44172</c:v>
                </c:pt>
                <c:pt idx="228">
                  <c:v>44173</c:v>
                </c:pt>
                <c:pt idx="229">
                  <c:v>44174</c:v>
                </c:pt>
                <c:pt idx="230">
                  <c:v>44175</c:v>
                </c:pt>
                <c:pt idx="231">
                  <c:v>44176</c:v>
                </c:pt>
                <c:pt idx="232">
                  <c:v>44179</c:v>
                </c:pt>
                <c:pt idx="233">
                  <c:v>44180</c:v>
                </c:pt>
                <c:pt idx="234">
                  <c:v>44181</c:v>
                </c:pt>
                <c:pt idx="235">
                  <c:v>44182</c:v>
                </c:pt>
                <c:pt idx="236">
                  <c:v>44183</c:v>
                </c:pt>
                <c:pt idx="237">
                  <c:v>44186</c:v>
                </c:pt>
                <c:pt idx="238">
                  <c:v>44187</c:v>
                </c:pt>
                <c:pt idx="239">
                  <c:v>44188</c:v>
                </c:pt>
                <c:pt idx="240">
                  <c:v>44189</c:v>
                </c:pt>
                <c:pt idx="241">
                  <c:v>44190</c:v>
                </c:pt>
                <c:pt idx="242">
                  <c:v>44194</c:v>
                </c:pt>
                <c:pt idx="243">
                  <c:v>44195</c:v>
                </c:pt>
                <c:pt idx="244">
                  <c:v>44196</c:v>
                </c:pt>
                <c:pt idx="245">
                  <c:v>44200</c:v>
                </c:pt>
                <c:pt idx="246">
                  <c:v>44201</c:v>
                </c:pt>
                <c:pt idx="247">
                  <c:v>44202</c:v>
                </c:pt>
                <c:pt idx="248">
                  <c:v>44203</c:v>
                </c:pt>
                <c:pt idx="249">
                  <c:v>44204</c:v>
                </c:pt>
                <c:pt idx="250">
                  <c:v>44207</c:v>
                </c:pt>
                <c:pt idx="251">
                  <c:v>44208</c:v>
                </c:pt>
                <c:pt idx="252">
                  <c:v>44209</c:v>
                </c:pt>
                <c:pt idx="253">
                  <c:v>44210</c:v>
                </c:pt>
                <c:pt idx="254">
                  <c:v>44211</c:v>
                </c:pt>
                <c:pt idx="255">
                  <c:v>44214</c:v>
                </c:pt>
                <c:pt idx="256">
                  <c:v>44215</c:v>
                </c:pt>
                <c:pt idx="257">
                  <c:v>44216</c:v>
                </c:pt>
                <c:pt idx="258">
                  <c:v>44217</c:v>
                </c:pt>
                <c:pt idx="259">
                  <c:v>44218</c:v>
                </c:pt>
                <c:pt idx="260">
                  <c:v>44221</c:v>
                </c:pt>
                <c:pt idx="261">
                  <c:v>44222</c:v>
                </c:pt>
                <c:pt idx="262">
                  <c:v>44223</c:v>
                </c:pt>
                <c:pt idx="263">
                  <c:v>44224</c:v>
                </c:pt>
                <c:pt idx="264">
                  <c:v>44225</c:v>
                </c:pt>
                <c:pt idx="265">
                  <c:v>44228</c:v>
                </c:pt>
                <c:pt idx="266">
                  <c:v>44229</c:v>
                </c:pt>
                <c:pt idx="267">
                  <c:v>44230</c:v>
                </c:pt>
                <c:pt idx="268">
                  <c:v>44231</c:v>
                </c:pt>
                <c:pt idx="269">
                  <c:v>44232</c:v>
                </c:pt>
                <c:pt idx="270">
                  <c:v>44235</c:v>
                </c:pt>
                <c:pt idx="271">
                  <c:v>44236</c:v>
                </c:pt>
                <c:pt idx="272">
                  <c:v>44244</c:v>
                </c:pt>
                <c:pt idx="273">
                  <c:v>44245</c:v>
                </c:pt>
                <c:pt idx="274">
                  <c:v>44246</c:v>
                </c:pt>
                <c:pt idx="275">
                  <c:v>44249</c:v>
                </c:pt>
                <c:pt idx="276">
                  <c:v>44250</c:v>
                </c:pt>
                <c:pt idx="277">
                  <c:v>44251</c:v>
                </c:pt>
                <c:pt idx="278">
                  <c:v>44252</c:v>
                </c:pt>
                <c:pt idx="279">
                  <c:v>44253</c:v>
                </c:pt>
                <c:pt idx="280">
                  <c:v>44257</c:v>
                </c:pt>
                <c:pt idx="281">
                  <c:v>44258</c:v>
                </c:pt>
                <c:pt idx="282">
                  <c:v>44259</c:v>
                </c:pt>
                <c:pt idx="283">
                  <c:v>44260</c:v>
                </c:pt>
                <c:pt idx="284">
                  <c:v>44263</c:v>
                </c:pt>
                <c:pt idx="285">
                  <c:v>44264</c:v>
                </c:pt>
                <c:pt idx="286">
                  <c:v>44265</c:v>
                </c:pt>
                <c:pt idx="287">
                  <c:v>44266</c:v>
                </c:pt>
                <c:pt idx="288">
                  <c:v>44267</c:v>
                </c:pt>
                <c:pt idx="289">
                  <c:v>44270</c:v>
                </c:pt>
                <c:pt idx="290">
                  <c:v>44271</c:v>
                </c:pt>
                <c:pt idx="291">
                  <c:v>44272</c:v>
                </c:pt>
                <c:pt idx="292">
                  <c:v>44273</c:v>
                </c:pt>
                <c:pt idx="293">
                  <c:v>44274</c:v>
                </c:pt>
                <c:pt idx="294">
                  <c:v>44277</c:v>
                </c:pt>
                <c:pt idx="295">
                  <c:v>44278</c:v>
                </c:pt>
                <c:pt idx="296">
                  <c:v>44279</c:v>
                </c:pt>
                <c:pt idx="297">
                  <c:v>44280</c:v>
                </c:pt>
                <c:pt idx="298">
                  <c:v>44281</c:v>
                </c:pt>
                <c:pt idx="299">
                  <c:v>44284</c:v>
                </c:pt>
                <c:pt idx="300">
                  <c:v>44285</c:v>
                </c:pt>
                <c:pt idx="301">
                  <c:v>44286</c:v>
                </c:pt>
                <c:pt idx="302">
                  <c:v>44287</c:v>
                </c:pt>
                <c:pt idx="303">
                  <c:v>44292</c:v>
                </c:pt>
                <c:pt idx="304">
                  <c:v>44293</c:v>
                </c:pt>
                <c:pt idx="305">
                  <c:v>44294</c:v>
                </c:pt>
                <c:pt idx="306">
                  <c:v>44295</c:v>
                </c:pt>
                <c:pt idx="307">
                  <c:v>44298</c:v>
                </c:pt>
                <c:pt idx="308">
                  <c:v>44299</c:v>
                </c:pt>
                <c:pt idx="309">
                  <c:v>44300</c:v>
                </c:pt>
                <c:pt idx="310">
                  <c:v>44301</c:v>
                </c:pt>
                <c:pt idx="311">
                  <c:v>44302</c:v>
                </c:pt>
                <c:pt idx="312">
                  <c:v>44305</c:v>
                </c:pt>
                <c:pt idx="313">
                  <c:v>44306</c:v>
                </c:pt>
                <c:pt idx="314">
                  <c:v>44307</c:v>
                </c:pt>
                <c:pt idx="315">
                  <c:v>44308</c:v>
                </c:pt>
                <c:pt idx="316">
                  <c:v>44309</c:v>
                </c:pt>
                <c:pt idx="317">
                  <c:v>44312</c:v>
                </c:pt>
                <c:pt idx="318">
                  <c:v>44313</c:v>
                </c:pt>
                <c:pt idx="319">
                  <c:v>44314</c:v>
                </c:pt>
                <c:pt idx="320">
                  <c:v>44315</c:v>
                </c:pt>
                <c:pt idx="321">
                  <c:v>44316</c:v>
                </c:pt>
                <c:pt idx="322">
                  <c:v>44319</c:v>
                </c:pt>
                <c:pt idx="323">
                  <c:v>44320</c:v>
                </c:pt>
                <c:pt idx="324">
                  <c:v>44321</c:v>
                </c:pt>
                <c:pt idx="325">
                  <c:v>44322</c:v>
                </c:pt>
                <c:pt idx="326">
                  <c:v>44323</c:v>
                </c:pt>
                <c:pt idx="327">
                  <c:v>44326</c:v>
                </c:pt>
                <c:pt idx="328">
                  <c:v>44327</c:v>
                </c:pt>
                <c:pt idx="329">
                  <c:v>44328</c:v>
                </c:pt>
                <c:pt idx="330">
                  <c:v>44329</c:v>
                </c:pt>
                <c:pt idx="331">
                  <c:v>44330</c:v>
                </c:pt>
                <c:pt idx="332">
                  <c:v>44333</c:v>
                </c:pt>
                <c:pt idx="333">
                  <c:v>44334</c:v>
                </c:pt>
                <c:pt idx="334">
                  <c:v>44335</c:v>
                </c:pt>
                <c:pt idx="335">
                  <c:v>44336</c:v>
                </c:pt>
                <c:pt idx="336">
                  <c:v>44337</c:v>
                </c:pt>
                <c:pt idx="337">
                  <c:v>44340</c:v>
                </c:pt>
                <c:pt idx="338">
                  <c:v>44341</c:v>
                </c:pt>
                <c:pt idx="339">
                  <c:v>44342</c:v>
                </c:pt>
                <c:pt idx="340">
                  <c:v>44343</c:v>
                </c:pt>
                <c:pt idx="341">
                  <c:v>44344</c:v>
                </c:pt>
                <c:pt idx="342">
                  <c:v>44348</c:v>
                </c:pt>
                <c:pt idx="343">
                  <c:v>44349</c:v>
                </c:pt>
                <c:pt idx="344">
                  <c:v>44350</c:v>
                </c:pt>
                <c:pt idx="345">
                  <c:v>44351</c:v>
                </c:pt>
                <c:pt idx="346">
                  <c:v>44354</c:v>
                </c:pt>
                <c:pt idx="347">
                  <c:v>44355</c:v>
                </c:pt>
                <c:pt idx="348">
                  <c:v>44356</c:v>
                </c:pt>
                <c:pt idx="349">
                  <c:v>44357</c:v>
                </c:pt>
                <c:pt idx="350">
                  <c:v>44358</c:v>
                </c:pt>
                <c:pt idx="351">
                  <c:v>44362</c:v>
                </c:pt>
                <c:pt idx="352">
                  <c:v>44363</c:v>
                </c:pt>
                <c:pt idx="353">
                  <c:v>44364</c:v>
                </c:pt>
                <c:pt idx="354">
                  <c:v>44365</c:v>
                </c:pt>
                <c:pt idx="355">
                  <c:v>44368</c:v>
                </c:pt>
                <c:pt idx="356">
                  <c:v>44369</c:v>
                </c:pt>
                <c:pt idx="357">
                  <c:v>44370</c:v>
                </c:pt>
                <c:pt idx="358">
                  <c:v>44371</c:v>
                </c:pt>
                <c:pt idx="359">
                  <c:v>44372</c:v>
                </c:pt>
                <c:pt idx="360">
                  <c:v>44375</c:v>
                </c:pt>
                <c:pt idx="361">
                  <c:v>44376</c:v>
                </c:pt>
                <c:pt idx="362">
                  <c:v>44377</c:v>
                </c:pt>
                <c:pt idx="363">
                  <c:v>44378</c:v>
                </c:pt>
                <c:pt idx="364">
                  <c:v>44379</c:v>
                </c:pt>
                <c:pt idx="365">
                  <c:v>44382</c:v>
                </c:pt>
                <c:pt idx="366">
                  <c:v>44383</c:v>
                </c:pt>
                <c:pt idx="367">
                  <c:v>44384</c:v>
                </c:pt>
                <c:pt idx="368">
                  <c:v>44385</c:v>
                </c:pt>
                <c:pt idx="369">
                  <c:v>44386</c:v>
                </c:pt>
                <c:pt idx="370">
                  <c:v>44389</c:v>
                </c:pt>
                <c:pt idx="371">
                  <c:v>44390</c:v>
                </c:pt>
                <c:pt idx="372">
                  <c:v>44391</c:v>
                </c:pt>
                <c:pt idx="373">
                  <c:v>44392</c:v>
                </c:pt>
                <c:pt idx="374">
                  <c:v>44393</c:v>
                </c:pt>
                <c:pt idx="375">
                  <c:v>44396</c:v>
                </c:pt>
                <c:pt idx="376">
                  <c:v>44397</c:v>
                </c:pt>
                <c:pt idx="377">
                  <c:v>44398</c:v>
                </c:pt>
                <c:pt idx="378">
                  <c:v>44399</c:v>
                </c:pt>
                <c:pt idx="379">
                  <c:v>44400</c:v>
                </c:pt>
                <c:pt idx="380">
                  <c:v>44403</c:v>
                </c:pt>
                <c:pt idx="381">
                  <c:v>44404</c:v>
                </c:pt>
                <c:pt idx="382">
                  <c:v>44405</c:v>
                </c:pt>
                <c:pt idx="383">
                  <c:v>44406</c:v>
                </c:pt>
                <c:pt idx="384">
                  <c:v>44407</c:v>
                </c:pt>
                <c:pt idx="385">
                  <c:v>44410</c:v>
                </c:pt>
                <c:pt idx="386">
                  <c:v>44411</c:v>
                </c:pt>
                <c:pt idx="387">
                  <c:v>44412</c:v>
                </c:pt>
                <c:pt idx="388">
                  <c:v>44413</c:v>
                </c:pt>
                <c:pt idx="389">
                  <c:v>44414</c:v>
                </c:pt>
                <c:pt idx="390">
                  <c:v>44417</c:v>
                </c:pt>
                <c:pt idx="391">
                  <c:v>44418</c:v>
                </c:pt>
                <c:pt idx="392">
                  <c:v>44419</c:v>
                </c:pt>
                <c:pt idx="393">
                  <c:v>44420</c:v>
                </c:pt>
                <c:pt idx="394">
                  <c:v>44421</c:v>
                </c:pt>
                <c:pt idx="395">
                  <c:v>44424</c:v>
                </c:pt>
                <c:pt idx="396">
                  <c:v>44425</c:v>
                </c:pt>
                <c:pt idx="397">
                  <c:v>44426</c:v>
                </c:pt>
                <c:pt idx="398">
                  <c:v>44427</c:v>
                </c:pt>
                <c:pt idx="399">
                  <c:v>44428</c:v>
                </c:pt>
                <c:pt idx="400">
                  <c:v>44431</c:v>
                </c:pt>
                <c:pt idx="401">
                  <c:v>44432</c:v>
                </c:pt>
                <c:pt idx="402">
                  <c:v>44433</c:v>
                </c:pt>
                <c:pt idx="403">
                  <c:v>44434</c:v>
                </c:pt>
                <c:pt idx="404">
                  <c:v>44435</c:v>
                </c:pt>
                <c:pt idx="405">
                  <c:v>44438</c:v>
                </c:pt>
                <c:pt idx="406">
                  <c:v>44439</c:v>
                </c:pt>
                <c:pt idx="407">
                  <c:v>44440</c:v>
                </c:pt>
                <c:pt idx="408">
                  <c:v>44441</c:v>
                </c:pt>
                <c:pt idx="409">
                  <c:v>44442</c:v>
                </c:pt>
                <c:pt idx="410">
                  <c:v>44445</c:v>
                </c:pt>
                <c:pt idx="411">
                  <c:v>44446</c:v>
                </c:pt>
                <c:pt idx="412">
                  <c:v>44447</c:v>
                </c:pt>
                <c:pt idx="413">
                  <c:v>44448</c:v>
                </c:pt>
                <c:pt idx="414">
                  <c:v>44449</c:v>
                </c:pt>
                <c:pt idx="415">
                  <c:v>44452</c:v>
                </c:pt>
                <c:pt idx="416">
                  <c:v>44453</c:v>
                </c:pt>
                <c:pt idx="417">
                  <c:v>44454</c:v>
                </c:pt>
                <c:pt idx="418">
                  <c:v>44455</c:v>
                </c:pt>
                <c:pt idx="419">
                  <c:v>44456</c:v>
                </c:pt>
                <c:pt idx="420">
                  <c:v>44461</c:v>
                </c:pt>
                <c:pt idx="421">
                  <c:v>44462</c:v>
                </c:pt>
                <c:pt idx="422">
                  <c:v>44463</c:v>
                </c:pt>
                <c:pt idx="423">
                  <c:v>44466</c:v>
                </c:pt>
                <c:pt idx="424">
                  <c:v>44467</c:v>
                </c:pt>
                <c:pt idx="425">
                  <c:v>44468</c:v>
                </c:pt>
                <c:pt idx="426">
                  <c:v>44469</c:v>
                </c:pt>
                <c:pt idx="427">
                  <c:v>44470</c:v>
                </c:pt>
                <c:pt idx="428">
                  <c:v>44473</c:v>
                </c:pt>
                <c:pt idx="429">
                  <c:v>44474</c:v>
                </c:pt>
                <c:pt idx="430">
                  <c:v>44475</c:v>
                </c:pt>
                <c:pt idx="431">
                  <c:v>44476</c:v>
                </c:pt>
                <c:pt idx="432">
                  <c:v>44477</c:v>
                </c:pt>
                <c:pt idx="433">
                  <c:v>44481</c:v>
                </c:pt>
                <c:pt idx="434">
                  <c:v>44483</c:v>
                </c:pt>
                <c:pt idx="435">
                  <c:v>44484</c:v>
                </c:pt>
                <c:pt idx="436">
                  <c:v>44487</c:v>
                </c:pt>
                <c:pt idx="437">
                  <c:v>44488</c:v>
                </c:pt>
                <c:pt idx="438">
                  <c:v>44489</c:v>
                </c:pt>
                <c:pt idx="439">
                  <c:v>44490</c:v>
                </c:pt>
                <c:pt idx="440">
                  <c:v>44491</c:v>
                </c:pt>
                <c:pt idx="441">
                  <c:v>44494</c:v>
                </c:pt>
                <c:pt idx="442">
                  <c:v>44495</c:v>
                </c:pt>
                <c:pt idx="443">
                  <c:v>44496</c:v>
                </c:pt>
                <c:pt idx="444">
                  <c:v>44497</c:v>
                </c:pt>
                <c:pt idx="445">
                  <c:v>44498</c:v>
                </c:pt>
                <c:pt idx="446">
                  <c:v>44501</c:v>
                </c:pt>
                <c:pt idx="447">
                  <c:v>44502</c:v>
                </c:pt>
                <c:pt idx="448">
                  <c:v>44503</c:v>
                </c:pt>
                <c:pt idx="449">
                  <c:v>44504</c:v>
                </c:pt>
                <c:pt idx="450">
                  <c:v>44505</c:v>
                </c:pt>
                <c:pt idx="451">
                  <c:v>44508</c:v>
                </c:pt>
                <c:pt idx="452">
                  <c:v>44509</c:v>
                </c:pt>
                <c:pt idx="453">
                  <c:v>44510</c:v>
                </c:pt>
                <c:pt idx="454">
                  <c:v>44511</c:v>
                </c:pt>
                <c:pt idx="455">
                  <c:v>44512</c:v>
                </c:pt>
                <c:pt idx="456">
                  <c:v>44515</c:v>
                </c:pt>
                <c:pt idx="457">
                  <c:v>44516</c:v>
                </c:pt>
                <c:pt idx="458">
                  <c:v>44517</c:v>
                </c:pt>
                <c:pt idx="459">
                  <c:v>44518</c:v>
                </c:pt>
                <c:pt idx="460">
                  <c:v>44519</c:v>
                </c:pt>
                <c:pt idx="461">
                  <c:v>44522</c:v>
                </c:pt>
              </c:numCache>
            </c:numRef>
          </c:cat>
          <c:val>
            <c:numRef>
              <c:f>Sheet1!$B$2:$B$464</c:f>
              <c:numCache>
                <c:formatCode>General</c:formatCode>
                <c:ptCount val="463"/>
                <c:pt idx="0">
                  <c:v>3.0135999999999998</c:v>
                </c:pt>
                <c:pt idx="1">
                  <c:v>3.0135999999999998</c:v>
                </c:pt>
                <c:pt idx="2">
                  <c:v>3.0135999999999998</c:v>
                </c:pt>
                <c:pt idx="3">
                  <c:v>3.0533999999999999</c:v>
                </c:pt>
                <c:pt idx="4">
                  <c:v>3.0933999999999999</c:v>
                </c:pt>
                <c:pt idx="5">
                  <c:v>3.1135000000000002</c:v>
                </c:pt>
                <c:pt idx="6">
                  <c:v>3.1234000000000002</c:v>
                </c:pt>
                <c:pt idx="7">
                  <c:v>3.1534</c:v>
                </c:pt>
                <c:pt idx="8">
                  <c:v>3.1732999999999998</c:v>
                </c:pt>
                <c:pt idx="9">
                  <c:v>3.1827999999999999</c:v>
                </c:pt>
                <c:pt idx="10">
                  <c:v>3.2225999999999999</c:v>
                </c:pt>
                <c:pt idx="11">
                  <c:v>3.2825000000000002</c:v>
                </c:pt>
                <c:pt idx="12">
                  <c:v>3.3022</c:v>
                </c:pt>
                <c:pt idx="13">
                  <c:v>3.3220000000000001</c:v>
                </c:pt>
                <c:pt idx="14">
                  <c:v>3.3422999999999998</c:v>
                </c:pt>
                <c:pt idx="15">
                  <c:v>3.3523000000000001</c:v>
                </c:pt>
                <c:pt idx="16">
                  <c:v>3.3523000000000001</c:v>
                </c:pt>
                <c:pt idx="17">
                  <c:v>3.3523000000000001</c:v>
                </c:pt>
                <c:pt idx="18">
                  <c:v>3.3523000000000001</c:v>
                </c:pt>
                <c:pt idx="19">
                  <c:v>3.3523000000000001</c:v>
                </c:pt>
                <c:pt idx="20">
                  <c:v>3.3723999999999998</c:v>
                </c:pt>
                <c:pt idx="21">
                  <c:v>3.3723999999999998</c:v>
                </c:pt>
                <c:pt idx="22">
                  <c:v>3.3723999999999998</c:v>
                </c:pt>
                <c:pt idx="23">
                  <c:v>3.3723999999999998</c:v>
                </c:pt>
                <c:pt idx="24">
                  <c:v>3.3723999999999998</c:v>
                </c:pt>
                <c:pt idx="25">
                  <c:v>3.3723999999999998</c:v>
                </c:pt>
                <c:pt idx="26">
                  <c:v>3.3723999999999998</c:v>
                </c:pt>
                <c:pt idx="27">
                  <c:v>3.3723999999999998</c:v>
                </c:pt>
                <c:pt idx="28">
                  <c:v>3.3723999999999998</c:v>
                </c:pt>
                <c:pt idx="29">
                  <c:v>3.3723999999999998</c:v>
                </c:pt>
                <c:pt idx="30">
                  <c:v>3.3723999999999998</c:v>
                </c:pt>
                <c:pt idx="31">
                  <c:v>3.3519999999999999</c:v>
                </c:pt>
                <c:pt idx="32">
                  <c:v>3.3519999999999999</c:v>
                </c:pt>
                <c:pt idx="33">
                  <c:v>3.3519999999999999</c:v>
                </c:pt>
                <c:pt idx="34">
                  <c:v>3.3519999999999999</c:v>
                </c:pt>
                <c:pt idx="35">
                  <c:v>3.3519999999999999</c:v>
                </c:pt>
                <c:pt idx="36">
                  <c:v>3.379</c:v>
                </c:pt>
                <c:pt idx="37">
                  <c:v>3.399</c:v>
                </c:pt>
                <c:pt idx="38">
                  <c:v>3.4590000000000001</c:v>
                </c:pt>
                <c:pt idx="39">
                  <c:v>3.4820000000000002</c:v>
                </c:pt>
                <c:pt idx="40">
                  <c:v>3.512</c:v>
                </c:pt>
                <c:pt idx="41">
                  <c:v>3.512</c:v>
                </c:pt>
                <c:pt idx="42">
                  <c:v>3.532</c:v>
                </c:pt>
                <c:pt idx="43">
                  <c:v>3.5619999999999998</c:v>
                </c:pt>
                <c:pt idx="44">
                  <c:v>3.5720000000000001</c:v>
                </c:pt>
                <c:pt idx="45">
                  <c:v>3.5720000000000001</c:v>
                </c:pt>
                <c:pt idx="46">
                  <c:v>3.5720000000000001</c:v>
                </c:pt>
                <c:pt idx="47">
                  <c:v>3.5720000000000001</c:v>
                </c:pt>
                <c:pt idx="48">
                  <c:v>3.5720000000000001</c:v>
                </c:pt>
                <c:pt idx="49">
                  <c:v>3.5419999999999998</c:v>
                </c:pt>
                <c:pt idx="50">
                  <c:v>3.5219999999999998</c:v>
                </c:pt>
                <c:pt idx="51">
                  <c:v>3.5219999999999998</c:v>
                </c:pt>
                <c:pt idx="52">
                  <c:v>3.512</c:v>
                </c:pt>
                <c:pt idx="53">
                  <c:v>3.5019999999999998</c:v>
                </c:pt>
                <c:pt idx="54">
                  <c:v>3.5019999999999998</c:v>
                </c:pt>
                <c:pt idx="55">
                  <c:v>3.5019999999999998</c:v>
                </c:pt>
                <c:pt idx="56">
                  <c:v>3.5019999999999998</c:v>
                </c:pt>
                <c:pt idx="57">
                  <c:v>3.5019999999999998</c:v>
                </c:pt>
                <c:pt idx="58">
                  <c:v>3.5419999999999998</c:v>
                </c:pt>
                <c:pt idx="59">
                  <c:v>3.5720000000000001</c:v>
                </c:pt>
                <c:pt idx="60">
                  <c:v>3.617</c:v>
                </c:pt>
                <c:pt idx="61">
                  <c:v>3.617</c:v>
                </c:pt>
                <c:pt idx="62">
                  <c:v>3.617</c:v>
                </c:pt>
                <c:pt idx="63">
                  <c:v>3.5870000000000002</c:v>
                </c:pt>
                <c:pt idx="64">
                  <c:v>3.577</c:v>
                </c:pt>
                <c:pt idx="65">
                  <c:v>3.5569999999999999</c:v>
                </c:pt>
                <c:pt idx="66">
                  <c:v>3.5369999999999999</c:v>
                </c:pt>
                <c:pt idx="67">
                  <c:v>3.5070000000000001</c:v>
                </c:pt>
                <c:pt idx="68">
                  <c:v>3.49</c:v>
                </c:pt>
                <c:pt idx="69">
                  <c:v>3.4820000000000002</c:v>
                </c:pt>
                <c:pt idx="70">
                  <c:v>3.4820000000000002</c:v>
                </c:pt>
                <c:pt idx="71">
                  <c:v>3.452</c:v>
                </c:pt>
                <c:pt idx="72">
                  <c:v>3.452</c:v>
                </c:pt>
                <c:pt idx="73">
                  <c:v>3.4319999999999999</c:v>
                </c:pt>
                <c:pt idx="74">
                  <c:v>3.4220000000000002</c:v>
                </c:pt>
                <c:pt idx="75">
                  <c:v>3.4119999999999999</c:v>
                </c:pt>
                <c:pt idx="76">
                  <c:v>3.3919999999999999</c:v>
                </c:pt>
                <c:pt idx="77">
                  <c:v>3.3559999999999999</c:v>
                </c:pt>
                <c:pt idx="78">
                  <c:v>3.3359999999999999</c:v>
                </c:pt>
                <c:pt idx="79">
                  <c:v>3.3359999999999999</c:v>
                </c:pt>
                <c:pt idx="80">
                  <c:v>3.3359999999999999</c:v>
                </c:pt>
                <c:pt idx="81">
                  <c:v>3.3010000000000002</c:v>
                </c:pt>
                <c:pt idx="82">
                  <c:v>3.2909999999999999</c:v>
                </c:pt>
                <c:pt idx="83">
                  <c:v>3.2810000000000001</c:v>
                </c:pt>
                <c:pt idx="84">
                  <c:v>3.2610000000000001</c:v>
                </c:pt>
                <c:pt idx="85">
                  <c:v>3.2410000000000001</c:v>
                </c:pt>
                <c:pt idx="86">
                  <c:v>3.2210000000000001</c:v>
                </c:pt>
                <c:pt idx="87">
                  <c:v>3.1909999999999998</c:v>
                </c:pt>
                <c:pt idx="88">
                  <c:v>3.1640000000000001</c:v>
                </c:pt>
                <c:pt idx="89">
                  <c:v>3.1440000000000001</c:v>
                </c:pt>
                <c:pt idx="90">
                  <c:v>3.1339999999999999</c:v>
                </c:pt>
                <c:pt idx="91">
                  <c:v>3.1339999999999999</c:v>
                </c:pt>
                <c:pt idx="92">
                  <c:v>3.1339999999999999</c:v>
                </c:pt>
                <c:pt idx="93">
                  <c:v>3.1240000000000001</c:v>
                </c:pt>
                <c:pt idx="94">
                  <c:v>3.1240000000000001</c:v>
                </c:pt>
                <c:pt idx="95">
                  <c:v>3.0964999999999998</c:v>
                </c:pt>
                <c:pt idx="96">
                  <c:v>3.0872000000000002</c:v>
                </c:pt>
                <c:pt idx="97">
                  <c:v>3.0872000000000002</c:v>
                </c:pt>
                <c:pt idx="98">
                  <c:v>3.069</c:v>
                </c:pt>
                <c:pt idx="99">
                  <c:v>3.069</c:v>
                </c:pt>
                <c:pt idx="100">
                  <c:v>3.069</c:v>
                </c:pt>
                <c:pt idx="101">
                  <c:v>3.069</c:v>
                </c:pt>
                <c:pt idx="102">
                  <c:v>3.069</c:v>
                </c:pt>
                <c:pt idx="103">
                  <c:v>3.069</c:v>
                </c:pt>
                <c:pt idx="104">
                  <c:v>3.0598000000000001</c:v>
                </c:pt>
                <c:pt idx="105">
                  <c:v>3.0507</c:v>
                </c:pt>
                <c:pt idx="106">
                  <c:v>3.0415000000000001</c:v>
                </c:pt>
                <c:pt idx="107">
                  <c:v>3.0324</c:v>
                </c:pt>
                <c:pt idx="108">
                  <c:v>3.0232000000000001</c:v>
                </c:pt>
                <c:pt idx="109">
                  <c:v>3.0051000000000001</c:v>
                </c:pt>
                <c:pt idx="110">
                  <c:v>2.9958999999999998</c:v>
                </c:pt>
                <c:pt idx="111">
                  <c:v>2.9958999999999998</c:v>
                </c:pt>
                <c:pt idx="112">
                  <c:v>2.9958999999999998</c:v>
                </c:pt>
                <c:pt idx="113">
                  <c:v>2.9958999999999998</c:v>
                </c:pt>
                <c:pt idx="114">
                  <c:v>2.9779</c:v>
                </c:pt>
                <c:pt idx="115">
                  <c:v>2.9601000000000002</c:v>
                </c:pt>
                <c:pt idx="116">
                  <c:v>2.9422999999999999</c:v>
                </c:pt>
                <c:pt idx="117">
                  <c:v>2.9131999999999998</c:v>
                </c:pt>
                <c:pt idx="118">
                  <c:v>2.8986000000000001</c:v>
                </c:pt>
                <c:pt idx="119">
                  <c:v>2.8464</c:v>
                </c:pt>
                <c:pt idx="120">
                  <c:v>2.8374000000000001</c:v>
                </c:pt>
                <c:pt idx="121">
                  <c:v>2.8283999999999998</c:v>
                </c:pt>
                <c:pt idx="122">
                  <c:v>2.8003999999999998</c:v>
                </c:pt>
                <c:pt idx="123">
                  <c:v>2.8003999999999998</c:v>
                </c:pt>
                <c:pt idx="124">
                  <c:v>2.7808000000000002</c:v>
                </c:pt>
                <c:pt idx="125">
                  <c:v>2.7652000000000001</c:v>
                </c:pt>
                <c:pt idx="126">
                  <c:v>2.7528000000000001</c:v>
                </c:pt>
                <c:pt idx="127">
                  <c:v>2.7363</c:v>
                </c:pt>
                <c:pt idx="128">
                  <c:v>2.7309999999999999</c:v>
                </c:pt>
                <c:pt idx="129">
                  <c:v>2.7097000000000002</c:v>
                </c:pt>
                <c:pt idx="130">
                  <c:v>2.7097000000000002</c:v>
                </c:pt>
                <c:pt idx="131">
                  <c:v>2.7097000000000002</c:v>
                </c:pt>
                <c:pt idx="132">
                  <c:v>2.6915</c:v>
                </c:pt>
                <c:pt idx="133">
                  <c:v>2.6827000000000001</c:v>
                </c:pt>
                <c:pt idx="134">
                  <c:v>2.6827000000000001</c:v>
                </c:pt>
                <c:pt idx="135">
                  <c:v>2.6827000000000001</c:v>
                </c:pt>
                <c:pt idx="136">
                  <c:v>2.665</c:v>
                </c:pt>
                <c:pt idx="137">
                  <c:v>2.6474000000000002</c:v>
                </c:pt>
                <c:pt idx="138">
                  <c:v>2.6402999999999999</c:v>
                </c:pt>
                <c:pt idx="139">
                  <c:v>2.6377000000000002</c:v>
                </c:pt>
                <c:pt idx="140">
                  <c:v>2.6349999999999998</c:v>
                </c:pt>
                <c:pt idx="141">
                  <c:v>2.6349999999999998</c:v>
                </c:pt>
                <c:pt idx="142">
                  <c:v>2.629</c:v>
                </c:pt>
                <c:pt idx="143">
                  <c:v>2.6200999999999999</c:v>
                </c:pt>
                <c:pt idx="144">
                  <c:v>2.6200999999999999</c:v>
                </c:pt>
                <c:pt idx="145">
                  <c:v>2.6200999999999999</c:v>
                </c:pt>
                <c:pt idx="146">
                  <c:v>2.6200999999999999</c:v>
                </c:pt>
                <c:pt idx="147">
                  <c:v>2.6200999999999999</c:v>
                </c:pt>
                <c:pt idx="148">
                  <c:v>2.6200999999999999</c:v>
                </c:pt>
                <c:pt idx="149">
                  <c:v>2.6147999999999998</c:v>
                </c:pt>
                <c:pt idx="150">
                  <c:v>2.6113</c:v>
                </c:pt>
                <c:pt idx="151">
                  <c:v>2.6113</c:v>
                </c:pt>
                <c:pt idx="152">
                  <c:v>2.6059999999999999</c:v>
                </c:pt>
                <c:pt idx="153">
                  <c:v>2.6023999999999998</c:v>
                </c:pt>
                <c:pt idx="154">
                  <c:v>2.5971000000000002</c:v>
                </c:pt>
                <c:pt idx="155">
                  <c:v>2.5918999999999999</c:v>
                </c:pt>
                <c:pt idx="156">
                  <c:v>2.5830000000000002</c:v>
                </c:pt>
                <c:pt idx="157">
                  <c:v>2.5830000000000002</c:v>
                </c:pt>
                <c:pt idx="158">
                  <c:v>2.5830000000000002</c:v>
                </c:pt>
                <c:pt idx="159">
                  <c:v>2.5830000000000002</c:v>
                </c:pt>
                <c:pt idx="160">
                  <c:v>2.5884</c:v>
                </c:pt>
                <c:pt idx="161">
                  <c:v>2.5884</c:v>
                </c:pt>
                <c:pt idx="162">
                  <c:v>2.6152000000000002</c:v>
                </c:pt>
                <c:pt idx="163">
                  <c:v>2.6206</c:v>
                </c:pt>
                <c:pt idx="164">
                  <c:v>2.6331000000000002</c:v>
                </c:pt>
                <c:pt idx="165">
                  <c:v>2.6419999999999999</c:v>
                </c:pt>
                <c:pt idx="166">
                  <c:v>2.6473</c:v>
                </c:pt>
                <c:pt idx="167">
                  <c:v>2.6677</c:v>
                </c:pt>
                <c:pt idx="168">
                  <c:v>2.6749000000000001</c:v>
                </c:pt>
                <c:pt idx="169">
                  <c:v>2.7012999999999998</c:v>
                </c:pt>
                <c:pt idx="170">
                  <c:v>2.7012999999999998</c:v>
                </c:pt>
                <c:pt idx="171">
                  <c:v>2.7012999999999998</c:v>
                </c:pt>
                <c:pt idx="172">
                  <c:v>2.7284000000000002</c:v>
                </c:pt>
                <c:pt idx="173">
                  <c:v>2.7284000000000002</c:v>
                </c:pt>
                <c:pt idx="174">
                  <c:v>2.7210999999999999</c:v>
                </c:pt>
                <c:pt idx="175">
                  <c:v>2.7210999999999999</c:v>
                </c:pt>
                <c:pt idx="176">
                  <c:v>2.7210999999999999</c:v>
                </c:pt>
                <c:pt idx="177">
                  <c:v>2.7210999999999999</c:v>
                </c:pt>
                <c:pt idx="178">
                  <c:v>2.7210999999999999</c:v>
                </c:pt>
                <c:pt idx="179">
                  <c:v>2.7210999999999999</c:v>
                </c:pt>
                <c:pt idx="180">
                  <c:v>2.7210999999999999</c:v>
                </c:pt>
                <c:pt idx="181">
                  <c:v>2.7155999999999998</c:v>
                </c:pt>
                <c:pt idx="182">
                  <c:v>2.7155999999999998</c:v>
                </c:pt>
                <c:pt idx="183">
                  <c:v>2.7155999999999998</c:v>
                </c:pt>
                <c:pt idx="184">
                  <c:v>2.7155999999999998</c:v>
                </c:pt>
                <c:pt idx="185">
                  <c:v>2.7341000000000002</c:v>
                </c:pt>
                <c:pt idx="186">
                  <c:v>2.7341000000000002</c:v>
                </c:pt>
                <c:pt idx="187">
                  <c:v>2.7341000000000002</c:v>
                </c:pt>
                <c:pt idx="188">
                  <c:v>2.7341000000000002</c:v>
                </c:pt>
                <c:pt idx="189">
                  <c:v>2.7612000000000001</c:v>
                </c:pt>
                <c:pt idx="190">
                  <c:v>2.7846000000000002</c:v>
                </c:pt>
                <c:pt idx="191">
                  <c:v>2.7846000000000002</c:v>
                </c:pt>
                <c:pt idx="192">
                  <c:v>2.7997000000000001</c:v>
                </c:pt>
                <c:pt idx="193">
                  <c:v>2.7997000000000001</c:v>
                </c:pt>
                <c:pt idx="194">
                  <c:v>2.8151000000000002</c:v>
                </c:pt>
                <c:pt idx="195">
                  <c:v>2.8334000000000001</c:v>
                </c:pt>
                <c:pt idx="196">
                  <c:v>2.8523999999999998</c:v>
                </c:pt>
                <c:pt idx="197">
                  <c:v>2.8523999999999998</c:v>
                </c:pt>
                <c:pt idx="198">
                  <c:v>2.8523999999999998</c:v>
                </c:pt>
                <c:pt idx="199">
                  <c:v>2.8780999999999999</c:v>
                </c:pt>
                <c:pt idx="200">
                  <c:v>2.8780999999999999</c:v>
                </c:pt>
                <c:pt idx="201">
                  <c:v>2.8780999999999999</c:v>
                </c:pt>
                <c:pt idx="202">
                  <c:v>2.8752</c:v>
                </c:pt>
                <c:pt idx="203">
                  <c:v>2.8752</c:v>
                </c:pt>
                <c:pt idx="204">
                  <c:v>2.8752</c:v>
                </c:pt>
                <c:pt idx="205">
                  <c:v>2.8752</c:v>
                </c:pt>
                <c:pt idx="206">
                  <c:v>2.8694000000000002</c:v>
                </c:pt>
                <c:pt idx="207">
                  <c:v>2.8694000000000002</c:v>
                </c:pt>
                <c:pt idx="208">
                  <c:v>2.8694000000000002</c:v>
                </c:pt>
                <c:pt idx="209">
                  <c:v>2.8694000000000002</c:v>
                </c:pt>
                <c:pt idx="210">
                  <c:v>2.8694000000000002</c:v>
                </c:pt>
                <c:pt idx="211">
                  <c:v>2.8694000000000002</c:v>
                </c:pt>
                <c:pt idx="212">
                  <c:v>2.8664999999999998</c:v>
                </c:pt>
                <c:pt idx="213">
                  <c:v>2.8664999999999998</c:v>
                </c:pt>
                <c:pt idx="214">
                  <c:v>2.8664999999999998</c:v>
                </c:pt>
                <c:pt idx="215">
                  <c:v>2.8626</c:v>
                </c:pt>
                <c:pt idx="216">
                  <c:v>2.8586999999999998</c:v>
                </c:pt>
                <c:pt idx="217">
                  <c:v>2.8586999999999998</c:v>
                </c:pt>
                <c:pt idx="218">
                  <c:v>2.8586999999999998</c:v>
                </c:pt>
                <c:pt idx="219">
                  <c:v>2.8529</c:v>
                </c:pt>
                <c:pt idx="220">
                  <c:v>2.8414000000000001</c:v>
                </c:pt>
                <c:pt idx="221">
                  <c:v>2.8414000000000001</c:v>
                </c:pt>
                <c:pt idx="222">
                  <c:v>2.8414000000000001</c:v>
                </c:pt>
                <c:pt idx="223">
                  <c:v>2.8376000000000001</c:v>
                </c:pt>
                <c:pt idx="224">
                  <c:v>2.8376000000000001</c:v>
                </c:pt>
                <c:pt idx="225">
                  <c:v>2.8317000000000001</c:v>
                </c:pt>
                <c:pt idx="226">
                  <c:v>2.8317000000000001</c:v>
                </c:pt>
                <c:pt idx="227">
                  <c:v>2.8472</c:v>
                </c:pt>
                <c:pt idx="228">
                  <c:v>2.8472</c:v>
                </c:pt>
                <c:pt idx="229">
                  <c:v>2.8614999999999999</c:v>
                </c:pt>
                <c:pt idx="230">
                  <c:v>2.9081999999999999</c:v>
                </c:pt>
                <c:pt idx="231">
                  <c:v>2.9470999999999998</c:v>
                </c:pt>
                <c:pt idx="232">
                  <c:v>2.9977</c:v>
                </c:pt>
                <c:pt idx="233">
                  <c:v>3.0876999999999999</c:v>
                </c:pt>
                <c:pt idx="234">
                  <c:v>3.0876999999999999</c:v>
                </c:pt>
                <c:pt idx="235">
                  <c:v>3.089</c:v>
                </c:pt>
                <c:pt idx="236">
                  <c:v>3.1269999999999998</c:v>
                </c:pt>
                <c:pt idx="237">
                  <c:v>3.2353000000000001</c:v>
                </c:pt>
                <c:pt idx="238">
                  <c:v>3.2391000000000001</c:v>
                </c:pt>
                <c:pt idx="239">
                  <c:v>3.2886000000000002</c:v>
                </c:pt>
                <c:pt idx="240">
                  <c:v>3.3081999999999998</c:v>
                </c:pt>
                <c:pt idx="241">
                  <c:v>3.3081999999999998</c:v>
                </c:pt>
                <c:pt idx="242">
                  <c:v>3.3081999999999998</c:v>
                </c:pt>
                <c:pt idx="243">
                  <c:v>3.3081999999999998</c:v>
                </c:pt>
                <c:pt idx="244">
                  <c:v>3.3176000000000001</c:v>
                </c:pt>
                <c:pt idx="245">
                  <c:v>3.3176000000000001</c:v>
                </c:pt>
                <c:pt idx="246">
                  <c:v>3.3176000000000001</c:v>
                </c:pt>
                <c:pt idx="247">
                  <c:v>3.3176000000000001</c:v>
                </c:pt>
                <c:pt idx="248">
                  <c:v>3.3052999999999999</c:v>
                </c:pt>
                <c:pt idx="249">
                  <c:v>3.2927</c:v>
                </c:pt>
                <c:pt idx="250">
                  <c:v>3.2927</c:v>
                </c:pt>
                <c:pt idx="251">
                  <c:v>3.2927</c:v>
                </c:pt>
                <c:pt idx="252">
                  <c:v>3.27</c:v>
                </c:pt>
                <c:pt idx="253">
                  <c:v>3.27</c:v>
                </c:pt>
                <c:pt idx="254">
                  <c:v>3.27</c:v>
                </c:pt>
                <c:pt idx="255">
                  <c:v>3.3069000000000002</c:v>
                </c:pt>
                <c:pt idx="256">
                  <c:v>3.3346</c:v>
                </c:pt>
                <c:pt idx="257">
                  <c:v>3.3346</c:v>
                </c:pt>
                <c:pt idx="258">
                  <c:v>3.3346</c:v>
                </c:pt>
                <c:pt idx="259">
                  <c:v>3.3439000000000001</c:v>
                </c:pt>
                <c:pt idx="260">
                  <c:v>3.4085000000000001</c:v>
                </c:pt>
                <c:pt idx="261">
                  <c:v>3.4731999999999998</c:v>
                </c:pt>
                <c:pt idx="262">
                  <c:v>3.5101</c:v>
                </c:pt>
                <c:pt idx="263">
                  <c:v>3.5470999999999999</c:v>
                </c:pt>
                <c:pt idx="264">
                  <c:v>3.5470999999999999</c:v>
                </c:pt>
                <c:pt idx="265">
                  <c:v>3.5470999999999999</c:v>
                </c:pt>
                <c:pt idx="266">
                  <c:v>3.5470999999999999</c:v>
                </c:pt>
                <c:pt idx="267">
                  <c:v>3.5470999999999999</c:v>
                </c:pt>
                <c:pt idx="268">
                  <c:v>3.6118999999999999</c:v>
                </c:pt>
                <c:pt idx="269">
                  <c:v>3.6118999999999999</c:v>
                </c:pt>
                <c:pt idx="270">
                  <c:v>3.6118999999999999</c:v>
                </c:pt>
                <c:pt idx="271">
                  <c:v>3.6118999999999999</c:v>
                </c:pt>
                <c:pt idx="272">
                  <c:v>3.6396999999999999</c:v>
                </c:pt>
                <c:pt idx="273">
                  <c:v>3.6859999999999999</c:v>
                </c:pt>
                <c:pt idx="274">
                  <c:v>3.7507999999999999</c:v>
                </c:pt>
                <c:pt idx="275">
                  <c:v>3.7601</c:v>
                </c:pt>
                <c:pt idx="276">
                  <c:v>3.7879</c:v>
                </c:pt>
                <c:pt idx="277">
                  <c:v>3.9083000000000001</c:v>
                </c:pt>
                <c:pt idx="278">
                  <c:v>3.9638</c:v>
                </c:pt>
                <c:pt idx="279">
                  <c:v>4.0008999999999997</c:v>
                </c:pt>
                <c:pt idx="280">
                  <c:v>4.0399000000000003</c:v>
                </c:pt>
                <c:pt idx="281">
                  <c:v>4.1483999999999996</c:v>
                </c:pt>
                <c:pt idx="282">
                  <c:v>4.2508999999999997</c:v>
                </c:pt>
                <c:pt idx="283">
                  <c:v>4.3272000000000004</c:v>
                </c:pt>
                <c:pt idx="284">
                  <c:v>4.3272000000000004</c:v>
                </c:pt>
                <c:pt idx="285">
                  <c:v>4.4484000000000004</c:v>
                </c:pt>
                <c:pt idx="286">
                  <c:v>4.5060000000000002</c:v>
                </c:pt>
                <c:pt idx="287">
                  <c:v>4.5331000000000001</c:v>
                </c:pt>
                <c:pt idx="288">
                  <c:v>4.5556999999999999</c:v>
                </c:pt>
                <c:pt idx="289">
                  <c:v>4.6458000000000004</c:v>
                </c:pt>
                <c:pt idx="290">
                  <c:v>4.6764999999999999</c:v>
                </c:pt>
                <c:pt idx="291">
                  <c:v>4.7225000000000001</c:v>
                </c:pt>
                <c:pt idx="292">
                  <c:v>4.7225000000000001</c:v>
                </c:pt>
                <c:pt idx="293">
                  <c:v>4.6970999999999998</c:v>
                </c:pt>
                <c:pt idx="294">
                  <c:v>4.6970999999999998</c:v>
                </c:pt>
                <c:pt idx="295">
                  <c:v>4.6970999999999998</c:v>
                </c:pt>
                <c:pt idx="296">
                  <c:v>4.6673</c:v>
                </c:pt>
                <c:pt idx="297">
                  <c:v>4.6673</c:v>
                </c:pt>
                <c:pt idx="298">
                  <c:v>4.6474000000000002</c:v>
                </c:pt>
                <c:pt idx="299">
                  <c:v>4.6315</c:v>
                </c:pt>
                <c:pt idx="300">
                  <c:v>4.6116999999999999</c:v>
                </c:pt>
                <c:pt idx="301">
                  <c:v>4.6116999999999999</c:v>
                </c:pt>
                <c:pt idx="302">
                  <c:v>4.6116999999999999</c:v>
                </c:pt>
                <c:pt idx="303">
                  <c:v>4.6116999999999999</c:v>
                </c:pt>
                <c:pt idx="304">
                  <c:v>4.6116999999999999</c:v>
                </c:pt>
                <c:pt idx="305">
                  <c:v>4.6474000000000002</c:v>
                </c:pt>
                <c:pt idx="306">
                  <c:v>4.7168999999999999</c:v>
                </c:pt>
                <c:pt idx="307">
                  <c:v>4.7168999999999999</c:v>
                </c:pt>
                <c:pt idx="308">
                  <c:v>4.7367999999999997</c:v>
                </c:pt>
                <c:pt idx="309">
                  <c:v>4.7367999999999997</c:v>
                </c:pt>
                <c:pt idx="310">
                  <c:v>4.7268999999999997</c:v>
                </c:pt>
                <c:pt idx="311">
                  <c:v>4.7149999999999999</c:v>
                </c:pt>
                <c:pt idx="312">
                  <c:v>4.7149999999999999</c:v>
                </c:pt>
                <c:pt idx="313">
                  <c:v>4.7149999999999999</c:v>
                </c:pt>
                <c:pt idx="314">
                  <c:v>4.7449000000000003</c:v>
                </c:pt>
                <c:pt idx="315">
                  <c:v>4.7348999999999997</c:v>
                </c:pt>
                <c:pt idx="316">
                  <c:v>4.6750999999999996</c:v>
                </c:pt>
                <c:pt idx="317">
                  <c:v>4.6512000000000002</c:v>
                </c:pt>
                <c:pt idx="318">
                  <c:v>4.6512000000000002</c:v>
                </c:pt>
                <c:pt idx="319">
                  <c:v>4.6851000000000003</c:v>
                </c:pt>
                <c:pt idx="320">
                  <c:v>4.6851000000000003</c:v>
                </c:pt>
                <c:pt idx="321">
                  <c:v>4.6851000000000003</c:v>
                </c:pt>
                <c:pt idx="322">
                  <c:v>4.6851000000000003</c:v>
                </c:pt>
                <c:pt idx="323">
                  <c:v>4.6752000000000002</c:v>
                </c:pt>
                <c:pt idx="324">
                  <c:v>4.6752000000000002</c:v>
                </c:pt>
                <c:pt idx="325">
                  <c:v>4.6752000000000002</c:v>
                </c:pt>
                <c:pt idx="326">
                  <c:v>4.6752000000000002</c:v>
                </c:pt>
                <c:pt idx="327">
                  <c:v>4.6553000000000004</c:v>
                </c:pt>
                <c:pt idx="328">
                  <c:v>4.6553000000000004</c:v>
                </c:pt>
                <c:pt idx="329">
                  <c:v>4.6353999999999997</c:v>
                </c:pt>
                <c:pt idx="330">
                  <c:v>4.6353999999999997</c:v>
                </c:pt>
                <c:pt idx="331">
                  <c:v>4.6353999999999997</c:v>
                </c:pt>
                <c:pt idx="332">
                  <c:v>4.6353999999999997</c:v>
                </c:pt>
                <c:pt idx="333">
                  <c:v>4.6353999999999997</c:v>
                </c:pt>
                <c:pt idx="334">
                  <c:v>4.6353999999999997</c:v>
                </c:pt>
                <c:pt idx="335">
                  <c:v>4.6353999999999997</c:v>
                </c:pt>
                <c:pt idx="336">
                  <c:v>4.6254</c:v>
                </c:pt>
                <c:pt idx="337">
                  <c:v>4.6154000000000002</c:v>
                </c:pt>
                <c:pt idx="338">
                  <c:v>4.6154000000000002</c:v>
                </c:pt>
                <c:pt idx="339">
                  <c:v>4.6055000000000001</c:v>
                </c:pt>
                <c:pt idx="340">
                  <c:v>4.6055000000000001</c:v>
                </c:pt>
                <c:pt idx="341">
                  <c:v>4.6353</c:v>
                </c:pt>
                <c:pt idx="342">
                  <c:v>4.6651999999999996</c:v>
                </c:pt>
                <c:pt idx="343">
                  <c:v>4.6752000000000002</c:v>
                </c:pt>
                <c:pt idx="344">
                  <c:v>4.6951000000000001</c:v>
                </c:pt>
                <c:pt idx="345">
                  <c:v>4.7050999999999998</c:v>
                </c:pt>
                <c:pt idx="346">
                  <c:v>4.6852</c:v>
                </c:pt>
                <c:pt idx="347">
                  <c:v>4.6752000000000002</c:v>
                </c:pt>
                <c:pt idx="348">
                  <c:v>4.6752000000000002</c:v>
                </c:pt>
                <c:pt idx="349">
                  <c:v>4.6254</c:v>
                </c:pt>
                <c:pt idx="350">
                  <c:v>4.6254</c:v>
                </c:pt>
                <c:pt idx="351">
                  <c:v>4.6452999999999998</c:v>
                </c:pt>
                <c:pt idx="352">
                  <c:v>4.6651999999999996</c:v>
                </c:pt>
                <c:pt idx="353">
                  <c:v>4.6651999999999996</c:v>
                </c:pt>
                <c:pt idx="354">
                  <c:v>4.6759000000000004</c:v>
                </c:pt>
                <c:pt idx="355">
                  <c:v>4.6759000000000004</c:v>
                </c:pt>
                <c:pt idx="356">
                  <c:v>4.7058</c:v>
                </c:pt>
                <c:pt idx="357">
                  <c:v>4.7058</c:v>
                </c:pt>
                <c:pt idx="358">
                  <c:v>4.6958000000000002</c:v>
                </c:pt>
                <c:pt idx="359">
                  <c:v>4.6958000000000002</c:v>
                </c:pt>
                <c:pt idx="360">
                  <c:v>4.7137000000000002</c:v>
                </c:pt>
                <c:pt idx="361">
                  <c:v>4.8273999999999999</c:v>
                </c:pt>
                <c:pt idx="362">
                  <c:v>4.8392999999999997</c:v>
                </c:pt>
                <c:pt idx="363">
                  <c:v>4.8452999999999999</c:v>
                </c:pt>
                <c:pt idx="364">
                  <c:v>4.8372999999999999</c:v>
                </c:pt>
                <c:pt idx="365">
                  <c:v>4.8372999999999999</c:v>
                </c:pt>
                <c:pt idx="366">
                  <c:v>4.8372999999999999</c:v>
                </c:pt>
                <c:pt idx="367">
                  <c:v>4.8372999999999999</c:v>
                </c:pt>
                <c:pt idx="368">
                  <c:v>4.8372999999999999</c:v>
                </c:pt>
                <c:pt idx="369">
                  <c:v>4.8573000000000004</c:v>
                </c:pt>
                <c:pt idx="370">
                  <c:v>4.8573000000000004</c:v>
                </c:pt>
                <c:pt idx="371">
                  <c:v>4.8472999999999997</c:v>
                </c:pt>
                <c:pt idx="372">
                  <c:v>4.8372999999999999</c:v>
                </c:pt>
                <c:pt idx="373">
                  <c:v>4.8293999999999997</c:v>
                </c:pt>
                <c:pt idx="374">
                  <c:v>4.8493000000000004</c:v>
                </c:pt>
                <c:pt idx="375">
                  <c:v>4.8493000000000004</c:v>
                </c:pt>
                <c:pt idx="376">
                  <c:v>4.8315999999999999</c:v>
                </c:pt>
                <c:pt idx="377">
                  <c:v>4.8216999999999999</c:v>
                </c:pt>
                <c:pt idx="378">
                  <c:v>4.8216999999999999</c:v>
                </c:pt>
                <c:pt idx="379">
                  <c:v>4.8117000000000001</c:v>
                </c:pt>
                <c:pt idx="380">
                  <c:v>4.8042999999999996</c:v>
                </c:pt>
                <c:pt idx="381">
                  <c:v>4.8003</c:v>
                </c:pt>
                <c:pt idx="382">
                  <c:v>4.8003</c:v>
                </c:pt>
                <c:pt idx="383">
                  <c:v>4.7962999999999996</c:v>
                </c:pt>
                <c:pt idx="384">
                  <c:v>4.7962999999999996</c:v>
                </c:pt>
                <c:pt idx="385">
                  <c:v>4.7862999999999998</c:v>
                </c:pt>
                <c:pt idx="386">
                  <c:v>4.7862999999999998</c:v>
                </c:pt>
                <c:pt idx="387">
                  <c:v>4.7465000000000002</c:v>
                </c:pt>
                <c:pt idx="388">
                  <c:v>4.7365000000000004</c:v>
                </c:pt>
                <c:pt idx="389">
                  <c:v>4.7365000000000004</c:v>
                </c:pt>
                <c:pt idx="390">
                  <c:v>4.7019000000000002</c:v>
                </c:pt>
                <c:pt idx="391">
                  <c:v>4.6620999999999997</c:v>
                </c:pt>
                <c:pt idx="392">
                  <c:v>4.6620999999999997</c:v>
                </c:pt>
                <c:pt idx="393">
                  <c:v>4.6620999999999997</c:v>
                </c:pt>
                <c:pt idx="394">
                  <c:v>4.6421999999999999</c:v>
                </c:pt>
                <c:pt idx="395">
                  <c:v>4.6223000000000001</c:v>
                </c:pt>
                <c:pt idx="396">
                  <c:v>4.6223000000000001</c:v>
                </c:pt>
                <c:pt idx="397">
                  <c:v>4.6024000000000003</c:v>
                </c:pt>
                <c:pt idx="398">
                  <c:v>4.6024000000000003</c:v>
                </c:pt>
                <c:pt idx="399">
                  <c:v>4.6024000000000003</c:v>
                </c:pt>
                <c:pt idx="400">
                  <c:v>4.5526</c:v>
                </c:pt>
                <c:pt idx="401">
                  <c:v>4.5327000000000002</c:v>
                </c:pt>
                <c:pt idx="402">
                  <c:v>4.5128000000000004</c:v>
                </c:pt>
                <c:pt idx="403">
                  <c:v>4.4231999999999996</c:v>
                </c:pt>
                <c:pt idx="404">
                  <c:v>4.4180999999999999</c:v>
                </c:pt>
                <c:pt idx="405">
                  <c:v>4.3781999999999996</c:v>
                </c:pt>
                <c:pt idx="406">
                  <c:v>4.3483000000000001</c:v>
                </c:pt>
                <c:pt idx="407">
                  <c:v>4.3183999999999996</c:v>
                </c:pt>
                <c:pt idx="408">
                  <c:v>4.3083999999999998</c:v>
                </c:pt>
                <c:pt idx="409">
                  <c:v>4.2885</c:v>
                </c:pt>
                <c:pt idx="410">
                  <c:v>4.2542</c:v>
                </c:pt>
                <c:pt idx="411">
                  <c:v>4.2542</c:v>
                </c:pt>
                <c:pt idx="412">
                  <c:v>4.2427999999999999</c:v>
                </c:pt>
                <c:pt idx="413">
                  <c:v>4.2328000000000001</c:v>
                </c:pt>
                <c:pt idx="414">
                  <c:v>4.2229000000000001</c:v>
                </c:pt>
                <c:pt idx="415">
                  <c:v>4.2028999999999996</c:v>
                </c:pt>
                <c:pt idx="416">
                  <c:v>4.1729000000000003</c:v>
                </c:pt>
                <c:pt idx="417">
                  <c:v>4.1630000000000003</c:v>
                </c:pt>
                <c:pt idx="418">
                  <c:v>4.1429999999999998</c:v>
                </c:pt>
                <c:pt idx="419">
                  <c:v>4.1246999999999998</c:v>
                </c:pt>
                <c:pt idx="420">
                  <c:v>4.1246999999999998</c:v>
                </c:pt>
                <c:pt idx="421">
                  <c:v>4.1031000000000004</c:v>
                </c:pt>
                <c:pt idx="422">
                  <c:v>4.1031000000000004</c:v>
                </c:pt>
                <c:pt idx="423">
                  <c:v>4.0831</c:v>
                </c:pt>
                <c:pt idx="424">
                  <c:v>4.0632000000000001</c:v>
                </c:pt>
                <c:pt idx="425">
                  <c:v>3.9830999999999999</c:v>
                </c:pt>
                <c:pt idx="426">
                  <c:v>3.9432999999999998</c:v>
                </c:pt>
                <c:pt idx="427">
                  <c:v>3.9333</c:v>
                </c:pt>
                <c:pt idx="428">
                  <c:v>3.9333</c:v>
                </c:pt>
                <c:pt idx="429">
                  <c:v>3.9272999999999998</c:v>
                </c:pt>
                <c:pt idx="430">
                  <c:v>3.9272999999999998</c:v>
                </c:pt>
                <c:pt idx="431">
                  <c:v>3.9272999999999998</c:v>
                </c:pt>
                <c:pt idx="432">
                  <c:v>3.9272999999999998</c:v>
                </c:pt>
                <c:pt idx="433">
                  <c:v>3.9272999999999998</c:v>
                </c:pt>
                <c:pt idx="434">
                  <c:v>3.9272999999999998</c:v>
                </c:pt>
                <c:pt idx="435">
                  <c:v>3.9272999999999998</c:v>
                </c:pt>
                <c:pt idx="436">
                  <c:v>3.9214000000000002</c:v>
                </c:pt>
                <c:pt idx="437">
                  <c:v>3.9214000000000002</c:v>
                </c:pt>
                <c:pt idx="438">
                  <c:v>3.9214000000000002</c:v>
                </c:pt>
                <c:pt idx="439">
                  <c:v>3.9054000000000002</c:v>
                </c:pt>
                <c:pt idx="440">
                  <c:v>3.9054000000000002</c:v>
                </c:pt>
                <c:pt idx="441">
                  <c:v>3.8855</c:v>
                </c:pt>
                <c:pt idx="442">
                  <c:v>3.8656000000000001</c:v>
                </c:pt>
                <c:pt idx="443">
                  <c:v>3.8357000000000001</c:v>
                </c:pt>
                <c:pt idx="444">
                  <c:v>3.7658999999999998</c:v>
                </c:pt>
                <c:pt idx="445">
                  <c:v>3.7261000000000002</c:v>
                </c:pt>
                <c:pt idx="446">
                  <c:v>3.6164999999999998</c:v>
                </c:pt>
                <c:pt idx="447">
                  <c:v>3.6164999999999998</c:v>
                </c:pt>
                <c:pt idx="448">
                  <c:v>3.5966</c:v>
                </c:pt>
                <c:pt idx="449">
                  <c:v>3.5865999999999998</c:v>
                </c:pt>
                <c:pt idx="450">
                  <c:v>3.5767000000000002</c:v>
                </c:pt>
                <c:pt idx="451">
                  <c:v>3.5567000000000002</c:v>
                </c:pt>
                <c:pt idx="452">
                  <c:v>3.5268000000000002</c:v>
                </c:pt>
                <c:pt idx="453">
                  <c:v>3.4763999999999999</c:v>
                </c:pt>
                <c:pt idx="454">
                  <c:v>3.4466000000000001</c:v>
                </c:pt>
                <c:pt idx="455">
                  <c:v>3.4367000000000001</c:v>
                </c:pt>
                <c:pt idx="456">
                  <c:v>3.4266999999999999</c:v>
                </c:pt>
                <c:pt idx="457">
                  <c:v>3.4207999999999998</c:v>
                </c:pt>
                <c:pt idx="458">
                  <c:v>3.4009</c:v>
                </c:pt>
                <c:pt idx="459">
                  <c:v>3.391</c:v>
                </c:pt>
                <c:pt idx="460">
                  <c:v>3.3672</c:v>
                </c:pt>
                <c:pt idx="461">
                  <c:v>3.3771</c:v>
                </c:pt>
              </c:numCache>
            </c:numRef>
          </c:val>
          <c:smooth val="0"/>
          <c:extLst>
            <c:ext xmlns:c16="http://schemas.microsoft.com/office/drawing/2014/chart" uri="{C3380CC4-5D6E-409C-BE32-E72D297353CC}">
              <c16:uniqueId val="{00000000-E2BE-4ECC-AC97-96860A0AD6E7}"/>
            </c:ext>
          </c:extLst>
        </c:ser>
        <c:dLbls>
          <c:showLegendKey val="0"/>
          <c:showVal val="0"/>
          <c:showCatName val="0"/>
          <c:showSerName val="0"/>
          <c:showPercent val="0"/>
          <c:showBubbleSize val="0"/>
        </c:dLbls>
        <c:smooth val="0"/>
        <c:axId val="55976751"/>
        <c:axId val="55969679"/>
      </c:lineChart>
      <c:dateAx>
        <c:axId val="55976751"/>
        <c:scaling>
          <c:orientation val="minMax"/>
          <c:min val="44044"/>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69679"/>
        <c:crosses val="autoZero"/>
        <c:auto val="1"/>
        <c:lblOffset val="100"/>
        <c:baseTimeUnit val="days"/>
        <c:majorUnit val="6"/>
        <c:majorTimeUnit val="months"/>
      </c:dateAx>
      <c:valAx>
        <c:axId val="55969679"/>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76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8294161202982"/>
          <c:y val="4.9567886538149711E-2"/>
          <c:w val="0.70088854082963881"/>
          <c:h val="0.85138646381562022"/>
        </c:manualLayout>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none"/>
          </c:marker>
          <c:cat>
            <c:numRef>
              <c:f>Sheet1!$A$2:$A$464</c:f>
              <c:numCache>
                <c:formatCode>m/d/yyyy</c:formatCode>
                <c:ptCount val="463"/>
                <c:pt idx="0">
                  <c:v>44378</c:v>
                </c:pt>
                <c:pt idx="1">
                  <c:v>44379</c:v>
                </c:pt>
                <c:pt idx="2">
                  <c:v>44382</c:v>
                </c:pt>
                <c:pt idx="3">
                  <c:v>44383</c:v>
                </c:pt>
                <c:pt idx="4">
                  <c:v>44384</c:v>
                </c:pt>
                <c:pt idx="5">
                  <c:v>44385</c:v>
                </c:pt>
                <c:pt idx="6">
                  <c:v>44386</c:v>
                </c:pt>
                <c:pt idx="7">
                  <c:v>44389</c:v>
                </c:pt>
                <c:pt idx="8">
                  <c:v>44390</c:v>
                </c:pt>
                <c:pt idx="9">
                  <c:v>44391</c:v>
                </c:pt>
                <c:pt idx="10">
                  <c:v>44392</c:v>
                </c:pt>
                <c:pt idx="11">
                  <c:v>44393</c:v>
                </c:pt>
                <c:pt idx="12">
                  <c:v>44396</c:v>
                </c:pt>
                <c:pt idx="13">
                  <c:v>44397</c:v>
                </c:pt>
                <c:pt idx="14">
                  <c:v>44398</c:v>
                </c:pt>
                <c:pt idx="15">
                  <c:v>44399</c:v>
                </c:pt>
                <c:pt idx="16">
                  <c:v>44400</c:v>
                </c:pt>
                <c:pt idx="17">
                  <c:v>44403</c:v>
                </c:pt>
                <c:pt idx="18">
                  <c:v>44404</c:v>
                </c:pt>
                <c:pt idx="19">
                  <c:v>44405</c:v>
                </c:pt>
                <c:pt idx="20">
                  <c:v>44406</c:v>
                </c:pt>
                <c:pt idx="21">
                  <c:v>44407</c:v>
                </c:pt>
                <c:pt idx="22">
                  <c:v>44410</c:v>
                </c:pt>
                <c:pt idx="23">
                  <c:v>44411</c:v>
                </c:pt>
                <c:pt idx="24">
                  <c:v>44412</c:v>
                </c:pt>
                <c:pt idx="25">
                  <c:v>44413</c:v>
                </c:pt>
                <c:pt idx="26">
                  <c:v>44414</c:v>
                </c:pt>
                <c:pt idx="27">
                  <c:v>44417</c:v>
                </c:pt>
                <c:pt idx="28">
                  <c:v>44418</c:v>
                </c:pt>
                <c:pt idx="29">
                  <c:v>44419</c:v>
                </c:pt>
                <c:pt idx="30">
                  <c:v>44420</c:v>
                </c:pt>
                <c:pt idx="31">
                  <c:v>44421</c:v>
                </c:pt>
                <c:pt idx="32">
                  <c:v>44424</c:v>
                </c:pt>
                <c:pt idx="33">
                  <c:v>44425</c:v>
                </c:pt>
                <c:pt idx="34">
                  <c:v>44426</c:v>
                </c:pt>
                <c:pt idx="35">
                  <c:v>44427</c:v>
                </c:pt>
                <c:pt idx="36">
                  <c:v>44428</c:v>
                </c:pt>
                <c:pt idx="37">
                  <c:v>44431</c:v>
                </c:pt>
                <c:pt idx="38">
                  <c:v>44432</c:v>
                </c:pt>
                <c:pt idx="39">
                  <c:v>44433</c:v>
                </c:pt>
                <c:pt idx="40">
                  <c:v>44434</c:v>
                </c:pt>
                <c:pt idx="41">
                  <c:v>44435</c:v>
                </c:pt>
                <c:pt idx="42">
                  <c:v>44438</c:v>
                </c:pt>
                <c:pt idx="43">
                  <c:v>44439</c:v>
                </c:pt>
                <c:pt idx="44">
                  <c:v>44440</c:v>
                </c:pt>
                <c:pt idx="45">
                  <c:v>44441</c:v>
                </c:pt>
                <c:pt idx="46">
                  <c:v>44442</c:v>
                </c:pt>
                <c:pt idx="47">
                  <c:v>44445</c:v>
                </c:pt>
                <c:pt idx="48">
                  <c:v>44446</c:v>
                </c:pt>
                <c:pt idx="49">
                  <c:v>44447</c:v>
                </c:pt>
                <c:pt idx="50">
                  <c:v>44448</c:v>
                </c:pt>
                <c:pt idx="51">
                  <c:v>44449</c:v>
                </c:pt>
                <c:pt idx="52">
                  <c:v>44452</c:v>
                </c:pt>
                <c:pt idx="53">
                  <c:v>44453</c:v>
                </c:pt>
                <c:pt idx="54">
                  <c:v>44454</c:v>
                </c:pt>
                <c:pt idx="55">
                  <c:v>44455</c:v>
                </c:pt>
                <c:pt idx="56">
                  <c:v>44456</c:v>
                </c:pt>
                <c:pt idx="57">
                  <c:v>44461</c:v>
                </c:pt>
                <c:pt idx="58">
                  <c:v>44462</c:v>
                </c:pt>
                <c:pt idx="59">
                  <c:v>44463</c:v>
                </c:pt>
                <c:pt idx="60">
                  <c:v>44466</c:v>
                </c:pt>
                <c:pt idx="61">
                  <c:v>44467</c:v>
                </c:pt>
                <c:pt idx="62">
                  <c:v>44468</c:v>
                </c:pt>
                <c:pt idx="63">
                  <c:v>44469</c:v>
                </c:pt>
                <c:pt idx="64">
                  <c:v>44477</c:v>
                </c:pt>
                <c:pt idx="65">
                  <c:v>44480</c:v>
                </c:pt>
                <c:pt idx="66">
                  <c:v>44481</c:v>
                </c:pt>
                <c:pt idx="67">
                  <c:v>44482</c:v>
                </c:pt>
                <c:pt idx="68">
                  <c:v>44483</c:v>
                </c:pt>
                <c:pt idx="69">
                  <c:v>44484</c:v>
                </c:pt>
                <c:pt idx="70">
                  <c:v>44487</c:v>
                </c:pt>
                <c:pt idx="71">
                  <c:v>44488</c:v>
                </c:pt>
                <c:pt idx="72">
                  <c:v>44489</c:v>
                </c:pt>
                <c:pt idx="73">
                  <c:v>44490</c:v>
                </c:pt>
                <c:pt idx="74">
                  <c:v>44491</c:v>
                </c:pt>
                <c:pt idx="75">
                  <c:v>44494</c:v>
                </c:pt>
                <c:pt idx="76">
                  <c:v>44495</c:v>
                </c:pt>
                <c:pt idx="77">
                  <c:v>44496</c:v>
                </c:pt>
                <c:pt idx="78">
                  <c:v>44497</c:v>
                </c:pt>
                <c:pt idx="79">
                  <c:v>44498</c:v>
                </c:pt>
                <c:pt idx="80">
                  <c:v>44501</c:v>
                </c:pt>
                <c:pt idx="81">
                  <c:v>44502</c:v>
                </c:pt>
                <c:pt idx="82">
                  <c:v>44503</c:v>
                </c:pt>
                <c:pt idx="83">
                  <c:v>44504</c:v>
                </c:pt>
                <c:pt idx="84">
                  <c:v>44505</c:v>
                </c:pt>
                <c:pt idx="85">
                  <c:v>44508</c:v>
                </c:pt>
                <c:pt idx="86">
                  <c:v>44509</c:v>
                </c:pt>
                <c:pt idx="87">
                  <c:v>44510</c:v>
                </c:pt>
                <c:pt idx="88">
                  <c:v>44511</c:v>
                </c:pt>
                <c:pt idx="89">
                  <c:v>44512</c:v>
                </c:pt>
                <c:pt idx="90">
                  <c:v>44515</c:v>
                </c:pt>
                <c:pt idx="91">
                  <c:v>44516</c:v>
                </c:pt>
                <c:pt idx="92">
                  <c:v>44517</c:v>
                </c:pt>
                <c:pt idx="93">
                  <c:v>44518</c:v>
                </c:pt>
                <c:pt idx="94">
                  <c:v>44519</c:v>
                </c:pt>
                <c:pt idx="95">
                  <c:v>44522</c:v>
                </c:pt>
              </c:numCache>
            </c:numRef>
          </c:cat>
          <c:val>
            <c:numRef>
              <c:f>Sheet1!$B$2:$B$464</c:f>
              <c:numCache>
                <c:formatCode>General</c:formatCode>
                <c:ptCount val="463"/>
                <c:pt idx="0">
                  <c:v>1251.3332499999999</c:v>
                </c:pt>
                <c:pt idx="1">
                  <c:v>1250.57935</c:v>
                </c:pt>
                <c:pt idx="2">
                  <c:v>1252.2624499999999</c:v>
                </c:pt>
                <c:pt idx="3">
                  <c:v>1249.3826899999999</c:v>
                </c:pt>
                <c:pt idx="4">
                  <c:v>1250.59863</c:v>
                </c:pt>
                <c:pt idx="5">
                  <c:v>1247.2074</c:v>
                </c:pt>
                <c:pt idx="6">
                  <c:v>1249.4212600000001</c:v>
                </c:pt>
                <c:pt idx="7">
                  <c:v>1250.01929</c:v>
                </c:pt>
                <c:pt idx="8">
                  <c:v>1251.3912399999999</c:v>
                </c:pt>
                <c:pt idx="9">
                  <c:v>1251.31396</c:v>
                </c:pt>
                <c:pt idx="10">
                  <c:v>1253.6953100000001</c:v>
                </c:pt>
                <c:pt idx="11">
                  <c:v>1250.1542999999999</c:v>
                </c:pt>
                <c:pt idx="12">
                  <c:v>1298.0510300000001</c:v>
                </c:pt>
                <c:pt idx="13">
                  <c:v>1283.7316900000001</c:v>
                </c:pt>
                <c:pt idx="14">
                  <c:v>1284.7866200000001</c:v>
                </c:pt>
                <c:pt idx="15">
                  <c:v>1284.2504899999999</c:v>
                </c:pt>
                <c:pt idx="16">
                  <c:v>1274.4160199999999</c:v>
                </c:pt>
                <c:pt idx="17">
                  <c:v>1272.57861</c:v>
                </c:pt>
                <c:pt idx="18">
                  <c:v>1267.0476100000001</c:v>
                </c:pt>
                <c:pt idx="19">
                  <c:v>1271.0101299999999</c:v>
                </c:pt>
                <c:pt idx="20">
                  <c:v>1277.80188</c:v>
                </c:pt>
                <c:pt idx="21">
                  <c:v>1273.6980000000001</c:v>
                </c:pt>
                <c:pt idx="22">
                  <c:v>1273.5798299999999</c:v>
                </c:pt>
                <c:pt idx="23">
                  <c:v>1271.94604</c:v>
                </c:pt>
                <c:pt idx="24">
                  <c:v>1272.7722200000001</c:v>
                </c:pt>
                <c:pt idx="25">
                  <c:v>1273.6980000000001</c:v>
                </c:pt>
                <c:pt idx="26">
                  <c:v>1269.4544699999999</c:v>
                </c:pt>
                <c:pt idx="27">
                  <c:v>1268.8085900000001</c:v>
                </c:pt>
                <c:pt idx="28">
                  <c:v>1268.9063699999999</c:v>
                </c:pt>
                <c:pt idx="29">
                  <c:v>1270.1597899999999</c:v>
                </c:pt>
                <c:pt idx="30">
                  <c:v>1270.1597899999999</c:v>
                </c:pt>
                <c:pt idx="31">
                  <c:v>1279.83447</c:v>
                </c:pt>
                <c:pt idx="32">
                  <c:v>1290.40723</c:v>
                </c:pt>
                <c:pt idx="33">
                  <c:v>1294.2663600000001</c:v>
                </c:pt>
                <c:pt idx="34">
                  <c:v>1292.2725800000001</c:v>
                </c:pt>
                <c:pt idx="35">
                  <c:v>1271.7670900000001</c:v>
                </c:pt>
                <c:pt idx="36">
                  <c:v>1254.32593</c:v>
                </c:pt>
                <c:pt idx="37">
                  <c:v>1258.1769999999999</c:v>
                </c:pt>
                <c:pt idx="38">
                  <c:v>1275.61267</c:v>
                </c:pt>
                <c:pt idx="39">
                  <c:v>1275.5180700000001</c:v>
                </c:pt>
                <c:pt idx="40">
                  <c:v>1260.4523899999999</c:v>
                </c:pt>
                <c:pt idx="41">
                  <c:v>1253.8627899999999</c:v>
                </c:pt>
                <c:pt idx="42">
                  <c:v>1264.1686999999999</c:v>
                </c:pt>
                <c:pt idx="43">
                  <c:v>1258.3775599999999</c:v>
                </c:pt>
                <c:pt idx="44">
                  <c:v>1250.77405</c:v>
                </c:pt>
                <c:pt idx="45">
                  <c:v>1269.2438999999999</c:v>
                </c:pt>
                <c:pt idx="46">
                  <c:v>1291.8215299999999</c:v>
                </c:pt>
                <c:pt idx="47">
                  <c:v>1289.0588399999999</c:v>
                </c:pt>
                <c:pt idx="48">
                  <c:v>1304.3747599999999</c:v>
                </c:pt>
                <c:pt idx="49">
                  <c:v>1313.8957499999999</c:v>
                </c:pt>
                <c:pt idx="50">
                  <c:v>1318.27612</c:v>
                </c:pt>
                <c:pt idx="51">
                  <c:v>1327.52979</c:v>
                </c:pt>
                <c:pt idx="52">
                  <c:v>1325.98657</c:v>
                </c:pt>
                <c:pt idx="53">
                  <c:v>1285.21729</c:v>
                </c:pt>
                <c:pt idx="54">
                  <c:v>1350.9521500000001</c:v>
                </c:pt>
                <c:pt idx="55">
                  <c:v>1385.18958</c:v>
                </c:pt>
                <c:pt idx="56">
                  <c:v>1377.9558099999999</c:v>
                </c:pt>
                <c:pt idx="57">
                  <c:v>1353.2334000000001</c:v>
                </c:pt>
                <c:pt idx="58">
                  <c:v>1355.4940200000001</c:v>
                </c:pt>
                <c:pt idx="59">
                  <c:v>1357.05664</c:v>
                </c:pt>
                <c:pt idx="60">
                  <c:v>1425.5625</c:v>
                </c:pt>
                <c:pt idx="61">
                  <c:v>1428.7262000000001</c:v>
                </c:pt>
                <c:pt idx="62">
                  <c:v>1427.1805400000001</c:v>
                </c:pt>
                <c:pt idx="63">
                  <c:v>1495.77954</c:v>
                </c:pt>
                <c:pt idx="64">
                  <c:v>1496.01172</c:v>
                </c:pt>
                <c:pt idx="65">
                  <c:v>1528.5400400000001</c:v>
                </c:pt>
                <c:pt idx="66">
                  <c:v>1535.1216999999999</c:v>
                </c:pt>
                <c:pt idx="67">
                  <c:v>1508.9290800000001</c:v>
                </c:pt>
                <c:pt idx="68">
                  <c:v>1506.25793</c:v>
                </c:pt>
                <c:pt idx="69">
                  <c:v>1465.26404</c:v>
                </c:pt>
                <c:pt idx="70">
                  <c:v>1494.57996</c:v>
                </c:pt>
                <c:pt idx="71">
                  <c:v>1505.6560099999999</c:v>
                </c:pt>
                <c:pt idx="72">
                  <c:v>1456.28027</c:v>
                </c:pt>
                <c:pt idx="73">
                  <c:v>1495.3387499999999</c:v>
                </c:pt>
                <c:pt idx="74">
                  <c:v>1457.3218999999999</c:v>
                </c:pt>
                <c:pt idx="75">
                  <c:v>1436.78162</c:v>
                </c:pt>
                <c:pt idx="76">
                  <c:v>1420.8951400000001</c:v>
                </c:pt>
                <c:pt idx="77">
                  <c:v>1411.0506600000001</c:v>
                </c:pt>
                <c:pt idx="78">
                  <c:v>1376.76404</c:v>
                </c:pt>
                <c:pt idx="79">
                  <c:v>1371.4561799999999</c:v>
                </c:pt>
                <c:pt idx="80">
                  <c:v>1374.2438999999999</c:v>
                </c:pt>
                <c:pt idx="81">
                  <c:v>1341.25</c:v>
                </c:pt>
                <c:pt idx="82">
                  <c:v>1354.3845200000001</c:v>
                </c:pt>
                <c:pt idx="83">
                  <c:v>1342.77502</c:v>
                </c:pt>
                <c:pt idx="84">
                  <c:v>1372.1108400000001</c:v>
                </c:pt>
                <c:pt idx="85">
                  <c:v>1391.27441</c:v>
                </c:pt>
                <c:pt idx="86">
                  <c:v>1385.4648400000001</c:v>
                </c:pt>
                <c:pt idx="87">
                  <c:v>1375.3756100000001</c:v>
                </c:pt>
                <c:pt idx="88">
                  <c:v>1388.7193600000001</c:v>
                </c:pt>
                <c:pt idx="89">
                  <c:v>1377.80774</c:v>
                </c:pt>
                <c:pt idx="90">
                  <c:v>1389.92029</c:v>
                </c:pt>
                <c:pt idx="91">
                  <c:v>1374.96289</c:v>
                </c:pt>
                <c:pt idx="92">
                  <c:v>1373.44983</c:v>
                </c:pt>
                <c:pt idx="93">
                  <c:v>1364.36951</c:v>
                </c:pt>
                <c:pt idx="94">
                  <c:v>1367.1306199999999</c:v>
                </c:pt>
                <c:pt idx="95">
                  <c:v>1376.30774</c:v>
                </c:pt>
              </c:numCache>
            </c:numRef>
          </c:val>
          <c:smooth val="0"/>
          <c:extLst>
            <c:ext xmlns:c16="http://schemas.microsoft.com/office/drawing/2014/chart" uri="{C3380CC4-5D6E-409C-BE32-E72D297353CC}">
              <c16:uniqueId val="{00000000-AA63-45D6-9A75-A0D9B5960108}"/>
            </c:ext>
          </c:extLst>
        </c:ser>
        <c:dLbls>
          <c:showLegendKey val="0"/>
          <c:showVal val="0"/>
          <c:showCatName val="0"/>
          <c:showSerName val="0"/>
          <c:showPercent val="0"/>
          <c:showBubbleSize val="0"/>
        </c:dLbls>
        <c:smooth val="0"/>
        <c:axId val="55976751"/>
        <c:axId val="55969679"/>
      </c:lineChart>
      <c:dateAx>
        <c:axId val="55976751"/>
        <c:scaling>
          <c:orientation val="minMax"/>
          <c:min val="44378"/>
        </c:scaling>
        <c:delete val="0"/>
        <c:axPos val="b"/>
        <c:numFmt formatCode="[$-409]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69679"/>
        <c:crosses val="autoZero"/>
        <c:auto val="1"/>
        <c:lblOffset val="100"/>
        <c:baseTimeUnit val="days"/>
        <c:majorUnit val="1"/>
        <c:majorTimeUnit val="months"/>
      </c:dateAx>
      <c:valAx>
        <c:axId val="55969679"/>
        <c:scaling>
          <c:orientation val="minMax"/>
          <c:max val="1600"/>
          <c:min val="12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976751"/>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99677920956434"/>
          <c:y val="9.791074863405938E-2"/>
          <c:w val="0.83679764742263829"/>
          <c:h val="0.7301809098549622"/>
        </c:manualLayout>
      </c:layout>
      <c:barChart>
        <c:barDir val="bar"/>
        <c:grouping val="stacked"/>
        <c:varyColors val="0"/>
        <c:ser>
          <c:idx val="0"/>
          <c:order val="0"/>
          <c:tx>
            <c:strRef>
              <c:f>Sheet1!$B$1</c:f>
              <c:strCache>
                <c:ptCount val="1"/>
                <c:pt idx="0">
                  <c:v>Fully Vaccinated, Share</c:v>
                </c:pt>
              </c:strCache>
            </c:strRef>
          </c:tx>
          <c:spPr>
            <a:solidFill>
              <a:schemeClr val="accent1"/>
            </a:solidFill>
            <a:ln w="6350">
              <a:solidFill>
                <a:srgbClr val="FFFFFF"/>
              </a:solidFill>
              <a:prstDash val="solid"/>
            </a:ln>
          </c:spPr>
          <c:invertIfNegative val="0"/>
          <c:cat>
            <c:strRef>
              <c:f>Sheet1!$A$2:$A$17</c:f>
              <c:strCache>
                <c:ptCount val="16"/>
                <c:pt idx="0">
                  <c:v>South Africa</c:v>
                </c:pt>
                <c:pt idx="1">
                  <c:v>Russia</c:v>
                </c:pt>
                <c:pt idx="2">
                  <c:v>Indonesia</c:v>
                </c:pt>
                <c:pt idx="3">
                  <c:v>India</c:v>
                </c:pt>
                <c:pt idx="4">
                  <c:v>Mexico</c:v>
                </c:pt>
                <c:pt idx="5">
                  <c:v>Turkey</c:v>
                </c:pt>
                <c:pt idx="6">
                  <c:v>United States</c:v>
                </c:pt>
                <c:pt idx="7">
                  <c:v>European Union</c:v>
                </c:pt>
                <c:pt idx="8">
                  <c:v>Germany</c:v>
                </c:pt>
                <c:pt idx="9">
                  <c:v>United Kingdom</c:v>
                </c:pt>
                <c:pt idx="10">
                  <c:v>France</c:v>
                </c:pt>
                <c:pt idx="11">
                  <c:v>Brazil</c:v>
                </c:pt>
                <c:pt idx="12">
                  <c:v>Italy</c:v>
                </c:pt>
                <c:pt idx="13">
                  <c:v>Japan</c:v>
                </c:pt>
                <c:pt idx="14">
                  <c:v>Canada</c:v>
                </c:pt>
                <c:pt idx="15">
                  <c:v>South Korea</c:v>
                </c:pt>
              </c:strCache>
            </c:strRef>
          </c:cat>
          <c:val>
            <c:numRef>
              <c:f>Sheet1!$B$2:$B$17</c:f>
              <c:numCache>
                <c:formatCode>0%</c:formatCode>
                <c:ptCount val="16"/>
                <c:pt idx="0">
                  <c:v>0.21</c:v>
                </c:pt>
                <c:pt idx="1">
                  <c:v>0.34</c:v>
                </c:pt>
                <c:pt idx="2">
                  <c:v>0.28999999999999998</c:v>
                </c:pt>
                <c:pt idx="3">
                  <c:v>0.25</c:v>
                </c:pt>
                <c:pt idx="4">
                  <c:v>0.48</c:v>
                </c:pt>
                <c:pt idx="5">
                  <c:v>0.57999999999999996</c:v>
                </c:pt>
                <c:pt idx="6">
                  <c:v>0.56999999999999995</c:v>
                </c:pt>
                <c:pt idx="7">
                  <c:v>0.66</c:v>
                </c:pt>
                <c:pt idx="8">
                  <c:v>0.67</c:v>
                </c:pt>
                <c:pt idx="9">
                  <c:v>0.67</c:v>
                </c:pt>
                <c:pt idx="10">
                  <c:v>0.68</c:v>
                </c:pt>
                <c:pt idx="11">
                  <c:v>0.57999999999999996</c:v>
                </c:pt>
                <c:pt idx="12">
                  <c:v>0.72</c:v>
                </c:pt>
                <c:pt idx="13">
                  <c:v>0.74</c:v>
                </c:pt>
                <c:pt idx="14">
                  <c:v>0.75</c:v>
                </c:pt>
                <c:pt idx="15">
                  <c:v>0.77</c:v>
                </c:pt>
              </c:numCache>
            </c:numRef>
          </c:val>
          <c:extLst>
            <c:ext xmlns:c16="http://schemas.microsoft.com/office/drawing/2014/chart" uri="{C3380CC4-5D6E-409C-BE32-E72D297353CC}">
              <c16:uniqueId val="{00000000-40C5-8644-8447-C9D1DF18D77E}"/>
            </c:ext>
          </c:extLst>
        </c:ser>
        <c:ser>
          <c:idx val="1"/>
          <c:order val="1"/>
          <c:tx>
            <c:strRef>
              <c:f>Sheet1!$C$1</c:f>
              <c:strCache>
                <c:ptCount val="1"/>
                <c:pt idx="0">
                  <c:v>At Least One Dose, Share</c:v>
                </c:pt>
              </c:strCache>
            </c:strRef>
          </c:tx>
          <c:spPr>
            <a:solidFill>
              <a:schemeClr val="accent2"/>
            </a:solidFill>
            <a:ln w="6350">
              <a:solidFill>
                <a:srgbClr val="FFFFFF"/>
              </a:solidFill>
              <a:prstDash val="solid"/>
            </a:ln>
          </c:spPr>
          <c:invertIfNegative val="0"/>
          <c:cat>
            <c:strRef>
              <c:f>Sheet1!$A$2:$A$17</c:f>
              <c:strCache>
                <c:ptCount val="16"/>
                <c:pt idx="0">
                  <c:v>South Africa</c:v>
                </c:pt>
                <c:pt idx="1">
                  <c:v>Russia</c:v>
                </c:pt>
                <c:pt idx="2">
                  <c:v>Indonesia</c:v>
                </c:pt>
                <c:pt idx="3">
                  <c:v>India</c:v>
                </c:pt>
                <c:pt idx="4">
                  <c:v>Mexico</c:v>
                </c:pt>
                <c:pt idx="5">
                  <c:v>Turkey</c:v>
                </c:pt>
                <c:pt idx="6">
                  <c:v>United States</c:v>
                </c:pt>
                <c:pt idx="7">
                  <c:v>European Union</c:v>
                </c:pt>
                <c:pt idx="8">
                  <c:v>Germany</c:v>
                </c:pt>
                <c:pt idx="9">
                  <c:v>United Kingdom</c:v>
                </c:pt>
                <c:pt idx="10">
                  <c:v>France</c:v>
                </c:pt>
                <c:pt idx="11">
                  <c:v>Brazil</c:v>
                </c:pt>
                <c:pt idx="12">
                  <c:v>Italy</c:v>
                </c:pt>
                <c:pt idx="13">
                  <c:v>Japan</c:v>
                </c:pt>
                <c:pt idx="14">
                  <c:v>Canada</c:v>
                </c:pt>
                <c:pt idx="15">
                  <c:v>South Korea</c:v>
                </c:pt>
              </c:strCache>
            </c:strRef>
          </c:cat>
          <c:val>
            <c:numRef>
              <c:f>Sheet1!$C$2:$C$17</c:f>
              <c:numCache>
                <c:formatCode>0%</c:formatCode>
                <c:ptCount val="16"/>
                <c:pt idx="0">
                  <c:v>4.9000000000000002E-2</c:v>
                </c:pt>
                <c:pt idx="1">
                  <c:v>5.8000000000000003E-2</c:v>
                </c:pt>
                <c:pt idx="2">
                  <c:v>0.17</c:v>
                </c:pt>
                <c:pt idx="3">
                  <c:v>0.28999999999999998</c:v>
                </c:pt>
                <c:pt idx="4">
                  <c:v>9.8000000000000004E-2</c:v>
                </c:pt>
                <c:pt idx="5">
                  <c:v>7.5999999999999998E-2</c:v>
                </c:pt>
                <c:pt idx="6">
                  <c:v>9.2999999999999999E-2</c:v>
                </c:pt>
                <c:pt idx="7">
                  <c:v>0.03</c:v>
                </c:pt>
                <c:pt idx="8">
                  <c:v>0.02</c:v>
                </c:pt>
                <c:pt idx="9">
                  <c:v>6.4000000000000001E-2</c:v>
                </c:pt>
                <c:pt idx="10">
                  <c:v>7.8E-2</c:v>
                </c:pt>
                <c:pt idx="11">
                  <c:v>0.18</c:v>
                </c:pt>
                <c:pt idx="12">
                  <c:v>0.05</c:v>
                </c:pt>
                <c:pt idx="13">
                  <c:v>0.04</c:v>
                </c:pt>
                <c:pt idx="14">
                  <c:v>0.04</c:v>
                </c:pt>
                <c:pt idx="15">
                  <c:v>0.04</c:v>
                </c:pt>
              </c:numCache>
            </c:numRef>
          </c:val>
          <c:extLst>
            <c:ext xmlns:c16="http://schemas.microsoft.com/office/drawing/2014/chart" uri="{C3380CC4-5D6E-409C-BE32-E72D297353CC}">
              <c16:uniqueId val="{00000001-40C5-8644-8447-C9D1DF18D77E}"/>
            </c:ext>
          </c:extLst>
        </c:ser>
        <c:dLbls>
          <c:showLegendKey val="0"/>
          <c:showVal val="0"/>
          <c:showCatName val="0"/>
          <c:showSerName val="0"/>
          <c:showPercent val="0"/>
          <c:showBubbleSize val="0"/>
        </c:dLbls>
        <c:gapWidth val="160"/>
        <c:overlap val="100"/>
        <c:axId val="1368704656"/>
        <c:axId val="946614176"/>
      </c:barChart>
      <c:catAx>
        <c:axId val="1368704656"/>
        <c:scaling>
          <c:orientation val="minMax"/>
        </c:scaling>
        <c:delete val="0"/>
        <c:axPos val="l"/>
        <c:numFmt formatCode="General" sourceLinked="1"/>
        <c:majorTickMark val="none"/>
        <c:minorTickMark val="none"/>
        <c:tickLblPos val="low"/>
        <c:spPr>
          <a:noFill/>
          <a:ln w="12700" cap="flat" cmpd="sng" algn="ctr">
            <a:solidFill>
              <a:schemeClr val="dk1"/>
            </a:solidFill>
            <a:prstDash val="solid"/>
            <a:round/>
          </a:ln>
          <a:effectLst/>
        </c:spPr>
        <c:crossAx val="946614176"/>
        <c:crosses val="autoZero"/>
        <c:auto val="1"/>
        <c:lblAlgn val="ctr"/>
        <c:lblOffset val="100"/>
        <c:tickLblSkip val="1"/>
        <c:noMultiLvlLbl val="0"/>
      </c:catAx>
      <c:valAx>
        <c:axId val="946614176"/>
        <c:scaling>
          <c:orientation val="minMax"/>
          <c:max val="0.9"/>
        </c:scaling>
        <c:delete val="0"/>
        <c:axPos val="t"/>
        <c:majorGridlines>
          <c:spPr>
            <a:ln w="6350">
              <a:solidFill>
                <a:srgbClr val="000000">
                  <a:tint val="70000"/>
                </a:srgbClr>
              </a:solidFill>
              <a:prstDash val="solid"/>
            </a:ln>
          </c:spPr>
        </c:majorGridlines>
        <c:numFmt formatCode="0%" sourceLinked="0"/>
        <c:majorTickMark val="none"/>
        <c:minorTickMark val="none"/>
        <c:tickLblPos val="low"/>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1368704656"/>
        <c:crosses val="max"/>
        <c:crossBetween val="between"/>
        <c:majorUnit val="0.1"/>
      </c:valAx>
      <c:spPr>
        <a:noFill/>
        <a:ln>
          <a:noFill/>
        </a:ln>
        <a:effectLst/>
        <a:extLst>
          <a:ext uri="{91240B29-F687-4F45-9708-019B960494DF}">
            <a14:hiddenLine xmlns:a14="http://schemas.microsoft.com/office/drawing/2010/main">
              <a:noFill/>
            </a14:hiddenLine>
          </a:ext>
        </a:extLst>
      </c:spPr>
    </c:plotArea>
    <c:legend>
      <c:legendPos val="b"/>
      <c:legendEntry>
        <c:idx val="0"/>
        <c:txPr>
          <a:bodyPr rot="0" vert="horz"/>
          <a:lstStyle/>
          <a:p>
            <a:pPr>
              <a:defRPr/>
            </a:pPr>
            <a:endParaRPr lang="en-US"/>
          </a:p>
        </c:txPr>
      </c:legendEntry>
      <c:legendEntry>
        <c:idx val="1"/>
        <c:txPr>
          <a:bodyPr rot="0" vert="horz"/>
          <a:lstStyle/>
          <a:p>
            <a:pPr>
              <a:defRPr/>
            </a:pPr>
            <a:endParaRPr lang="en-US"/>
          </a:p>
        </c:txPr>
      </c:legendEntry>
      <c:layout>
        <c:manualLayout>
          <c:xMode val="edge"/>
          <c:yMode val="edge"/>
          <c:x val="0"/>
          <c:y val="0.9344927590670129"/>
          <c:w val="0.38804783340578169"/>
          <c:h val="6.3404999240926727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9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603318550698403"/>
          <c:y val="0.13034132297339485"/>
          <c:w val="0.64186466346879056"/>
          <c:h val="0.62835165978702001"/>
        </c:manualLayout>
      </c:layout>
      <c:barChart>
        <c:barDir val="col"/>
        <c:grouping val="clustered"/>
        <c:varyColors val="0"/>
        <c:ser>
          <c:idx val="2"/>
          <c:order val="2"/>
          <c:tx>
            <c:strRef>
              <c:f>Sheet1!$D$1</c:f>
              <c:strCache>
                <c:ptCount val="1"/>
                <c:pt idx="0">
                  <c:v>Recessions</c:v>
                </c:pt>
              </c:strCache>
            </c:strRef>
          </c:tx>
          <c:spPr>
            <a:solidFill>
              <a:schemeClr val="bg2"/>
            </a:solidFill>
            <a:ln w="6350">
              <a:solidFill>
                <a:schemeClr val="bg2"/>
              </a:solidFill>
              <a:prstDash val="solid"/>
            </a:ln>
          </c:spPr>
          <c:invertIfNegative val="0"/>
          <c:cat>
            <c:numRef>
              <c:f>Sheet1!$A$2:$A$503</c:f>
              <c:numCache>
                <c:formatCode>m/d/yyyy</c:formatCode>
                <c:ptCount val="502"/>
                <c:pt idx="0">
                  <c:v>29251</c:v>
                </c:pt>
                <c:pt idx="1">
                  <c:v>29280</c:v>
                </c:pt>
                <c:pt idx="2">
                  <c:v>29311</c:v>
                </c:pt>
                <c:pt idx="3">
                  <c:v>29341</c:v>
                </c:pt>
                <c:pt idx="4">
                  <c:v>29371</c:v>
                </c:pt>
                <c:pt idx="5">
                  <c:v>29402</c:v>
                </c:pt>
                <c:pt idx="6">
                  <c:v>29433</c:v>
                </c:pt>
                <c:pt idx="7">
                  <c:v>29462</c:v>
                </c:pt>
                <c:pt idx="8">
                  <c:v>29494</c:v>
                </c:pt>
                <c:pt idx="9">
                  <c:v>29525</c:v>
                </c:pt>
                <c:pt idx="10">
                  <c:v>29553</c:v>
                </c:pt>
                <c:pt idx="11">
                  <c:v>29586</c:v>
                </c:pt>
                <c:pt idx="12">
                  <c:v>29616</c:v>
                </c:pt>
                <c:pt idx="13">
                  <c:v>29644</c:v>
                </c:pt>
                <c:pt idx="14">
                  <c:v>29676</c:v>
                </c:pt>
                <c:pt idx="15">
                  <c:v>29706</c:v>
                </c:pt>
                <c:pt idx="16">
                  <c:v>29735</c:v>
                </c:pt>
                <c:pt idx="17">
                  <c:v>29767</c:v>
                </c:pt>
                <c:pt idx="18">
                  <c:v>29798</c:v>
                </c:pt>
                <c:pt idx="19">
                  <c:v>29829</c:v>
                </c:pt>
                <c:pt idx="20">
                  <c:v>29859</c:v>
                </c:pt>
                <c:pt idx="21">
                  <c:v>29889</c:v>
                </c:pt>
                <c:pt idx="22">
                  <c:v>29920</c:v>
                </c:pt>
                <c:pt idx="23">
                  <c:v>29951</c:v>
                </c:pt>
                <c:pt idx="24">
                  <c:v>29980</c:v>
                </c:pt>
                <c:pt idx="25">
                  <c:v>30008</c:v>
                </c:pt>
                <c:pt idx="26">
                  <c:v>30041</c:v>
                </c:pt>
                <c:pt idx="27">
                  <c:v>30071</c:v>
                </c:pt>
                <c:pt idx="28">
                  <c:v>30102</c:v>
                </c:pt>
                <c:pt idx="29">
                  <c:v>30132</c:v>
                </c:pt>
                <c:pt idx="30">
                  <c:v>30162</c:v>
                </c:pt>
                <c:pt idx="31">
                  <c:v>30194</c:v>
                </c:pt>
                <c:pt idx="32">
                  <c:v>30224</c:v>
                </c:pt>
                <c:pt idx="33">
                  <c:v>30253</c:v>
                </c:pt>
                <c:pt idx="34">
                  <c:v>30285</c:v>
                </c:pt>
                <c:pt idx="35">
                  <c:v>30316</c:v>
                </c:pt>
                <c:pt idx="36">
                  <c:v>30347</c:v>
                </c:pt>
                <c:pt idx="37">
                  <c:v>30375</c:v>
                </c:pt>
                <c:pt idx="38">
                  <c:v>30406</c:v>
                </c:pt>
                <c:pt idx="39">
                  <c:v>30435</c:v>
                </c:pt>
                <c:pt idx="40">
                  <c:v>30467</c:v>
                </c:pt>
                <c:pt idx="41">
                  <c:v>30497</c:v>
                </c:pt>
                <c:pt idx="42">
                  <c:v>30526</c:v>
                </c:pt>
                <c:pt idx="43">
                  <c:v>30559</c:v>
                </c:pt>
                <c:pt idx="44">
                  <c:v>30589</c:v>
                </c:pt>
                <c:pt idx="45">
                  <c:v>30620</c:v>
                </c:pt>
                <c:pt idx="46">
                  <c:v>30650</c:v>
                </c:pt>
                <c:pt idx="47">
                  <c:v>30680</c:v>
                </c:pt>
                <c:pt idx="48">
                  <c:v>30712</c:v>
                </c:pt>
                <c:pt idx="49">
                  <c:v>30741</c:v>
                </c:pt>
                <c:pt idx="50">
                  <c:v>30771</c:v>
                </c:pt>
                <c:pt idx="51">
                  <c:v>30802</c:v>
                </c:pt>
                <c:pt idx="52">
                  <c:v>30833</c:v>
                </c:pt>
                <c:pt idx="53">
                  <c:v>30862</c:v>
                </c:pt>
                <c:pt idx="54">
                  <c:v>30894</c:v>
                </c:pt>
                <c:pt idx="55">
                  <c:v>30925</c:v>
                </c:pt>
                <c:pt idx="56">
                  <c:v>30953</c:v>
                </c:pt>
                <c:pt idx="57">
                  <c:v>30986</c:v>
                </c:pt>
                <c:pt idx="58">
                  <c:v>31016</c:v>
                </c:pt>
                <c:pt idx="59">
                  <c:v>31047</c:v>
                </c:pt>
                <c:pt idx="60">
                  <c:v>31078</c:v>
                </c:pt>
                <c:pt idx="61">
                  <c:v>31106</c:v>
                </c:pt>
                <c:pt idx="62">
                  <c:v>31135</c:v>
                </c:pt>
                <c:pt idx="63">
                  <c:v>31167</c:v>
                </c:pt>
                <c:pt idx="64">
                  <c:v>31198</c:v>
                </c:pt>
                <c:pt idx="65">
                  <c:v>31226</c:v>
                </c:pt>
                <c:pt idx="66">
                  <c:v>31259</c:v>
                </c:pt>
                <c:pt idx="67">
                  <c:v>31289</c:v>
                </c:pt>
                <c:pt idx="68">
                  <c:v>31320</c:v>
                </c:pt>
                <c:pt idx="69">
                  <c:v>31351</c:v>
                </c:pt>
                <c:pt idx="70">
                  <c:v>31380</c:v>
                </c:pt>
                <c:pt idx="71">
                  <c:v>31412</c:v>
                </c:pt>
                <c:pt idx="72">
                  <c:v>31443</c:v>
                </c:pt>
                <c:pt idx="73">
                  <c:v>31471</c:v>
                </c:pt>
                <c:pt idx="74">
                  <c:v>31502</c:v>
                </c:pt>
                <c:pt idx="75">
                  <c:v>31532</c:v>
                </c:pt>
                <c:pt idx="76">
                  <c:v>31562</c:v>
                </c:pt>
                <c:pt idx="77">
                  <c:v>31593</c:v>
                </c:pt>
                <c:pt idx="78">
                  <c:v>31624</c:v>
                </c:pt>
                <c:pt idx="79">
                  <c:v>31653</c:v>
                </c:pt>
                <c:pt idx="80">
                  <c:v>31685</c:v>
                </c:pt>
                <c:pt idx="81">
                  <c:v>31716</c:v>
                </c:pt>
                <c:pt idx="82">
                  <c:v>31744</c:v>
                </c:pt>
                <c:pt idx="83">
                  <c:v>31777</c:v>
                </c:pt>
                <c:pt idx="84">
                  <c:v>31807</c:v>
                </c:pt>
                <c:pt idx="85">
                  <c:v>31835</c:v>
                </c:pt>
                <c:pt idx="86">
                  <c:v>31867</c:v>
                </c:pt>
                <c:pt idx="87">
                  <c:v>31897</c:v>
                </c:pt>
                <c:pt idx="88">
                  <c:v>31926</c:v>
                </c:pt>
                <c:pt idx="89">
                  <c:v>31958</c:v>
                </c:pt>
                <c:pt idx="90">
                  <c:v>31989</c:v>
                </c:pt>
                <c:pt idx="91">
                  <c:v>32020</c:v>
                </c:pt>
                <c:pt idx="92">
                  <c:v>32050</c:v>
                </c:pt>
                <c:pt idx="93">
                  <c:v>32080</c:v>
                </c:pt>
                <c:pt idx="94">
                  <c:v>32111</c:v>
                </c:pt>
                <c:pt idx="95">
                  <c:v>32142</c:v>
                </c:pt>
                <c:pt idx="96">
                  <c:v>32171</c:v>
                </c:pt>
                <c:pt idx="97">
                  <c:v>32202</c:v>
                </c:pt>
                <c:pt idx="98">
                  <c:v>32233</c:v>
                </c:pt>
                <c:pt idx="99">
                  <c:v>32262</c:v>
                </c:pt>
                <c:pt idx="100">
                  <c:v>32294</c:v>
                </c:pt>
                <c:pt idx="101">
                  <c:v>32324</c:v>
                </c:pt>
                <c:pt idx="102">
                  <c:v>32353</c:v>
                </c:pt>
                <c:pt idx="103">
                  <c:v>32386</c:v>
                </c:pt>
                <c:pt idx="104">
                  <c:v>32416</c:v>
                </c:pt>
                <c:pt idx="105">
                  <c:v>32447</c:v>
                </c:pt>
                <c:pt idx="106">
                  <c:v>32477</c:v>
                </c:pt>
                <c:pt idx="107">
                  <c:v>32507</c:v>
                </c:pt>
                <c:pt idx="108">
                  <c:v>32539</c:v>
                </c:pt>
                <c:pt idx="109">
                  <c:v>32567</c:v>
                </c:pt>
                <c:pt idx="110">
                  <c:v>32598</c:v>
                </c:pt>
                <c:pt idx="111">
                  <c:v>32626</c:v>
                </c:pt>
                <c:pt idx="112">
                  <c:v>32659</c:v>
                </c:pt>
                <c:pt idx="113">
                  <c:v>32689</c:v>
                </c:pt>
                <c:pt idx="114">
                  <c:v>32720</c:v>
                </c:pt>
                <c:pt idx="115">
                  <c:v>32751</c:v>
                </c:pt>
                <c:pt idx="116">
                  <c:v>32780</c:v>
                </c:pt>
                <c:pt idx="117">
                  <c:v>32812</c:v>
                </c:pt>
                <c:pt idx="118">
                  <c:v>32842</c:v>
                </c:pt>
                <c:pt idx="119">
                  <c:v>32871</c:v>
                </c:pt>
                <c:pt idx="120">
                  <c:v>32904</c:v>
                </c:pt>
                <c:pt idx="121">
                  <c:v>32932</c:v>
                </c:pt>
                <c:pt idx="122">
                  <c:v>32962</c:v>
                </c:pt>
                <c:pt idx="123">
                  <c:v>32993</c:v>
                </c:pt>
                <c:pt idx="124">
                  <c:v>33024</c:v>
                </c:pt>
                <c:pt idx="125">
                  <c:v>33053</c:v>
                </c:pt>
                <c:pt idx="126">
                  <c:v>33085</c:v>
                </c:pt>
                <c:pt idx="127">
                  <c:v>33116</c:v>
                </c:pt>
                <c:pt idx="128">
                  <c:v>33144</c:v>
                </c:pt>
                <c:pt idx="129">
                  <c:v>33177</c:v>
                </c:pt>
                <c:pt idx="130">
                  <c:v>33207</c:v>
                </c:pt>
                <c:pt idx="131">
                  <c:v>33238</c:v>
                </c:pt>
                <c:pt idx="132">
                  <c:v>33269</c:v>
                </c:pt>
                <c:pt idx="133">
                  <c:v>33297</c:v>
                </c:pt>
                <c:pt idx="134">
                  <c:v>33326</c:v>
                </c:pt>
                <c:pt idx="135">
                  <c:v>33358</c:v>
                </c:pt>
                <c:pt idx="136">
                  <c:v>33389</c:v>
                </c:pt>
                <c:pt idx="137">
                  <c:v>33417</c:v>
                </c:pt>
                <c:pt idx="138">
                  <c:v>33450</c:v>
                </c:pt>
                <c:pt idx="139">
                  <c:v>33480</c:v>
                </c:pt>
                <c:pt idx="140">
                  <c:v>33511</c:v>
                </c:pt>
                <c:pt idx="141">
                  <c:v>33542</c:v>
                </c:pt>
                <c:pt idx="142">
                  <c:v>33571</c:v>
                </c:pt>
                <c:pt idx="143">
                  <c:v>33603</c:v>
                </c:pt>
                <c:pt idx="144">
                  <c:v>33634</c:v>
                </c:pt>
                <c:pt idx="145">
                  <c:v>33662</c:v>
                </c:pt>
                <c:pt idx="146">
                  <c:v>33694</c:v>
                </c:pt>
                <c:pt idx="147">
                  <c:v>33724</c:v>
                </c:pt>
                <c:pt idx="148">
                  <c:v>33753</c:v>
                </c:pt>
                <c:pt idx="149">
                  <c:v>33785</c:v>
                </c:pt>
                <c:pt idx="150">
                  <c:v>33816</c:v>
                </c:pt>
                <c:pt idx="151">
                  <c:v>33847</c:v>
                </c:pt>
                <c:pt idx="152">
                  <c:v>33877</c:v>
                </c:pt>
                <c:pt idx="153">
                  <c:v>33907</c:v>
                </c:pt>
                <c:pt idx="154">
                  <c:v>33938</c:v>
                </c:pt>
                <c:pt idx="155">
                  <c:v>33969</c:v>
                </c:pt>
                <c:pt idx="156">
                  <c:v>33998</c:v>
                </c:pt>
                <c:pt idx="157">
                  <c:v>34026</c:v>
                </c:pt>
                <c:pt idx="158">
                  <c:v>34059</c:v>
                </c:pt>
                <c:pt idx="159">
                  <c:v>34089</c:v>
                </c:pt>
                <c:pt idx="160">
                  <c:v>34120</c:v>
                </c:pt>
                <c:pt idx="161">
                  <c:v>34150</c:v>
                </c:pt>
                <c:pt idx="162">
                  <c:v>34180</c:v>
                </c:pt>
                <c:pt idx="163">
                  <c:v>34212</c:v>
                </c:pt>
                <c:pt idx="164">
                  <c:v>34242</c:v>
                </c:pt>
                <c:pt idx="165">
                  <c:v>34271</c:v>
                </c:pt>
                <c:pt idx="166">
                  <c:v>34303</c:v>
                </c:pt>
                <c:pt idx="167">
                  <c:v>34334</c:v>
                </c:pt>
                <c:pt idx="168">
                  <c:v>34365</c:v>
                </c:pt>
                <c:pt idx="169">
                  <c:v>34393</c:v>
                </c:pt>
                <c:pt idx="170">
                  <c:v>34424</c:v>
                </c:pt>
                <c:pt idx="171">
                  <c:v>34453</c:v>
                </c:pt>
                <c:pt idx="172">
                  <c:v>34485</c:v>
                </c:pt>
                <c:pt idx="173">
                  <c:v>34515</c:v>
                </c:pt>
                <c:pt idx="174">
                  <c:v>34544</c:v>
                </c:pt>
                <c:pt idx="175">
                  <c:v>34577</c:v>
                </c:pt>
                <c:pt idx="176">
                  <c:v>34607</c:v>
                </c:pt>
                <c:pt idx="177">
                  <c:v>34638</c:v>
                </c:pt>
                <c:pt idx="178">
                  <c:v>34668</c:v>
                </c:pt>
                <c:pt idx="179">
                  <c:v>34698</c:v>
                </c:pt>
                <c:pt idx="180">
                  <c:v>34730</c:v>
                </c:pt>
                <c:pt idx="181">
                  <c:v>34758</c:v>
                </c:pt>
                <c:pt idx="182">
                  <c:v>34789</c:v>
                </c:pt>
                <c:pt idx="183">
                  <c:v>34817</c:v>
                </c:pt>
                <c:pt idx="184">
                  <c:v>34850</c:v>
                </c:pt>
                <c:pt idx="185">
                  <c:v>34880</c:v>
                </c:pt>
                <c:pt idx="186">
                  <c:v>34911</c:v>
                </c:pt>
                <c:pt idx="187">
                  <c:v>34942</c:v>
                </c:pt>
                <c:pt idx="188">
                  <c:v>34971</c:v>
                </c:pt>
                <c:pt idx="189">
                  <c:v>35003</c:v>
                </c:pt>
                <c:pt idx="190">
                  <c:v>35033</c:v>
                </c:pt>
                <c:pt idx="191">
                  <c:v>35062</c:v>
                </c:pt>
                <c:pt idx="192">
                  <c:v>35095</c:v>
                </c:pt>
                <c:pt idx="193">
                  <c:v>35124</c:v>
                </c:pt>
                <c:pt idx="194">
                  <c:v>35153</c:v>
                </c:pt>
                <c:pt idx="195">
                  <c:v>35185</c:v>
                </c:pt>
                <c:pt idx="196">
                  <c:v>35216</c:v>
                </c:pt>
                <c:pt idx="197">
                  <c:v>35244</c:v>
                </c:pt>
                <c:pt idx="198">
                  <c:v>35277</c:v>
                </c:pt>
                <c:pt idx="199">
                  <c:v>35307</c:v>
                </c:pt>
                <c:pt idx="200">
                  <c:v>35338</c:v>
                </c:pt>
                <c:pt idx="201">
                  <c:v>35369</c:v>
                </c:pt>
                <c:pt idx="202">
                  <c:v>35398</c:v>
                </c:pt>
                <c:pt idx="203">
                  <c:v>35430</c:v>
                </c:pt>
                <c:pt idx="204">
                  <c:v>35461</c:v>
                </c:pt>
                <c:pt idx="205">
                  <c:v>35489</c:v>
                </c:pt>
                <c:pt idx="206">
                  <c:v>35520</c:v>
                </c:pt>
                <c:pt idx="207">
                  <c:v>35550</c:v>
                </c:pt>
                <c:pt idx="208">
                  <c:v>35580</c:v>
                </c:pt>
                <c:pt idx="209">
                  <c:v>35611</c:v>
                </c:pt>
                <c:pt idx="210">
                  <c:v>35642</c:v>
                </c:pt>
                <c:pt idx="211">
                  <c:v>35671</c:v>
                </c:pt>
                <c:pt idx="212">
                  <c:v>35703</c:v>
                </c:pt>
                <c:pt idx="213">
                  <c:v>35734</c:v>
                </c:pt>
                <c:pt idx="214">
                  <c:v>35762</c:v>
                </c:pt>
                <c:pt idx="215">
                  <c:v>35795</c:v>
                </c:pt>
                <c:pt idx="216">
                  <c:v>35825</c:v>
                </c:pt>
                <c:pt idx="217">
                  <c:v>35853</c:v>
                </c:pt>
                <c:pt idx="218">
                  <c:v>35885</c:v>
                </c:pt>
                <c:pt idx="219">
                  <c:v>35915</c:v>
                </c:pt>
                <c:pt idx="220">
                  <c:v>35944</c:v>
                </c:pt>
                <c:pt idx="221">
                  <c:v>35976</c:v>
                </c:pt>
                <c:pt idx="222">
                  <c:v>36007</c:v>
                </c:pt>
                <c:pt idx="223">
                  <c:v>36038</c:v>
                </c:pt>
                <c:pt idx="224">
                  <c:v>36068</c:v>
                </c:pt>
                <c:pt idx="225">
                  <c:v>36098</c:v>
                </c:pt>
                <c:pt idx="226">
                  <c:v>36129</c:v>
                </c:pt>
                <c:pt idx="227">
                  <c:v>36160</c:v>
                </c:pt>
                <c:pt idx="228">
                  <c:v>36189</c:v>
                </c:pt>
                <c:pt idx="229">
                  <c:v>36217</c:v>
                </c:pt>
                <c:pt idx="230">
                  <c:v>36250</c:v>
                </c:pt>
                <c:pt idx="231">
                  <c:v>36280</c:v>
                </c:pt>
                <c:pt idx="232">
                  <c:v>36311</c:v>
                </c:pt>
                <c:pt idx="233">
                  <c:v>36341</c:v>
                </c:pt>
                <c:pt idx="234">
                  <c:v>36371</c:v>
                </c:pt>
                <c:pt idx="235">
                  <c:v>36403</c:v>
                </c:pt>
                <c:pt idx="236">
                  <c:v>36433</c:v>
                </c:pt>
                <c:pt idx="237">
                  <c:v>36462</c:v>
                </c:pt>
                <c:pt idx="238">
                  <c:v>36494</c:v>
                </c:pt>
                <c:pt idx="239">
                  <c:v>36525</c:v>
                </c:pt>
                <c:pt idx="240">
                  <c:v>36556</c:v>
                </c:pt>
                <c:pt idx="241">
                  <c:v>36585</c:v>
                </c:pt>
                <c:pt idx="242">
                  <c:v>36616</c:v>
                </c:pt>
                <c:pt idx="243">
                  <c:v>36644</c:v>
                </c:pt>
                <c:pt idx="244">
                  <c:v>36677</c:v>
                </c:pt>
                <c:pt idx="245">
                  <c:v>36707</c:v>
                </c:pt>
                <c:pt idx="246">
                  <c:v>36738</c:v>
                </c:pt>
                <c:pt idx="247">
                  <c:v>36769</c:v>
                </c:pt>
                <c:pt idx="248">
                  <c:v>36798</c:v>
                </c:pt>
                <c:pt idx="249">
                  <c:v>36830</c:v>
                </c:pt>
                <c:pt idx="250">
                  <c:v>36860</c:v>
                </c:pt>
                <c:pt idx="251">
                  <c:v>36889</c:v>
                </c:pt>
                <c:pt idx="252">
                  <c:v>36922</c:v>
                </c:pt>
                <c:pt idx="253">
                  <c:v>36950</c:v>
                </c:pt>
                <c:pt idx="254">
                  <c:v>36980</c:v>
                </c:pt>
                <c:pt idx="255">
                  <c:v>37011</c:v>
                </c:pt>
                <c:pt idx="256">
                  <c:v>37042</c:v>
                </c:pt>
                <c:pt idx="257">
                  <c:v>37071</c:v>
                </c:pt>
                <c:pt idx="258">
                  <c:v>37103</c:v>
                </c:pt>
                <c:pt idx="259">
                  <c:v>37134</c:v>
                </c:pt>
                <c:pt idx="260">
                  <c:v>37162</c:v>
                </c:pt>
                <c:pt idx="261">
                  <c:v>37195</c:v>
                </c:pt>
                <c:pt idx="262">
                  <c:v>37225</c:v>
                </c:pt>
                <c:pt idx="263">
                  <c:v>37256</c:v>
                </c:pt>
                <c:pt idx="264">
                  <c:v>37287</c:v>
                </c:pt>
                <c:pt idx="265">
                  <c:v>37315</c:v>
                </c:pt>
                <c:pt idx="266">
                  <c:v>37344</c:v>
                </c:pt>
                <c:pt idx="267">
                  <c:v>37376</c:v>
                </c:pt>
                <c:pt idx="268">
                  <c:v>37407</c:v>
                </c:pt>
                <c:pt idx="269">
                  <c:v>37435</c:v>
                </c:pt>
                <c:pt idx="270">
                  <c:v>37468</c:v>
                </c:pt>
                <c:pt idx="271">
                  <c:v>37498</c:v>
                </c:pt>
                <c:pt idx="272">
                  <c:v>37529</c:v>
                </c:pt>
                <c:pt idx="273">
                  <c:v>37560</c:v>
                </c:pt>
                <c:pt idx="274">
                  <c:v>37589</c:v>
                </c:pt>
                <c:pt idx="275">
                  <c:v>37621</c:v>
                </c:pt>
                <c:pt idx="276">
                  <c:v>37652</c:v>
                </c:pt>
                <c:pt idx="277">
                  <c:v>37680</c:v>
                </c:pt>
                <c:pt idx="278">
                  <c:v>37711</c:v>
                </c:pt>
                <c:pt idx="279">
                  <c:v>37741</c:v>
                </c:pt>
                <c:pt idx="280">
                  <c:v>37771</c:v>
                </c:pt>
                <c:pt idx="281">
                  <c:v>37802</c:v>
                </c:pt>
                <c:pt idx="282">
                  <c:v>37833</c:v>
                </c:pt>
                <c:pt idx="283">
                  <c:v>37862</c:v>
                </c:pt>
                <c:pt idx="284">
                  <c:v>37894</c:v>
                </c:pt>
                <c:pt idx="285">
                  <c:v>37925</c:v>
                </c:pt>
                <c:pt idx="286">
                  <c:v>37953</c:v>
                </c:pt>
                <c:pt idx="287">
                  <c:v>37986</c:v>
                </c:pt>
                <c:pt idx="288">
                  <c:v>38016</c:v>
                </c:pt>
                <c:pt idx="289">
                  <c:v>38044</c:v>
                </c:pt>
                <c:pt idx="290">
                  <c:v>38077</c:v>
                </c:pt>
                <c:pt idx="291">
                  <c:v>38107</c:v>
                </c:pt>
                <c:pt idx="292">
                  <c:v>38138</c:v>
                </c:pt>
                <c:pt idx="293">
                  <c:v>38168</c:v>
                </c:pt>
                <c:pt idx="294">
                  <c:v>38198</c:v>
                </c:pt>
                <c:pt idx="295">
                  <c:v>38230</c:v>
                </c:pt>
                <c:pt idx="296">
                  <c:v>38260</c:v>
                </c:pt>
                <c:pt idx="297">
                  <c:v>38289</c:v>
                </c:pt>
                <c:pt idx="298">
                  <c:v>38321</c:v>
                </c:pt>
                <c:pt idx="299">
                  <c:v>38352</c:v>
                </c:pt>
                <c:pt idx="300">
                  <c:v>38383</c:v>
                </c:pt>
                <c:pt idx="301">
                  <c:v>38411</c:v>
                </c:pt>
                <c:pt idx="302">
                  <c:v>38442</c:v>
                </c:pt>
                <c:pt idx="303">
                  <c:v>38471</c:v>
                </c:pt>
                <c:pt idx="304">
                  <c:v>38503</c:v>
                </c:pt>
                <c:pt idx="305">
                  <c:v>38533</c:v>
                </c:pt>
                <c:pt idx="306">
                  <c:v>38562</c:v>
                </c:pt>
                <c:pt idx="307">
                  <c:v>38595</c:v>
                </c:pt>
                <c:pt idx="308">
                  <c:v>38625</c:v>
                </c:pt>
                <c:pt idx="309">
                  <c:v>38656</c:v>
                </c:pt>
                <c:pt idx="310">
                  <c:v>38686</c:v>
                </c:pt>
                <c:pt idx="311">
                  <c:v>38716</c:v>
                </c:pt>
                <c:pt idx="312">
                  <c:v>38748</c:v>
                </c:pt>
                <c:pt idx="313">
                  <c:v>38776</c:v>
                </c:pt>
                <c:pt idx="314">
                  <c:v>38807</c:v>
                </c:pt>
                <c:pt idx="315">
                  <c:v>38835</c:v>
                </c:pt>
                <c:pt idx="316">
                  <c:v>38868</c:v>
                </c:pt>
                <c:pt idx="317">
                  <c:v>38898</c:v>
                </c:pt>
                <c:pt idx="318">
                  <c:v>38929</c:v>
                </c:pt>
                <c:pt idx="319">
                  <c:v>38960</c:v>
                </c:pt>
                <c:pt idx="320">
                  <c:v>38989</c:v>
                </c:pt>
                <c:pt idx="321">
                  <c:v>39021</c:v>
                </c:pt>
                <c:pt idx="322">
                  <c:v>39051</c:v>
                </c:pt>
                <c:pt idx="323">
                  <c:v>39080</c:v>
                </c:pt>
                <c:pt idx="324">
                  <c:v>39113</c:v>
                </c:pt>
                <c:pt idx="325">
                  <c:v>39141</c:v>
                </c:pt>
                <c:pt idx="326">
                  <c:v>39171</c:v>
                </c:pt>
                <c:pt idx="327">
                  <c:v>39202</c:v>
                </c:pt>
                <c:pt idx="328">
                  <c:v>39233</c:v>
                </c:pt>
                <c:pt idx="329">
                  <c:v>39262</c:v>
                </c:pt>
                <c:pt idx="330">
                  <c:v>39294</c:v>
                </c:pt>
                <c:pt idx="331">
                  <c:v>39325</c:v>
                </c:pt>
                <c:pt idx="332">
                  <c:v>39353</c:v>
                </c:pt>
                <c:pt idx="333">
                  <c:v>39386</c:v>
                </c:pt>
                <c:pt idx="334">
                  <c:v>39416</c:v>
                </c:pt>
                <c:pt idx="335">
                  <c:v>39447</c:v>
                </c:pt>
                <c:pt idx="336">
                  <c:v>39478</c:v>
                </c:pt>
                <c:pt idx="337">
                  <c:v>39507</c:v>
                </c:pt>
                <c:pt idx="338">
                  <c:v>39538</c:v>
                </c:pt>
                <c:pt idx="339">
                  <c:v>39568</c:v>
                </c:pt>
                <c:pt idx="340">
                  <c:v>39598</c:v>
                </c:pt>
                <c:pt idx="341">
                  <c:v>39629</c:v>
                </c:pt>
                <c:pt idx="342">
                  <c:v>39660</c:v>
                </c:pt>
                <c:pt idx="343">
                  <c:v>39689</c:v>
                </c:pt>
                <c:pt idx="344">
                  <c:v>39721</c:v>
                </c:pt>
                <c:pt idx="345">
                  <c:v>39752</c:v>
                </c:pt>
                <c:pt idx="346">
                  <c:v>39780</c:v>
                </c:pt>
                <c:pt idx="347">
                  <c:v>39813</c:v>
                </c:pt>
                <c:pt idx="348">
                  <c:v>39843</c:v>
                </c:pt>
                <c:pt idx="349">
                  <c:v>39871</c:v>
                </c:pt>
                <c:pt idx="350">
                  <c:v>39903</c:v>
                </c:pt>
                <c:pt idx="351">
                  <c:v>39933</c:v>
                </c:pt>
                <c:pt idx="352">
                  <c:v>39962</c:v>
                </c:pt>
                <c:pt idx="353">
                  <c:v>39994</c:v>
                </c:pt>
                <c:pt idx="354">
                  <c:v>40025</c:v>
                </c:pt>
                <c:pt idx="355">
                  <c:v>40056</c:v>
                </c:pt>
                <c:pt idx="356">
                  <c:v>40086</c:v>
                </c:pt>
                <c:pt idx="357">
                  <c:v>40116</c:v>
                </c:pt>
                <c:pt idx="358">
                  <c:v>40147</c:v>
                </c:pt>
                <c:pt idx="359">
                  <c:v>40178</c:v>
                </c:pt>
                <c:pt idx="360">
                  <c:v>40207</c:v>
                </c:pt>
                <c:pt idx="361">
                  <c:v>40235</c:v>
                </c:pt>
                <c:pt idx="362">
                  <c:v>40268</c:v>
                </c:pt>
                <c:pt idx="363">
                  <c:v>40298</c:v>
                </c:pt>
                <c:pt idx="364">
                  <c:v>40329</c:v>
                </c:pt>
                <c:pt idx="365">
                  <c:v>40359</c:v>
                </c:pt>
                <c:pt idx="366">
                  <c:v>40389</c:v>
                </c:pt>
                <c:pt idx="367">
                  <c:v>40421</c:v>
                </c:pt>
                <c:pt idx="368">
                  <c:v>40451</c:v>
                </c:pt>
                <c:pt idx="369">
                  <c:v>40480</c:v>
                </c:pt>
                <c:pt idx="370">
                  <c:v>40512</c:v>
                </c:pt>
                <c:pt idx="371">
                  <c:v>40543</c:v>
                </c:pt>
                <c:pt idx="372">
                  <c:v>40574</c:v>
                </c:pt>
                <c:pt idx="373">
                  <c:v>40602</c:v>
                </c:pt>
                <c:pt idx="374">
                  <c:v>40633</c:v>
                </c:pt>
                <c:pt idx="375">
                  <c:v>40662</c:v>
                </c:pt>
                <c:pt idx="376">
                  <c:v>40694</c:v>
                </c:pt>
                <c:pt idx="377">
                  <c:v>40724</c:v>
                </c:pt>
                <c:pt idx="378">
                  <c:v>40753</c:v>
                </c:pt>
                <c:pt idx="379">
                  <c:v>40786</c:v>
                </c:pt>
                <c:pt idx="380">
                  <c:v>40816</c:v>
                </c:pt>
                <c:pt idx="381">
                  <c:v>40847</c:v>
                </c:pt>
                <c:pt idx="382">
                  <c:v>40877</c:v>
                </c:pt>
                <c:pt idx="383">
                  <c:v>40907</c:v>
                </c:pt>
                <c:pt idx="384">
                  <c:v>40939</c:v>
                </c:pt>
                <c:pt idx="385">
                  <c:v>40968</c:v>
                </c:pt>
                <c:pt idx="386">
                  <c:v>40998</c:v>
                </c:pt>
                <c:pt idx="387">
                  <c:v>41029</c:v>
                </c:pt>
                <c:pt idx="388">
                  <c:v>41060</c:v>
                </c:pt>
                <c:pt idx="389">
                  <c:v>41089</c:v>
                </c:pt>
                <c:pt idx="390">
                  <c:v>41121</c:v>
                </c:pt>
                <c:pt idx="391">
                  <c:v>41152</c:v>
                </c:pt>
                <c:pt idx="392">
                  <c:v>41180</c:v>
                </c:pt>
                <c:pt idx="393">
                  <c:v>41213</c:v>
                </c:pt>
                <c:pt idx="394">
                  <c:v>41243</c:v>
                </c:pt>
                <c:pt idx="395">
                  <c:v>41274</c:v>
                </c:pt>
                <c:pt idx="396">
                  <c:v>41305</c:v>
                </c:pt>
                <c:pt idx="397">
                  <c:v>41333</c:v>
                </c:pt>
                <c:pt idx="398">
                  <c:v>41362</c:v>
                </c:pt>
                <c:pt idx="399">
                  <c:v>41394</c:v>
                </c:pt>
                <c:pt idx="400">
                  <c:v>41425</c:v>
                </c:pt>
                <c:pt idx="401">
                  <c:v>41453</c:v>
                </c:pt>
                <c:pt idx="402">
                  <c:v>41486</c:v>
                </c:pt>
                <c:pt idx="403">
                  <c:v>41516</c:v>
                </c:pt>
                <c:pt idx="404">
                  <c:v>41547</c:v>
                </c:pt>
                <c:pt idx="405">
                  <c:v>41578</c:v>
                </c:pt>
                <c:pt idx="406">
                  <c:v>41607</c:v>
                </c:pt>
                <c:pt idx="407">
                  <c:v>41639</c:v>
                </c:pt>
                <c:pt idx="408">
                  <c:v>41670</c:v>
                </c:pt>
                <c:pt idx="409">
                  <c:v>41698</c:v>
                </c:pt>
                <c:pt idx="410">
                  <c:v>41729</c:v>
                </c:pt>
                <c:pt idx="411">
                  <c:v>41759</c:v>
                </c:pt>
                <c:pt idx="412">
                  <c:v>41789</c:v>
                </c:pt>
                <c:pt idx="413">
                  <c:v>41820</c:v>
                </c:pt>
                <c:pt idx="414">
                  <c:v>41851</c:v>
                </c:pt>
                <c:pt idx="415">
                  <c:v>41880</c:v>
                </c:pt>
                <c:pt idx="416">
                  <c:v>41912</c:v>
                </c:pt>
                <c:pt idx="417">
                  <c:v>41943</c:v>
                </c:pt>
                <c:pt idx="418">
                  <c:v>41971</c:v>
                </c:pt>
                <c:pt idx="419">
                  <c:v>42004</c:v>
                </c:pt>
                <c:pt idx="420">
                  <c:v>42034</c:v>
                </c:pt>
                <c:pt idx="421">
                  <c:v>42062</c:v>
                </c:pt>
                <c:pt idx="422">
                  <c:v>42094</c:v>
                </c:pt>
                <c:pt idx="423">
                  <c:v>42124</c:v>
                </c:pt>
                <c:pt idx="424">
                  <c:v>42153</c:v>
                </c:pt>
                <c:pt idx="425">
                  <c:v>42185</c:v>
                </c:pt>
                <c:pt idx="426">
                  <c:v>42216</c:v>
                </c:pt>
                <c:pt idx="427">
                  <c:v>42247</c:v>
                </c:pt>
                <c:pt idx="428">
                  <c:v>42277</c:v>
                </c:pt>
                <c:pt idx="429">
                  <c:v>42307</c:v>
                </c:pt>
                <c:pt idx="430">
                  <c:v>42338</c:v>
                </c:pt>
                <c:pt idx="431">
                  <c:v>42369</c:v>
                </c:pt>
                <c:pt idx="432">
                  <c:v>42398</c:v>
                </c:pt>
                <c:pt idx="433">
                  <c:v>42429</c:v>
                </c:pt>
                <c:pt idx="434">
                  <c:v>42460</c:v>
                </c:pt>
                <c:pt idx="435">
                  <c:v>42489</c:v>
                </c:pt>
                <c:pt idx="436">
                  <c:v>42521</c:v>
                </c:pt>
                <c:pt idx="437">
                  <c:v>42551</c:v>
                </c:pt>
                <c:pt idx="438">
                  <c:v>42580</c:v>
                </c:pt>
                <c:pt idx="439">
                  <c:v>42613</c:v>
                </c:pt>
                <c:pt idx="440">
                  <c:v>42643</c:v>
                </c:pt>
                <c:pt idx="441">
                  <c:v>42674</c:v>
                </c:pt>
                <c:pt idx="442">
                  <c:v>42704</c:v>
                </c:pt>
                <c:pt idx="443">
                  <c:v>42734</c:v>
                </c:pt>
                <c:pt idx="444">
                  <c:v>42766</c:v>
                </c:pt>
                <c:pt idx="445">
                  <c:v>42794</c:v>
                </c:pt>
                <c:pt idx="446">
                  <c:v>42825</c:v>
                </c:pt>
                <c:pt idx="447">
                  <c:v>42853</c:v>
                </c:pt>
                <c:pt idx="448">
                  <c:v>42886</c:v>
                </c:pt>
                <c:pt idx="449">
                  <c:v>42916</c:v>
                </c:pt>
                <c:pt idx="450">
                  <c:v>42947</c:v>
                </c:pt>
                <c:pt idx="451">
                  <c:v>42978</c:v>
                </c:pt>
                <c:pt idx="452">
                  <c:v>43007</c:v>
                </c:pt>
                <c:pt idx="453">
                  <c:v>43039</c:v>
                </c:pt>
                <c:pt idx="454">
                  <c:v>43069</c:v>
                </c:pt>
                <c:pt idx="455">
                  <c:v>43098</c:v>
                </c:pt>
                <c:pt idx="456">
                  <c:v>43131</c:v>
                </c:pt>
                <c:pt idx="457">
                  <c:v>43159</c:v>
                </c:pt>
                <c:pt idx="458">
                  <c:v>43189</c:v>
                </c:pt>
                <c:pt idx="459">
                  <c:v>43220</c:v>
                </c:pt>
                <c:pt idx="460">
                  <c:v>43251</c:v>
                </c:pt>
                <c:pt idx="461">
                  <c:v>43280</c:v>
                </c:pt>
                <c:pt idx="462">
                  <c:v>43312</c:v>
                </c:pt>
                <c:pt idx="463">
                  <c:v>43343</c:v>
                </c:pt>
                <c:pt idx="464">
                  <c:v>43371</c:v>
                </c:pt>
                <c:pt idx="465">
                  <c:v>43404</c:v>
                </c:pt>
                <c:pt idx="466">
                  <c:v>43434</c:v>
                </c:pt>
                <c:pt idx="467">
                  <c:v>43465</c:v>
                </c:pt>
                <c:pt idx="468">
                  <c:v>43496</c:v>
                </c:pt>
                <c:pt idx="469">
                  <c:v>43524</c:v>
                </c:pt>
                <c:pt idx="470">
                  <c:v>43553</c:v>
                </c:pt>
                <c:pt idx="471">
                  <c:v>43585</c:v>
                </c:pt>
                <c:pt idx="472">
                  <c:v>43616</c:v>
                </c:pt>
                <c:pt idx="473">
                  <c:v>43644</c:v>
                </c:pt>
                <c:pt idx="474">
                  <c:v>43677</c:v>
                </c:pt>
                <c:pt idx="475">
                  <c:v>43707</c:v>
                </c:pt>
                <c:pt idx="476">
                  <c:v>43738</c:v>
                </c:pt>
                <c:pt idx="477">
                  <c:v>43769</c:v>
                </c:pt>
                <c:pt idx="478">
                  <c:v>43798</c:v>
                </c:pt>
                <c:pt idx="479">
                  <c:v>43830</c:v>
                </c:pt>
                <c:pt idx="480">
                  <c:v>43861</c:v>
                </c:pt>
                <c:pt idx="481">
                  <c:v>43889</c:v>
                </c:pt>
                <c:pt idx="482">
                  <c:v>43921</c:v>
                </c:pt>
                <c:pt idx="483">
                  <c:v>43951</c:v>
                </c:pt>
                <c:pt idx="484">
                  <c:v>43980</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numCache>
            </c:numRef>
          </c:cat>
          <c:val>
            <c:numRef>
              <c:f>Sheet1!$D$2:$D$503</c:f>
              <c:numCache>
                <c:formatCode>General</c:formatCode>
                <c:ptCount val="502"/>
                <c:pt idx="0">
                  <c:v>10000</c:v>
                </c:pt>
                <c:pt idx="1">
                  <c:v>10000</c:v>
                </c:pt>
                <c:pt idx="2">
                  <c:v>10000</c:v>
                </c:pt>
                <c:pt idx="3">
                  <c:v>10000</c:v>
                </c:pt>
                <c:pt idx="4">
                  <c:v>10000</c:v>
                </c:pt>
                <c:pt idx="5">
                  <c:v>10000</c:v>
                </c:pt>
                <c:pt idx="6">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126">
                  <c:v>10000</c:v>
                </c:pt>
                <c:pt idx="127">
                  <c:v>10000</c:v>
                </c:pt>
                <c:pt idx="128">
                  <c:v>10000</c:v>
                </c:pt>
                <c:pt idx="129">
                  <c:v>10000</c:v>
                </c:pt>
                <c:pt idx="130">
                  <c:v>10000</c:v>
                </c:pt>
                <c:pt idx="131">
                  <c:v>10000</c:v>
                </c:pt>
                <c:pt idx="132">
                  <c:v>10000</c:v>
                </c:pt>
                <c:pt idx="133">
                  <c:v>10000</c:v>
                </c:pt>
                <c:pt idx="134">
                  <c:v>10000</c:v>
                </c:pt>
                <c:pt idx="254">
                  <c:v>10000</c:v>
                </c:pt>
                <c:pt idx="255">
                  <c:v>10000</c:v>
                </c:pt>
                <c:pt idx="256">
                  <c:v>10000</c:v>
                </c:pt>
                <c:pt idx="257">
                  <c:v>10000</c:v>
                </c:pt>
                <c:pt idx="258">
                  <c:v>10000</c:v>
                </c:pt>
                <c:pt idx="259">
                  <c:v>10000</c:v>
                </c:pt>
                <c:pt idx="260">
                  <c:v>10000</c:v>
                </c:pt>
                <c:pt idx="261">
                  <c:v>10000</c:v>
                </c:pt>
                <c:pt idx="262">
                  <c:v>10000</c:v>
                </c:pt>
                <c:pt idx="335">
                  <c:v>10000</c:v>
                </c:pt>
                <c:pt idx="336">
                  <c:v>10000</c:v>
                </c:pt>
                <c:pt idx="337">
                  <c:v>10000</c:v>
                </c:pt>
                <c:pt idx="338">
                  <c:v>10000</c:v>
                </c:pt>
                <c:pt idx="339">
                  <c:v>10000</c:v>
                </c:pt>
                <c:pt idx="340">
                  <c:v>10000</c:v>
                </c:pt>
                <c:pt idx="341">
                  <c:v>10000</c:v>
                </c:pt>
                <c:pt idx="342">
                  <c:v>10000</c:v>
                </c:pt>
                <c:pt idx="343">
                  <c:v>10000</c:v>
                </c:pt>
                <c:pt idx="344">
                  <c:v>10000</c:v>
                </c:pt>
                <c:pt idx="345">
                  <c:v>10000</c:v>
                </c:pt>
                <c:pt idx="346">
                  <c:v>10000</c:v>
                </c:pt>
                <c:pt idx="347">
                  <c:v>10000</c:v>
                </c:pt>
                <c:pt idx="348">
                  <c:v>10000</c:v>
                </c:pt>
                <c:pt idx="349">
                  <c:v>10000</c:v>
                </c:pt>
                <c:pt idx="350">
                  <c:v>10000</c:v>
                </c:pt>
                <c:pt idx="351">
                  <c:v>10000</c:v>
                </c:pt>
                <c:pt idx="352">
                  <c:v>10000</c:v>
                </c:pt>
                <c:pt idx="353">
                  <c:v>10000</c:v>
                </c:pt>
                <c:pt idx="482">
                  <c:v>10000</c:v>
                </c:pt>
                <c:pt idx="483">
                  <c:v>10000</c:v>
                </c:pt>
                <c:pt idx="484">
                  <c:v>10000</c:v>
                </c:pt>
              </c:numCache>
            </c:numRef>
          </c:val>
          <c:extLst>
            <c:ext xmlns:c16="http://schemas.microsoft.com/office/drawing/2014/chart" uri="{C3380CC4-5D6E-409C-BE32-E72D297353CC}">
              <c16:uniqueId val="{00000000-3763-8344-A927-F571B7B20E40}"/>
            </c:ext>
          </c:extLst>
        </c:ser>
        <c:dLbls>
          <c:showLegendKey val="0"/>
          <c:showVal val="0"/>
          <c:showCatName val="0"/>
          <c:showSerName val="0"/>
          <c:showPercent val="0"/>
          <c:showBubbleSize val="0"/>
        </c:dLbls>
        <c:gapWidth val="160"/>
        <c:overlap val="-2"/>
        <c:axId val="95611056"/>
        <c:axId val="1937755744"/>
      </c:barChart>
      <c:lineChart>
        <c:grouping val="standard"/>
        <c:varyColors val="0"/>
        <c:ser>
          <c:idx val="0"/>
          <c:order val="0"/>
          <c:tx>
            <c:strRef>
              <c:f>Sheet1!$B$1</c:f>
              <c:strCache>
                <c:ptCount val="1"/>
                <c:pt idx="0">
                  <c:v>Price</c:v>
                </c:pt>
              </c:strCache>
            </c:strRef>
          </c:tx>
          <c:spPr>
            <a:ln w="28575" cap="sq">
              <a:solidFill>
                <a:schemeClr val="accent1"/>
              </a:solidFill>
              <a:prstDash val="solid"/>
            </a:ln>
          </c:spPr>
          <c:marker>
            <c:symbol val="none"/>
          </c:marker>
          <c:cat>
            <c:numRef>
              <c:f>Sheet1!$A$2:$A$503</c:f>
              <c:numCache>
                <c:formatCode>m/d/yyyy</c:formatCode>
                <c:ptCount val="502"/>
                <c:pt idx="0">
                  <c:v>29251</c:v>
                </c:pt>
                <c:pt idx="1">
                  <c:v>29280</c:v>
                </c:pt>
                <c:pt idx="2">
                  <c:v>29311</c:v>
                </c:pt>
                <c:pt idx="3">
                  <c:v>29341</c:v>
                </c:pt>
                <c:pt idx="4">
                  <c:v>29371</c:v>
                </c:pt>
                <c:pt idx="5">
                  <c:v>29402</c:v>
                </c:pt>
                <c:pt idx="6">
                  <c:v>29433</c:v>
                </c:pt>
                <c:pt idx="7">
                  <c:v>29462</c:v>
                </c:pt>
                <c:pt idx="8">
                  <c:v>29494</c:v>
                </c:pt>
                <c:pt idx="9">
                  <c:v>29525</c:v>
                </c:pt>
                <c:pt idx="10">
                  <c:v>29553</c:v>
                </c:pt>
                <c:pt idx="11">
                  <c:v>29586</c:v>
                </c:pt>
                <c:pt idx="12">
                  <c:v>29616</c:v>
                </c:pt>
                <c:pt idx="13">
                  <c:v>29644</c:v>
                </c:pt>
                <c:pt idx="14">
                  <c:v>29676</c:v>
                </c:pt>
                <c:pt idx="15">
                  <c:v>29706</c:v>
                </c:pt>
                <c:pt idx="16">
                  <c:v>29735</c:v>
                </c:pt>
                <c:pt idx="17">
                  <c:v>29767</c:v>
                </c:pt>
                <c:pt idx="18">
                  <c:v>29798</c:v>
                </c:pt>
                <c:pt idx="19">
                  <c:v>29829</c:v>
                </c:pt>
                <c:pt idx="20">
                  <c:v>29859</c:v>
                </c:pt>
                <c:pt idx="21">
                  <c:v>29889</c:v>
                </c:pt>
                <c:pt idx="22">
                  <c:v>29920</c:v>
                </c:pt>
                <c:pt idx="23">
                  <c:v>29951</c:v>
                </c:pt>
                <c:pt idx="24">
                  <c:v>29980</c:v>
                </c:pt>
                <c:pt idx="25">
                  <c:v>30008</c:v>
                </c:pt>
                <c:pt idx="26">
                  <c:v>30041</c:v>
                </c:pt>
                <c:pt idx="27">
                  <c:v>30071</c:v>
                </c:pt>
                <c:pt idx="28">
                  <c:v>30102</c:v>
                </c:pt>
                <c:pt idx="29">
                  <c:v>30132</c:v>
                </c:pt>
                <c:pt idx="30">
                  <c:v>30162</c:v>
                </c:pt>
                <c:pt idx="31">
                  <c:v>30194</c:v>
                </c:pt>
                <c:pt idx="32">
                  <c:v>30224</c:v>
                </c:pt>
                <c:pt idx="33">
                  <c:v>30253</c:v>
                </c:pt>
                <c:pt idx="34">
                  <c:v>30285</c:v>
                </c:pt>
                <c:pt idx="35">
                  <c:v>30316</c:v>
                </c:pt>
                <c:pt idx="36">
                  <c:v>30347</c:v>
                </c:pt>
                <c:pt idx="37">
                  <c:v>30375</c:v>
                </c:pt>
                <c:pt idx="38">
                  <c:v>30406</c:v>
                </c:pt>
                <c:pt idx="39">
                  <c:v>30435</c:v>
                </c:pt>
                <c:pt idx="40">
                  <c:v>30467</c:v>
                </c:pt>
                <c:pt idx="41">
                  <c:v>30497</c:v>
                </c:pt>
                <c:pt idx="42">
                  <c:v>30526</c:v>
                </c:pt>
                <c:pt idx="43">
                  <c:v>30559</c:v>
                </c:pt>
                <c:pt idx="44">
                  <c:v>30589</c:v>
                </c:pt>
                <c:pt idx="45">
                  <c:v>30620</c:v>
                </c:pt>
                <c:pt idx="46">
                  <c:v>30650</c:v>
                </c:pt>
                <c:pt idx="47">
                  <c:v>30680</c:v>
                </c:pt>
                <c:pt idx="48">
                  <c:v>30712</c:v>
                </c:pt>
                <c:pt idx="49">
                  <c:v>30741</c:v>
                </c:pt>
                <c:pt idx="50">
                  <c:v>30771</c:v>
                </c:pt>
                <c:pt idx="51">
                  <c:v>30802</c:v>
                </c:pt>
                <c:pt idx="52">
                  <c:v>30833</c:v>
                </c:pt>
                <c:pt idx="53">
                  <c:v>30862</c:v>
                </c:pt>
                <c:pt idx="54">
                  <c:v>30894</c:v>
                </c:pt>
                <c:pt idx="55">
                  <c:v>30925</c:v>
                </c:pt>
                <c:pt idx="56">
                  <c:v>30953</c:v>
                </c:pt>
                <c:pt idx="57">
                  <c:v>30986</c:v>
                </c:pt>
                <c:pt idx="58">
                  <c:v>31016</c:v>
                </c:pt>
                <c:pt idx="59">
                  <c:v>31047</c:v>
                </c:pt>
                <c:pt idx="60">
                  <c:v>31078</c:v>
                </c:pt>
                <c:pt idx="61">
                  <c:v>31106</c:v>
                </c:pt>
                <c:pt idx="62">
                  <c:v>31135</c:v>
                </c:pt>
                <c:pt idx="63">
                  <c:v>31167</c:v>
                </c:pt>
                <c:pt idx="64">
                  <c:v>31198</c:v>
                </c:pt>
                <c:pt idx="65">
                  <c:v>31226</c:v>
                </c:pt>
                <c:pt idx="66">
                  <c:v>31259</c:v>
                </c:pt>
                <c:pt idx="67">
                  <c:v>31289</c:v>
                </c:pt>
                <c:pt idx="68">
                  <c:v>31320</c:v>
                </c:pt>
                <c:pt idx="69">
                  <c:v>31351</c:v>
                </c:pt>
                <c:pt idx="70">
                  <c:v>31380</c:v>
                </c:pt>
                <c:pt idx="71">
                  <c:v>31412</c:v>
                </c:pt>
                <c:pt idx="72">
                  <c:v>31443</c:v>
                </c:pt>
                <c:pt idx="73">
                  <c:v>31471</c:v>
                </c:pt>
                <c:pt idx="74">
                  <c:v>31502</c:v>
                </c:pt>
                <c:pt idx="75">
                  <c:v>31532</c:v>
                </c:pt>
                <c:pt idx="76">
                  <c:v>31562</c:v>
                </c:pt>
                <c:pt idx="77">
                  <c:v>31593</c:v>
                </c:pt>
                <c:pt idx="78">
                  <c:v>31624</c:v>
                </c:pt>
                <c:pt idx="79">
                  <c:v>31653</c:v>
                </c:pt>
                <c:pt idx="80">
                  <c:v>31685</c:v>
                </c:pt>
                <c:pt idx="81">
                  <c:v>31716</c:v>
                </c:pt>
                <c:pt idx="82">
                  <c:v>31744</c:v>
                </c:pt>
                <c:pt idx="83">
                  <c:v>31777</c:v>
                </c:pt>
                <c:pt idx="84">
                  <c:v>31807</c:v>
                </c:pt>
                <c:pt idx="85">
                  <c:v>31835</c:v>
                </c:pt>
                <c:pt idx="86">
                  <c:v>31867</c:v>
                </c:pt>
                <c:pt idx="87">
                  <c:v>31897</c:v>
                </c:pt>
                <c:pt idx="88">
                  <c:v>31926</c:v>
                </c:pt>
                <c:pt idx="89">
                  <c:v>31958</c:v>
                </c:pt>
                <c:pt idx="90">
                  <c:v>31989</c:v>
                </c:pt>
                <c:pt idx="91">
                  <c:v>32020</c:v>
                </c:pt>
                <c:pt idx="92">
                  <c:v>32050</c:v>
                </c:pt>
                <c:pt idx="93">
                  <c:v>32080</c:v>
                </c:pt>
                <c:pt idx="94">
                  <c:v>32111</c:v>
                </c:pt>
                <c:pt idx="95">
                  <c:v>32142</c:v>
                </c:pt>
                <c:pt idx="96">
                  <c:v>32171</c:v>
                </c:pt>
                <c:pt idx="97">
                  <c:v>32202</c:v>
                </c:pt>
                <c:pt idx="98">
                  <c:v>32233</c:v>
                </c:pt>
                <c:pt idx="99">
                  <c:v>32262</c:v>
                </c:pt>
                <c:pt idx="100">
                  <c:v>32294</c:v>
                </c:pt>
                <c:pt idx="101">
                  <c:v>32324</c:v>
                </c:pt>
                <c:pt idx="102">
                  <c:v>32353</c:v>
                </c:pt>
                <c:pt idx="103">
                  <c:v>32386</c:v>
                </c:pt>
                <c:pt idx="104">
                  <c:v>32416</c:v>
                </c:pt>
                <c:pt idx="105">
                  <c:v>32447</c:v>
                </c:pt>
                <c:pt idx="106">
                  <c:v>32477</c:v>
                </c:pt>
                <c:pt idx="107">
                  <c:v>32507</c:v>
                </c:pt>
                <c:pt idx="108">
                  <c:v>32539</c:v>
                </c:pt>
                <c:pt idx="109">
                  <c:v>32567</c:v>
                </c:pt>
                <c:pt idx="110">
                  <c:v>32598</c:v>
                </c:pt>
                <c:pt idx="111">
                  <c:v>32626</c:v>
                </c:pt>
                <c:pt idx="112">
                  <c:v>32659</c:v>
                </c:pt>
                <c:pt idx="113">
                  <c:v>32689</c:v>
                </c:pt>
                <c:pt idx="114">
                  <c:v>32720</c:v>
                </c:pt>
                <c:pt idx="115">
                  <c:v>32751</c:v>
                </c:pt>
                <c:pt idx="116">
                  <c:v>32780</c:v>
                </c:pt>
                <c:pt idx="117">
                  <c:v>32812</c:v>
                </c:pt>
                <c:pt idx="118">
                  <c:v>32842</c:v>
                </c:pt>
                <c:pt idx="119">
                  <c:v>32871</c:v>
                </c:pt>
                <c:pt idx="120">
                  <c:v>32904</c:v>
                </c:pt>
                <c:pt idx="121">
                  <c:v>32932</c:v>
                </c:pt>
                <c:pt idx="122">
                  <c:v>32962</c:v>
                </c:pt>
                <c:pt idx="123">
                  <c:v>32993</c:v>
                </c:pt>
                <c:pt idx="124">
                  <c:v>33024</c:v>
                </c:pt>
                <c:pt idx="125">
                  <c:v>33053</c:v>
                </c:pt>
                <c:pt idx="126">
                  <c:v>33085</c:v>
                </c:pt>
                <c:pt idx="127">
                  <c:v>33116</c:v>
                </c:pt>
                <c:pt idx="128">
                  <c:v>33144</c:v>
                </c:pt>
                <c:pt idx="129">
                  <c:v>33177</c:v>
                </c:pt>
                <c:pt idx="130">
                  <c:v>33207</c:v>
                </c:pt>
                <c:pt idx="131">
                  <c:v>33238</c:v>
                </c:pt>
                <c:pt idx="132">
                  <c:v>33269</c:v>
                </c:pt>
                <c:pt idx="133">
                  <c:v>33297</c:v>
                </c:pt>
                <c:pt idx="134">
                  <c:v>33326</c:v>
                </c:pt>
                <c:pt idx="135">
                  <c:v>33358</c:v>
                </c:pt>
                <c:pt idx="136">
                  <c:v>33389</c:v>
                </c:pt>
                <c:pt idx="137">
                  <c:v>33417</c:v>
                </c:pt>
                <c:pt idx="138">
                  <c:v>33450</c:v>
                </c:pt>
                <c:pt idx="139">
                  <c:v>33480</c:v>
                </c:pt>
                <c:pt idx="140">
                  <c:v>33511</c:v>
                </c:pt>
                <c:pt idx="141">
                  <c:v>33542</c:v>
                </c:pt>
                <c:pt idx="142">
                  <c:v>33571</c:v>
                </c:pt>
                <c:pt idx="143">
                  <c:v>33603</c:v>
                </c:pt>
                <c:pt idx="144">
                  <c:v>33634</c:v>
                </c:pt>
                <c:pt idx="145">
                  <c:v>33662</c:v>
                </c:pt>
                <c:pt idx="146">
                  <c:v>33694</c:v>
                </c:pt>
                <c:pt idx="147">
                  <c:v>33724</c:v>
                </c:pt>
                <c:pt idx="148">
                  <c:v>33753</c:v>
                </c:pt>
                <c:pt idx="149">
                  <c:v>33785</c:v>
                </c:pt>
                <c:pt idx="150">
                  <c:v>33816</c:v>
                </c:pt>
                <c:pt idx="151">
                  <c:v>33847</c:v>
                </c:pt>
                <c:pt idx="152">
                  <c:v>33877</c:v>
                </c:pt>
                <c:pt idx="153">
                  <c:v>33907</c:v>
                </c:pt>
                <c:pt idx="154">
                  <c:v>33938</c:v>
                </c:pt>
                <c:pt idx="155">
                  <c:v>33969</c:v>
                </c:pt>
                <c:pt idx="156">
                  <c:v>33998</c:v>
                </c:pt>
                <c:pt idx="157">
                  <c:v>34026</c:v>
                </c:pt>
                <c:pt idx="158">
                  <c:v>34059</c:v>
                </c:pt>
                <c:pt idx="159">
                  <c:v>34089</c:v>
                </c:pt>
                <c:pt idx="160">
                  <c:v>34120</c:v>
                </c:pt>
                <c:pt idx="161">
                  <c:v>34150</c:v>
                </c:pt>
                <c:pt idx="162">
                  <c:v>34180</c:v>
                </c:pt>
                <c:pt idx="163">
                  <c:v>34212</c:v>
                </c:pt>
                <c:pt idx="164">
                  <c:v>34242</c:v>
                </c:pt>
                <c:pt idx="165">
                  <c:v>34271</c:v>
                </c:pt>
                <c:pt idx="166">
                  <c:v>34303</c:v>
                </c:pt>
                <c:pt idx="167">
                  <c:v>34334</c:v>
                </c:pt>
                <c:pt idx="168">
                  <c:v>34365</c:v>
                </c:pt>
                <c:pt idx="169">
                  <c:v>34393</c:v>
                </c:pt>
                <c:pt idx="170">
                  <c:v>34424</c:v>
                </c:pt>
                <c:pt idx="171">
                  <c:v>34453</c:v>
                </c:pt>
                <c:pt idx="172">
                  <c:v>34485</c:v>
                </c:pt>
                <c:pt idx="173">
                  <c:v>34515</c:v>
                </c:pt>
                <c:pt idx="174">
                  <c:v>34544</c:v>
                </c:pt>
                <c:pt idx="175">
                  <c:v>34577</c:v>
                </c:pt>
                <c:pt idx="176">
                  <c:v>34607</c:v>
                </c:pt>
                <c:pt idx="177">
                  <c:v>34638</c:v>
                </c:pt>
                <c:pt idx="178">
                  <c:v>34668</c:v>
                </c:pt>
                <c:pt idx="179">
                  <c:v>34698</c:v>
                </c:pt>
                <c:pt idx="180">
                  <c:v>34730</c:v>
                </c:pt>
                <c:pt idx="181">
                  <c:v>34758</c:v>
                </c:pt>
                <c:pt idx="182">
                  <c:v>34789</c:v>
                </c:pt>
                <c:pt idx="183">
                  <c:v>34817</c:v>
                </c:pt>
                <c:pt idx="184">
                  <c:v>34850</c:v>
                </c:pt>
                <c:pt idx="185">
                  <c:v>34880</c:v>
                </c:pt>
                <c:pt idx="186">
                  <c:v>34911</c:v>
                </c:pt>
                <c:pt idx="187">
                  <c:v>34942</c:v>
                </c:pt>
                <c:pt idx="188">
                  <c:v>34971</c:v>
                </c:pt>
                <c:pt idx="189">
                  <c:v>35003</c:v>
                </c:pt>
                <c:pt idx="190">
                  <c:v>35033</c:v>
                </c:pt>
                <c:pt idx="191">
                  <c:v>35062</c:v>
                </c:pt>
                <c:pt idx="192">
                  <c:v>35095</c:v>
                </c:pt>
                <c:pt idx="193">
                  <c:v>35124</c:v>
                </c:pt>
                <c:pt idx="194">
                  <c:v>35153</c:v>
                </c:pt>
                <c:pt idx="195">
                  <c:v>35185</c:v>
                </c:pt>
                <c:pt idx="196">
                  <c:v>35216</c:v>
                </c:pt>
                <c:pt idx="197">
                  <c:v>35244</c:v>
                </c:pt>
                <c:pt idx="198">
                  <c:v>35277</c:v>
                </c:pt>
                <c:pt idx="199">
                  <c:v>35307</c:v>
                </c:pt>
                <c:pt idx="200">
                  <c:v>35338</c:v>
                </c:pt>
                <c:pt idx="201">
                  <c:v>35369</c:v>
                </c:pt>
                <c:pt idx="202">
                  <c:v>35398</c:v>
                </c:pt>
                <c:pt idx="203">
                  <c:v>35430</c:v>
                </c:pt>
                <c:pt idx="204">
                  <c:v>35461</c:v>
                </c:pt>
                <c:pt idx="205">
                  <c:v>35489</c:v>
                </c:pt>
                <c:pt idx="206">
                  <c:v>35520</c:v>
                </c:pt>
                <c:pt idx="207">
                  <c:v>35550</c:v>
                </c:pt>
                <c:pt idx="208">
                  <c:v>35580</c:v>
                </c:pt>
                <c:pt idx="209">
                  <c:v>35611</c:v>
                </c:pt>
                <c:pt idx="210">
                  <c:v>35642</c:v>
                </c:pt>
                <c:pt idx="211">
                  <c:v>35671</c:v>
                </c:pt>
                <c:pt idx="212">
                  <c:v>35703</c:v>
                </c:pt>
                <c:pt idx="213">
                  <c:v>35734</c:v>
                </c:pt>
                <c:pt idx="214">
                  <c:v>35762</c:v>
                </c:pt>
                <c:pt idx="215">
                  <c:v>35795</c:v>
                </c:pt>
                <c:pt idx="216">
                  <c:v>35825</c:v>
                </c:pt>
                <c:pt idx="217">
                  <c:v>35853</c:v>
                </c:pt>
                <c:pt idx="218">
                  <c:v>35885</c:v>
                </c:pt>
                <c:pt idx="219">
                  <c:v>35915</c:v>
                </c:pt>
                <c:pt idx="220">
                  <c:v>35944</c:v>
                </c:pt>
                <c:pt idx="221">
                  <c:v>35976</c:v>
                </c:pt>
                <c:pt idx="222">
                  <c:v>36007</c:v>
                </c:pt>
                <c:pt idx="223">
                  <c:v>36038</c:v>
                </c:pt>
                <c:pt idx="224">
                  <c:v>36068</c:v>
                </c:pt>
                <c:pt idx="225">
                  <c:v>36098</c:v>
                </c:pt>
                <c:pt idx="226">
                  <c:v>36129</c:v>
                </c:pt>
                <c:pt idx="227">
                  <c:v>36160</c:v>
                </c:pt>
                <c:pt idx="228">
                  <c:v>36189</c:v>
                </c:pt>
                <c:pt idx="229">
                  <c:v>36217</c:v>
                </c:pt>
                <c:pt idx="230">
                  <c:v>36250</c:v>
                </c:pt>
                <c:pt idx="231">
                  <c:v>36280</c:v>
                </c:pt>
                <c:pt idx="232">
                  <c:v>36311</c:v>
                </c:pt>
                <c:pt idx="233">
                  <c:v>36341</c:v>
                </c:pt>
                <c:pt idx="234">
                  <c:v>36371</c:v>
                </c:pt>
                <c:pt idx="235">
                  <c:v>36403</c:v>
                </c:pt>
                <c:pt idx="236">
                  <c:v>36433</c:v>
                </c:pt>
                <c:pt idx="237">
                  <c:v>36462</c:v>
                </c:pt>
                <c:pt idx="238">
                  <c:v>36494</c:v>
                </c:pt>
                <c:pt idx="239">
                  <c:v>36525</c:v>
                </c:pt>
                <c:pt idx="240">
                  <c:v>36556</c:v>
                </c:pt>
                <c:pt idx="241">
                  <c:v>36585</c:v>
                </c:pt>
                <c:pt idx="242">
                  <c:v>36616</c:v>
                </c:pt>
                <c:pt idx="243">
                  <c:v>36644</c:v>
                </c:pt>
                <c:pt idx="244">
                  <c:v>36677</c:v>
                </c:pt>
                <c:pt idx="245">
                  <c:v>36707</c:v>
                </c:pt>
                <c:pt idx="246">
                  <c:v>36738</c:v>
                </c:pt>
                <c:pt idx="247">
                  <c:v>36769</c:v>
                </c:pt>
                <c:pt idx="248">
                  <c:v>36798</c:v>
                </c:pt>
                <c:pt idx="249">
                  <c:v>36830</c:v>
                </c:pt>
                <c:pt idx="250">
                  <c:v>36860</c:v>
                </c:pt>
                <c:pt idx="251">
                  <c:v>36889</c:v>
                </c:pt>
                <c:pt idx="252">
                  <c:v>36922</c:v>
                </c:pt>
                <c:pt idx="253">
                  <c:v>36950</c:v>
                </c:pt>
                <c:pt idx="254">
                  <c:v>36980</c:v>
                </c:pt>
                <c:pt idx="255">
                  <c:v>37011</c:v>
                </c:pt>
                <c:pt idx="256">
                  <c:v>37042</c:v>
                </c:pt>
                <c:pt idx="257">
                  <c:v>37071</c:v>
                </c:pt>
                <c:pt idx="258">
                  <c:v>37103</c:v>
                </c:pt>
                <c:pt idx="259">
                  <c:v>37134</c:v>
                </c:pt>
                <c:pt idx="260">
                  <c:v>37162</c:v>
                </c:pt>
                <c:pt idx="261">
                  <c:v>37195</c:v>
                </c:pt>
                <c:pt idx="262">
                  <c:v>37225</c:v>
                </c:pt>
                <c:pt idx="263">
                  <c:v>37256</c:v>
                </c:pt>
                <c:pt idx="264">
                  <c:v>37287</c:v>
                </c:pt>
                <c:pt idx="265">
                  <c:v>37315</c:v>
                </c:pt>
                <c:pt idx="266">
                  <c:v>37344</c:v>
                </c:pt>
                <c:pt idx="267">
                  <c:v>37376</c:v>
                </c:pt>
                <c:pt idx="268">
                  <c:v>37407</c:v>
                </c:pt>
                <c:pt idx="269">
                  <c:v>37435</c:v>
                </c:pt>
                <c:pt idx="270">
                  <c:v>37468</c:v>
                </c:pt>
                <c:pt idx="271">
                  <c:v>37498</c:v>
                </c:pt>
                <c:pt idx="272">
                  <c:v>37529</c:v>
                </c:pt>
                <c:pt idx="273">
                  <c:v>37560</c:v>
                </c:pt>
                <c:pt idx="274">
                  <c:v>37589</c:v>
                </c:pt>
                <c:pt idx="275">
                  <c:v>37621</c:v>
                </c:pt>
                <c:pt idx="276">
                  <c:v>37652</c:v>
                </c:pt>
                <c:pt idx="277">
                  <c:v>37680</c:v>
                </c:pt>
                <c:pt idx="278">
                  <c:v>37711</c:v>
                </c:pt>
                <c:pt idx="279">
                  <c:v>37741</c:v>
                </c:pt>
                <c:pt idx="280">
                  <c:v>37771</c:v>
                </c:pt>
                <c:pt idx="281">
                  <c:v>37802</c:v>
                </c:pt>
                <c:pt idx="282">
                  <c:v>37833</c:v>
                </c:pt>
                <c:pt idx="283">
                  <c:v>37862</c:v>
                </c:pt>
                <c:pt idx="284">
                  <c:v>37894</c:v>
                </c:pt>
                <c:pt idx="285">
                  <c:v>37925</c:v>
                </c:pt>
                <c:pt idx="286">
                  <c:v>37953</c:v>
                </c:pt>
                <c:pt idx="287">
                  <c:v>37986</c:v>
                </c:pt>
                <c:pt idx="288">
                  <c:v>38016</c:v>
                </c:pt>
                <c:pt idx="289">
                  <c:v>38044</c:v>
                </c:pt>
                <c:pt idx="290">
                  <c:v>38077</c:v>
                </c:pt>
                <c:pt idx="291">
                  <c:v>38107</c:v>
                </c:pt>
                <c:pt idx="292">
                  <c:v>38138</c:v>
                </c:pt>
                <c:pt idx="293">
                  <c:v>38168</c:v>
                </c:pt>
                <c:pt idx="294">
                  <c:v>38198</c:v>
                </c:pt>
                <c:pt idx="295">
                  <c:v>38230</c:v>
                </c:pt>
                <c:pt idx="296">
                  <c:v>38260</c:v>
                </c:pt>
                <c:pt idx="297">
                  <c:v>38289</c:v>
                </c:pt>
                <c:pt idx="298">
                  <c:v>38321</c:v>
                </c:pt>
                <c:pt idx="299">
                  <c:v>38352</c:v>
                </c:pt>
                <c:pt idx="300">
                  <c:v>38383</c:v>
                </c:pt>
                <c:pt idx="301">
                  <c:v>38411</c:v>
                </c:pt>
                <c:pt idx="302">
                  <c:v>38442</c:v>
                </c:pt>
                <c:pt idx="303">
                  <c:v>38471</c:v>
                </c:pt>
                <c:pt idx="304">
                  <c:v>38503</c:v>
                </c:pt>
                <c:pt idx="305">
                  <c:v>38533</c:v>
                </c:pt>
                <c:pt idx="306">
                  <c:v>38562</c:v>
                </c:pt>
                <c:pt idx="307">
                  <c:v>38595</c:v>
                </c:pt>
                <c:pt idx="308">
                  <c:v>38625</c:v>
                </c:pt>
                <c:pt idx="309">
                  <c:v>38656</c:v>
                </c:pt>
                <c:pt idx="310">
                  <c:v>38686</c:v>
                </c:pt>
                <c:pt idx="311">
                  <c:v>38716</c:v>
                </c:pt>
                <c:pt idx="312">
                  <c:v>38748</c:v>
                </c:pt>
                <c:pt idx="313">
                  <c:v>38776</c:v>
                </c:pt>
                <c:pt idx="314">
                  <c:v>38807</c:v>
                </c:pt>
                <c:pt idx="315">
                  <c:v>38835</c:v>
                </c:pt>
                <c:pt idx="316">
                  <c:v>38868</c:v>
                </c:pt>
                <c:pt idx="317">
                  <c:v>38898</c:v>
                </c:pt>
                <c:pt idx="318">
                  <c:v>38929</c:v>
                </c:pt>
                <c:pt idx="319">
                  <c:v>38960</c:v>
                </c:pt>
                <c:pt idx="320">
                  <c:v>38989</c:v>
                </c:pt>
                <c:pt idx="321">
                  <c:v>39021</c:v>
                </c:pt>
                <c:pt idx="322">
                  <c:v>39051</c:v>
                </c:pt>
                <c:pt idx="323">
                  <c:v>39080</c:v>
                </c:pt>
                <c:pt idx="324">
                  <c:v>39113</c:v>
                </c:pt>
                <c:pt idx="325">
                  <c:v>39141</c:v>
                </c:pt>
                <c:pt idx="326">
                  <c:v>39171</c:v>
                </c:pt>
                <c:pt idx="327">
                  <c:v>39202</c:v>
                </c:pt>
                <c:pt idx="328">
                  <c:v>39233</c:v>
                </c:pt>
                <c:pt idx="329">
                  <c:v>39262</c:v>
                </c:pt>
                <c:pt idx="330">
                  <c:v>39294</c:v>
                </c:pt>
                <c:pt idx="331">
                  <c:v>39325</c:v>
                </c:pt>
                <c:pt idx="332">
                  <c:v>39353</c:v>
                </c:pt>
                <c:pt idx="333">
                  <c:v>39386</c:v>
                </c:pt>
                <c:pt idx="334">
                  <c:v>39416</c:v>
                </c:pt>
                <c:pt idx="335">
                  <c:v>39447</c:v>
                </c:pt>
                <c:pt idx="336">
                  <c:v>39478</c:v>
                </c:pt>
                <c:pt idx="337">
                  <c:v>39507</c:v>
                </c:pt>
                <c:pt idx="338">
                  <c:v>39538</c:v>
                </c:pt>
                <c:pt idx="339">
                  <c:v>39568</c:v>
                </c:pt>
                <c:pt idx="340">
                  <c:v>39598</c:v>
                </c:pt>
                <c:pt idx="341">
                  <c:v>39629</c:v>
                </c:pt>
                <c:pt idx="342">
                  <c:v>39660</c:v>
                </c:pt>
                <c:pt idx="343">
                  <c:v>39689</c:v>
                </c:pt>
                <c:pt idx="344">
                  <c:v>39721</c:v>
                </c:pt>
                <c:pt idx="345">
                  <c:v>39752</c:v>
                </c:pt>
                <c:pt idx="346">
                  <c:v>39780</c:v>
                </c:pt>
                <c:pt idx="347">
                  <c:v>39813</c:v>
                </c:pt>
                <c:pt idx="348">
                  <c:v>39843</c:v>
                </c:pt>
                <c:pt idx="349">
                  <c:v>39871</c:v>
                </c:pt>
                <c:pt idx="350">
                  <c:v>39903</c:v>
                </c:pt>
                <c:pt idx="351">
                  <c:v>39933</c:v>
                </c:pt>
                <c:pt idx="352">
                  <c:v>39962</c:v>
                </c:pt>
                <c:pt idx="353">
                  <c:v>39994</c:v>
                </c:pt>
                <c:pt idx="354">
                  <c:v>40025</c:v>
                </c:pt>
                <c:pt idx="355">
                  <c:v>40056</c:v>
                </c:pt>
                <c:pt idx="356">
                  <c:v>40086</c:v>
                </c:pt>
                <c:pt idx="357">
                  <c:v>40116</c:v>
                </c:pt>
                <c:pt idx="358">
                  <c:v>40147</c:v>
                </c:pt>
                <c:pt idx="359">
                  <c:v>40178</c:v>
                </c:pt>
                <c:pt idx="360">
                  <c:v>40207</c:v>
                </c:pt>
                <c:pt idx="361">
                  <c:v>40235</c:v>
                </c:pt>
                <c:pt idx="362">
                  <c:v>40268</c:v>
                </c:pt>
                <c:pt idx="363">
                  <c:v>40298</c:v>
                </c:pt>
                <c:pt idx="364">
                  <c:v>40329</c:v>
                </c:pt>
                <c:pt idx="365">
                  <c:v>40359</c:v>
                </c:pt>
                <c:pt idx="366">
                  <c:v>40389</c:v>
                </c:pt>
                <c:pt idx="367">
                  <c:v>40421</c:v>
                </c:pt>
                <c:pt idx="368">
                  <c:v>40451</c:v>
                </c:pt>
                <c:pt idx="369">
                  <c:v>40480</c:v>
                </c:pt>
                <c:pt idx="370">
                  <c:v>40512</c:v>
                </c:pt>
                <c:pt idx="371">
                  <c:v>40543</c:v>
                </c:pt>
                <c:pt idx="372">
                  <c:v>40574</c:v>
                </c:pt>
                <c:pt idx="373">
                  <c:v>40602</c:v>
                </c:pt>
                <c:pt idx="374">
                  <c:v>40633</c:v>
                </c:pt>
                <c:pt idx="375">
                  <c:v>40662</c:v>
                </c:pt>
                <c:pt idx="376">
                  <c:v>40694</c:v>
                </c:pt>
                <c:pt idx="377">
                  <c:v>40724</c:v>
                </c:pt>
                <c:pt idx="378">
                  <c:v>40753</c:v>
                </c:pt>
                <c:pt idx="379">
                  <c:v>40786</c:v>
                </c:pt>
                <c:pt idx="380">
                  <c:v>40816</c:v>
                </c:pt>
                <c:pt idx="381">
                  <c:v>40847</c:v>
                </c:pt>
                <c:pt idx="382">
                  <c:v>40877</c:v>
                </c:pt>
                <c:pt idx="383">
                  <c:v>40907</c:v>
                </c:pt>
                <c:pt idx="384">
                  <c:v>40939</c:v>
                </c:pt>
                <c:pt idx="385">
                  <c:v>40968</c:v>
                </c:pt>
                <c:pt idx="386">
                  <c:v>40998</c:v>
                </c:pt>
                <c:pt idx="387">
                  <c:v>41029</c:v>
                </c:pt>
                <c:pt idx="388">
                  <c:v>41060</c:v>
                </c:pt>
                <c:pt idx="389">
                  <c:v>41089</c:v>
                </c:pt>
                <c:pt idx="390">
                  <c:v>41121</c:v>
                </c:pt>
                <c:pt idx="391">
                  <c:v>41152</c:v>
                </c:pt>
                <c:pt idx="392">
                  <c:v>41180</c:v>
                </c:pt>
                <c:pt idx="393">
                  <c:v>41213</c:v>
                </c:pt>
                <c:pt idx="394">
                  <c:v>41243</c:v>
                </c:pt>
                <c:pt idx="395">
                  <c:v>41274</c:v>
                </c:pt>
                <c:pt idx="396">
                  <c:v>41305</c:v>
                </c:pt>
                <c:pt idx="397">
                  <c:v>41333</c:v>
                </c:pt>
                <c:pt idx="398">
                  <c:v>41362</c:v>
                </c:pt>
                <c:pt idx="399">
                  <c:v>41394</c:v>
                </c:pt>
                <c:pt idx="400">
                  <c:v>41425</c:v>
                </c:pt>
                <c:pt idx="401">
                  <c:v>41453</c:v>
                </c:pt>
                <c:pt idx="402">
                  <c:v>41486</c:v>
                </c:pt>
                <c:pt idx="403">
                  <c:v>41516</c:v>
                </c:pt>
                <c:pt idx="404">
                  <c:v>41547</c:v>
                </c:pt>
                <c:pt idx="405">
                  <c:v>41578</c:v>
                </c:pt>
                <c:pt idx="406">
                  <c:v>41607</c:v>
                </c:pt>
                <c:pt idx="407">
                  <c:v>41639</c:v>
                </c:pt>
                <c:pt idx="408">
                  <c:v>41670</c:v>
                </c:pt>
                <c:pt idx="409">
                  <c:v>41698</c:v>
                </c:pt>
                <c:pt idx="410">
                  <c:v>41729</c:v>
                </c:pt>
                <c:pt idx="411">
                  <c:v>41759</c:v>
                </c:pt>
                <c:pt idx="412">
                  <c:v>41789</c:v>
                </c:pt>
                <c:pt idx="413">
                  <c:v>41820</c:v>
                </c:pt>
                <c:pt idx="414">
                  <c:v>41851</c:v>
                </c:pt>
                <c:pt idx="415">
                  <c:v>41880</c:v>
                </c:pt>
                <c:pt idx="416">
                  <c:v>41912</c:v>
                </c:pt>
                <c:pt idx="417">
                  <c:v>41943</c:v>
                </c:pt>
                <c:pt idx="418">
                  <c:v>41971</c:v>
                </c:pt>
                <c:pt idx="419">
                  <c:v>42004</c:v>
                </c:pt>
                <c:pt idx="420">
                  <c:v>42034</c:v>
                </c:pt>
                <c:pt idx="421">
                  <c:v>42062</c:v>
                </c:pt>
                <c:pt idx="422">
                  <c:v>42094</c:v>
                </c:pt>
                <c:pt idx="423">
                  <c:v>42124</c:v>
                </c:pt>
                <c:pt idx="424">
                  <c:v>42153</c:v>
                </c:pt>
                <c:pt idx="425">
                  <c:v>42185</c:v>
                </c:pt>
                <c:pt idx="426">
                  <c:v>42216</c:v>
                </c:pt>
                <c:pt idx="427">
                  <c:v>42247</c:v>
                </c:pt>
                <c:pt idx="428">
                  <c:v>42277</c:v>
                </c:pt>
                <c:pt idx="429">
                  <c:v>42307</c:v>
                </c:pt>
                <c:pt idx="430">
                  <c:v>42338</c:v>
                </c:pt>
                <c:pt idx="431">
                  <c:v>42369</c:v>
                </c:pt>
                <c:pt idx="432">
                  <c:v>42398</c:v>
                </c:pt>
                <c:pt idx="433">
                  <c:v>42429</c:v>
                </c:pt>
                <c:pt idx="434">
                  <c:v>42460</c:v>
                </c:pt>
                <c:pt idx="435">
                  <c:v>42489</c:v>
                </c:pt>
                <c:pt idx="436">
                  <c:v>42521</c:v>
                </c:pt>
                <c:pt idx="437">
                  <c:v>42551</c:v>
                </c:pt>
                <c:pt idx="438">
                  <c:v>42580</c:v>
                </c:pt>
                <c:pt idx="439">
                  <c:v>42613</c:v>
                </c:pt>
                <c:pt idx="440">
                  <c:v>42643</c:v>
                </c:pt>
                <c:pt idx="441">
                  <c:v>42674</c:v>
                </c:pt>
                <c:pt idx="442">
                  <c:v>42704</c:v>
                </c:pt>
                <c:pt idx="443">
                  <c:v>42734</c:v>
                </c:pt>
                <c:pt idx="444">
                  <c:v>42766</c:v>
                </c:pt>
                <c:pt idx="445">
                  <c:v>42794</c:v>
                </c:pt>
                <c:pt idx="446">
                  <c:v>42825</c:v>
                </c:pt>
                <c:pt idx="447">
                  <c:v>42853</c:v>
                </c:pt>
                <c:pt idx="448">
                  <c:v>42886</c:v>
                </c:pt>
                <c:pt idx="449">
                  <c:v>42916</c:v>
                </c:pt>
                <c:pt idx="450">
                  <c:v>42947</c:v>
                </c:pt>
                <c:pt idx="451">
                  <c:v>42978</c:v>
                </c:pt>
                <c:pt idx="452">
                  <c:v>43007</c:v>
                </c:pt>
                <c:pt idx="453">
                  <c:v>43039</c:v>
                </c:pt>
                <c:pt idx="454">
                  <c:v>43069</c:v>
                </c:pt>
                <c:pt idx="455">
                  <c:v>43098</c:v>
                </c:pt>
                <c:pt idx="456">
                  <c:v>43131</c:v>
                </c:pt>
                <c:pt idx="457">
                  <c:v>43159</c:v>
                </c:pt>
                <c:pt idx="458">
                  <c:v>43189</c:v>
                </c:pt>
                <c:pt idx="459">
                  <c:v>43220</c:v>
                </c:pt>
                <c:pt idx="460">
                  <c:v>43251</c:v>
                </c:pt>
                <c:pt idx="461">
                  <c:v>43280</c:v>
                </c:pt>
                <c:pt idx="462">
                  <c:v>43312</c:v>
                </c:pt>
                <c:pt idx="463">
                  <c:v>43343</c:v>
                </c:pt>
                <c:pt idx="464">
                  <c:v>43371</c:v>
                </c:pt>
                <c:pt idx="465">
                  <c:v>43404</c:v>
                </c:pt>
                <c:pt idx="466">
                  <c:v>43434</c:v>
                </c:pt>
                <c:pt idx="467">
                  <c:v>43465</c:v>
                </c:pt>
                <c:pt idx="468">
                  <c:v>43496</c:v>
                </c:pt>
                <c:pt idx="469">
                  <c:v>43524</c:v>
                </c:pt>
                <c:pt idx="470">
                  <c:v>43553</c:v>
                </c:pt>
                <c:pt idx="471">
                  <c:v>43585</c:v>
                </c:pt>
                <c:pt idx="472">
                  <c:v>43616</c:v>
                </c:pt>
                <c:pt idx="473">
                  <c:v>43644</c:v>
                </c:pt>
                <c:pt idx="474">
                  <c:v>43677</c:v>
                </c:pt>
                <c:pt idx="475">
                  <c:v>43707</c:v>
                </c:pt>
                <c:pt idx="476">
                  <c:v>43738</c:v>
                </c:pt>
                <c:pt idx="477">
                  <c:v>43769</c:v>
                </c:pt>
                <c:pt idx="478">
                  <c:v>43798</c:v>
                </c:pt>
                <c:pt idx="479">
                  <c:v>43830</c:v>
                </c:pt>
                <c:pt idx="480">
                  <c:v>43861</c:v>
                </c:pt>
                <c:pt idx="481">
                  <c:v>43889</c:v>
                </c:pt>
                <c:pt idx="482">
                  <c:v>43921</c:v>
                </c:pt>
                <c:pt idx="483">
                  <c:v>43951</c:v>
                </c:pt>
                <c:pt idx="484">
                  <c:v>43980</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numCache>
            </c:numRef>
          </c:cat>
          <c:val>
            <c:numRef>
              <c:f>Sheet1!$B$2:$B$503</c:f>
              <c:numCache>
                <c:formatCode>General</c:formatCode>
                <c:ptCount val="502"/>
                <c:pt idx="0">
                  <c:v>114.16</c:v>
                </c:pt>
                <c:pt idx="1">
                  <c:v>113.66</c:v>
                </c:pt>
                <c:pt idx="2">
                  <c:v>102.09</c:v>
                </c:pt>
                <c:pt idx="3">
                  <c:v>106.29</c:v>
                </c:pt>
                <c:pt idx="4">
                  <c:v>111.24</c:v>
                </c:pt>
                <c:pt idx="5">
                  <c:v>114.24</c:v>
                </c:pt>
                <c:pt idx="6">
                  <c:v>121.67</c:v>
                </c:pt>
                <c:pt idx="7">
                  <c:v>122.38</c:v>
                </c:pt>
                <c:pt idx="8">
                  <c:v>125.46</c:v>
                </c:pt>
                <c:pt idx="9">
                  <c:v>127.47</c:v>
                </c:pt>
                <c:pt idx="10">
                  <c:v>140.52000000000001</c:v>
                </c:pt>
                <c:pt idx="11">
                  <c:v>135.76</c:v>
                </c:pt>
                <c:pt idx="12">
                  <c:v>129.55000000000001</c:v>
                </c:pt>
                <c:pt idx="13">
                  <c:v>131.27000000000001</c:v>
                </c:pt>
                <c:pt idx="14">
                  <c:v>136</c:v>
                </c:pt>
                <c:pt idx="15">
                  <c:v>132.81</c:v>
                </c:pt>
                <c:pt idx="16">
                  <c:v>132.59</c:v>
                </c:pt>
                <c:pt idx="17">
                  <c:v>131.21</c:v>
                </c:pt>
                <c:pt idx="18">
                  <c:v>130.91999999999999</c:v>
                </c:pt>
                <c:pt idx="19">
                  <c:v>122.79</c:v>
                </c:pt>
                <c:pt idx="20">
                  <c:v>116.18</c:v>
                </c:pt>
                <c:pt idx="21">
                  <c:v>121.89</c:v>
                </c:pt>
                <c:pt idx="22">
                  <c:v>126.35</c:v>
                </c:pt>
                <c:pt idx="23">
                  <c:v>122.55</c:v>
                </c:pt>
                <c:pt idx="24">
                  <c:v>120.4</c:v>
                </c:pt>
                <c:pt idx="25">
                  <c:v>113.11</c:v>
                </c:pt>
                <c:pt idx="26">
                  <c:v>111.96</c:v>
                </c:pt>
                <c:pt idx="27">
                  <c:v>116.44</c:v>
                </c:pt>
                <c:pt idx="28">
                  <c:v>111.88</c:v>
                </c:pt>
                <c:pt idx="29">
                  <c:v>109.61</c:v>
                </c:pt>
                <c:pt idx="30">
                  <c:v>107.09</c:v>
                </c:pt>
                <c:pt idx="31">
                  <c:v>119.51</c:v>
                </c:pt>
                <c:pt idx="32">
                  <c:v>120.42</c:v>
                </c:pt>
                <c:pt idx="33">
                  <c:v>133.71</c:v>
                </c:pt>
                <c:pt idx="34">
                  <c:v>138.54</c:v>
                </c:pt>
                <c:pt idx="35">
                  <c:v>140.63999999999999</c:v>
                </c:pt>
                <c:pt idx="36">
                  <c:v>145.30000000000001</c:v>
                </c:pt>
                <c:pt idx="37">
                  <c:v>148.06</c:v>
                </c:pt>
                <c:pt idx="38">
                  <c:v>152.96</c:v>
                </c:pt>
                <c:pt idx="39">
                  <c:v>164.42</c:v>
                </c:pt>
                <c:pt idx="40">
                  <c:v>162.38999999999999</c:v>
                </c:pt>
                <c:pt idx="41">
                  <c:v>168.11</c:v>
                </c:pt>
                <c:pt idx="42">
                  <c:v>162.56</c:v>
                </c:pt>
                <c:pt idx="43">
                  <c:v>164.4</c:v>
                </c:pt>
                <c:pt idx="44">
                  <c:v>166.07</c:v>
                </c:pt>
                <c:pt idx="45">
                  <c:v>163.55000000000001</c:v>
                </c:pt>
                <c:pt idx="46">
                  <c:v>166.4</c:v>
                </c:pt>
                <c:pt idx="47">
                  <c:v>164.93</c:v>
                </c:pt>
                <c:pt idx="48">
                  <c:v>163.41</c:v>
                </c:pt>
                <c:pt idx="49">
                  <c:v>157.06</c:v>
                </c:pt>
                <c:pt idx="50">
                  <c:v>159.18</c:v>
                </c:pt>
                <c:pt idx="51">
                  <c:v>160.05000000000001</c:v>
                </c:pt>
                <c:pt idx="52">
                  <c:v>150.55000000000001</c:v>
                </c:pt>
                <c:pt idx="53">
                  <c:v>153.18</c:v>
                </c:pt>
                <c:pt idx="54">
                  <c:v>150.66</c:v>
                </c:pt>
                <c:pt idx="55">
                  <c:v>166.68</c:v>
                </c:pt>
                <c:pt idx="56">
                  <c:v>166.1</c:v>
                </c:pt>
                <c:pt idx="57">
                  <c:v>166.09</c:v>
                </c:pt>
                <c:pt idx="58">
                  <c:v>163.58000000000001</c:v>
                </c:pt>
                <c:pt idx="59">
                  <c:v>167.24</c:v>
                </c:pt>
                <c:pt idx="60">
                  <c:v>179.63</c:v>
                </c:pt>
                <c:pt idx="61">
                  <c:v>181.18</c:v>
                </c:pt>
                <c:pt idx="62">
                  <c:v>180.66</c:v>
                </c:pt>
                <c:pt idx="63">
                  <c:v>179.83</c:v>
                </c:pt>
                <c:pt idx="64">
                  <c:v>189.55</c:v>
                </c:pt>
                <c:pt idx="65">
                  <c:v>191.85</c:v>
                </c:pt>
                <c:pt idx="66">
                  <c:v>190.92</c:v>
                </c:pt>
                <c:pt idx="67">
                  <c:v>188.63</c:v>
                </c:pt>
                <c:pt idx="68">
                  <c:v>182.08</c:v>
                </c:pt>
                <c:pt idx="69">
                  <c:v>189.82</c:v>
                </c:pt>
                <c:pt idx="70">
                  <c:v>202.17</c:v>
                </c:pt>
                <c:pt idx="71">
                  <c:v>211.28</c:v>
                </c:pt>
                <c:pt idx="72">
                  <c:v>211.78</c:v>
                </c:pt>
                <c:pt idx="73">
                  <c:v>226.92</c:v>
                </c:pt>
                <c:pt idx="74">
                  <c:v>238.9</c:v>
                </c:pt>
                <c:pt idx="75">
                  <c:v>235.52</c:v>
                </c:pt>
                <c:pt idx="76">
                  <c:v>247.35</c:v>
                </c:pt>
                <c:pt idx="77">
                  <c:v>250.84</c:v>
                </c:pt>
                <c:pt idx="78">
                  <c:v>236.12</c:v>
                </c:pt>
                <c:pt idx="79">
                  <c:v>252.93</c:v>
                </c:pt>
                <c:pt idx="80">
                  <c:v>231.32</c:v>
                </c:pt>
                <c:pt idx="81">
                  <c:v>243.98</c:v>
                </c:pt>
                <c:pt idx="82">
                  <c:v>249.22</c:v>
                </c:pt>
                <c:pt idx="83">
                  <c:v>242.17</c:v>
                </c:pt>
                <c:pt idx="84">
                  <c:v>274.08</c:v>
                </c:pt>
                <c:pt idx="85">
                  <c:v>284.2</c:v>
                </c:pt>
                <c:pt idx="86">
                  <c:v>291.7</c:v>
                </c:pt>
                <c:pt idx="87">
                  <c:v>288.36</c:v>
                </c:pt>
                <c:pt idx="88">
                  <c:v>290.10000000000002</c:v>
                </c:pt>
                <c:pt idx="89">
                  <c:v>304</c:v>
                </c:pt>
                <c:pt idx="90">
                  <c:v>318.66000000000003</c:v>
                </c:pt>
                <c:pt idx="91">
                  <c:v>329.8</c:v>
                </c:pt>
                <c:pt idx="92">
                  <c:v>321.83</c:v>
                </c:pt>
                <c:pt idx="93">
                  <c:v>251.79</c:v>
                </c:pt>
                <c:pt idx="94">
                  <c:v>230.3</c:v>
                </c:pt>
                <c:pt idx="95">
                  <c:v>247.08</c:v>
                </c:pt>
                <c:pt idx="96">
                  <c:v>257.07</c:v>
                </c:pt>
                <c:pt idx="97">
                  <c:v>267.82</c:v>
                </c:pt>
                <c:pt idx="98">
                  <c:v>258.89</c:v>
                </c:pt>
                <c:pt idx="99">
                  <c:v>261.33</c:v>
                </c:pt>
                <c:pt idx="100">
                  <c:v>262.16000000000003</c:v>
                </c:pt>
                <c:pt idx="101">
                  <c:v>273.5</c:v>
                </c:pt>
                <c:pt idx="102">
                  <c:v>272.02</c:v>
                </c:pt>
                <c:pt idx="103">
                  <c:v>261.52</c:v>
                </c:pt>
                <c:pt idx="104">
                  <c:v>271.91000000000003</c:v>
                </c:pt>
                <c:pt idx="105">
                  <c:v>278.97000000000003</c:v>
                </c:pt>
                <c:pt idx="106">
                  <c:v>273.7</c:v>
                </c:pt>
                <c:pt idx="107">
                  <c:v>277.72000000000003</c:v>
                </c:pt>
                <c:pt idx="108">
                  <c:v>297.47000000000003</c:v>
                </c:pt>
                <c:pt idx="109">
                  <c:v>288.86</c:v>
                </c:pt>
                <c:pt idx="110">
                  <c:v>294.87</c:v>
                </c:pt>
                <c:pt idx="111">
                  <c:v>309.64</c:v>
                </c:pt>
                <c:pt idx="112">
                  <c:v>320.52</c:v>
                </c:pt>
                <c:pt idx="113">
                  <c:v>317.98</c:v>
                </c:pt>
                <c:pt idx="114">
                  <c:v>346.08</c:v>
                </c:pt>
                <c:pt idx="115">
                  <c:v>351.45</c:v>
                </c:pt>
                <c:pt idx="116">
                  <c:v>349.15</c:v>
                </c:pt>
                <c:pt idx="117">
                  <c:v>340.36</c:v>
                </c:pt>
                <c:pt idx="118">
                  <c:v>345.99</c:v>
                </c:pt>
                <c:pt idx="119">
                  <c:v>353.4</c:v>
                </c:pt>
                <c:pt idx="120">
                  <c:v>329.08</c:v>
                </c:pt>
                <c:pt idx="121">
                  <c:v>331.89</c:v>
                </c:pt>
                <c:pt idx="122">
                  <c:v>339.94</c:v>
                </c:pt>
                <c:pt idx="123">
                  <c:v>330.8</c:v>
                </c:pt>
                <c:pt idx="124">
                  <c:v>361.23</c:v>
                </c:pt>
                <c:pt idx="125">
                  <c:v>358.02</c:v>
                </c:pt>
                <c:pt idx="126">
                  <c:v>356.15</c:v>
                </c:pt>
                <c:pt idx="127">
                  <c:v>322.56</c:v>
                </c:pt>
                <c:pt idx="128">
                  <c:v>306.05</c:v>
                </c:pt>
                <c:pt idx="129">
                  <c:v>304</c:v>
                </c:pt>
                <c:pt idx="130">
                  <c:v>322.22000000000003</c:v>
                </c:pt>
                <c:pt idx="131">
                  <c:v>330.22</c:v>
                </c:pt>
                <c:pt idx="132">
                  <c:v>343.93</c:v>
                </c:pt>
                <c:pt idx="133">
                  <c:v>367.07</c:v>
                </c:pt>
                <c:pt idx="134">
                  <c:v>375.22</c:v>
                </c:pt>
                <c:pt idx="135">
                  <c:v>375.35</c:v>
                </c:pt>
                <c:pt idx="136">
                  <c:v>389.83</c:v>
                </c:pt>
                <c:pt idx="137">
                  <c:v>371.16</c:v>
                </c:pt>
                <c:pt idx="138">
                  <c:v>387.81</c:v>
                </c:pt>
                <c:pt idx="139">
                  <c:v>395.43</c:v>
                </c:pt>
                <c:pt idx="140">
                  <c:v>387.86</c:v>
                </c:pt>
                <c:pt idx="141">
                  <c:v>392.46</c:v>
                </c:pt>
                <c:pt idx="142">
                  <c:v>375.22</c:v>
                </c:pt>
                <c:pt idx="143">
                  <c:v>417.09</c:v>
                </c:pt>
                <c:pt idx="144">
                  <c:v>408.79</c:v>
                </c:pt>
                <c:pt idx="145">
                  <c:v>412.7</c:v>
                </c:pt>
                <c:pt idx="146">
                  <c:v>403.69</c:v>
                </c:pt>
                <c:pt idx="147">
                  <c:v>414.95</c:v>
                </c:pt>
                <c:pt idx="148">
                  <c:v>415.35</c:v>
                </c:pt>
                <c:pt idx="149">
                  <c:v>408.14</c:v>
                </c:pt>
                <c:pt idx="150">
                  <c:v>424.21</c:v>
                </c:pt>
                <c:pt idx="151">
                  <c:v>414.03</c:v>
                </c:pt>
                <c:pt idx="152">
                  <c:v>417.8</c:v>
                </c:pt>
                <c:pt idx="153">
                  <c:v>418.68</c:v>
                </c:pt>
                <c:pt idx="154">
                  <c:v>431.35</c:v>
                </c:pt>
                <c:pt idx="155">
                  <c:v>435.71</c:v>
                </c:pt>
                <c:pt idx="156">
                  <c:v>438.78</c:v>
                </c:pt>
                <c:pt idx="157">
                  <c:v>443.38</c:v>
                </c:pt>
                <c:pt idx="158">
                  <c:v>451.67</c:v>
                </c:pt>
                <c:pt idx="159">
                  <c:v>440.19</c:v>
                </c:pt>
                <c:pt idx="160">
                  <c:v>450.19</c:v>
                </c:pt>
                <c:pt idx="161">
                  <c:v>450.53</c:v>
                </c:pt>
                <c:pt idx="162">
                  <c:v>448.13</c:v>
                </c:pt>
                <c:pt idx="163">
                  <c:v>463.56</c:v>
                </c:pt>
                <c:pt idx="164">
                  <c:v>458.93</c:v>
                </c:pt>
                <c:pt idx="165">
                  <c:v>467.83</c:v>
                </c:pt>
                <c:pt idx="166">
                  <c:v>461.79</c:v>
                </c:pt>
                <c:pt idx="167">
                  <c:v>466.45</c:v>
                </c:pt>
                <c:pt idx="168">
                  <c:v>481.61</c:v>
                </c:pt>
                <c:pt idx="169">
                  <c:v>467.14</c:v>
                </c:pt>
                <c:pt idx="170">
                  <c:v>445.77</c:v>
                </c:pt>
                <c:pt idx="171">
                  <c:v>450.91</c:v>
                </c:pt>
                <c:pt idx="172">
                  <c:v>456.5</c:v>
                </c:pt>
                <c:pt idx="173">
                  <c:v>444.27</c:v>
                </c:pt>
                <c:pt idx="174">
                  <c:v>458.26</c:v>
                </c:pt>
                <c:pt idx="175">
                  <c:v>475.49</c:v>
                </c:pt>
                <c:pt idx="176">
                  <c:v>462.69</c:v>
                </c:pt>
                <c:pt idx="177">
                  <c:v>472.35</c:v>
                </c:pt>
                <c:pt idx="178">
                  <c:v>453.69</c:v>
                </c:pt>
                <c:pt idx="179">
                  <c:v>459.27</c:v>
                </c:pt>
                <c:pt idx="180">
                  <c:v>470.42</c:v>
                </c:pt>
                <c:pt idx="181">
                  <c:v>487.39</c:v>
                </c:pt>
                <c:pt idx="182">
                  <c:v>500.71</c:v>
                </c:pt>
                <c:pt idx="183">
                  <c:v>514.71</c:v>
                </c:pt>
                <c:pt idx="184">
                  <c:v>533.4</c:v>
                </c:pt>
                <c:pt idx="185">
                  <c:v>544.75</c:v>
                </c:pt>
                <c:pt idx="186">
                  <c:v>562.05999999999995</c:v>
                </c:pt>
                <c:pt idx="187">
                  <c:v>561.88</c:v>
                </c:pt>
                <c:pt idx="188">
                  <c:v>584.41</c:v>
                </c:pt>
                <c:pt idx="189">
                  <c:v>581.5</c:v>
                </c:pt>
                <c:pt idx="190">
                  <c:v>605.37</c:v>
                </c:pt>
                <c:pt idx="191">
                  <c:v>615.92999999999995</c:v>
                </c:pt>
                <c:pt idx="192">
                  <c:v>636.02</c:v>
                </c:pt>
                <c:pt idx="193">
                  <c:v>640.42999999999995</c:v>
                </c:pt>
                <c:pt idx="194">
                  <c:v>645.5</c:v>
                </c:pt>
                <c:pt idx="195">
                  <c:v>654.16999999999996</c:v>
                </c:pt>
                <c:pt idx="196">
                  <c:v>669.12</c:v>
                </c:pt>
                <c:pt idx="197">
                  <c:v>670.63</c:v>
                </c:pt>
                <c:pt idx="198">
                  <c:v>639.95000000000005</c:v>
                </c:pt>
                <c:pt idx="199">
                  <c:v>651.99</c:v>
                </c:pt>
                <c:pt idx="200">
                  <c:v>687.31</c:v>
                </c:pt>
                <c:pt idx="201">
                  <c:v>705.27</c:v>
                </c:pt>
                <c:pt idx="202">
                  <c:v>757.02</c:v>
                </c:pt>
                <c:pt idx="203">
                  <c:v>740.74</c:v>
                </c:pt>
                <c:pt idx="204">
                  <c:v>786.16</c:v>
                </c:pt>
                <c:pt idx="205">
                  <c:v>790.82</c:v>
                </c:pt>
                <c:pt idx="206">
                  <c:v>757.12</c:v>
                </c:pt>
                <c:pt idx="207">
                  <c:v>801.34</c:v>
                </c:pt>
                <c:pt idx="208">
                  <c:v>848.28</c:v>
                </c:pt>
                <c:pt idx="209">
                  <c:v>885.14</c:v>
                </c:pt>
                <c:pt idx="210">
                  <c:v>954.29</c:v>
                </c:pt>
                <c:pt idx="211">
                  <c:v>899.47</c:v>
                </c:pt>
                <c:pt idx="212">
                  <c:v>947.28</c:v>
                </c:pt>
                <c:pt idx="213">
                  <c:v>914.62</c:v>
                </c:pt>
                <c:pt idx="214">
                  <c:v>955.4</c:v>
                </c:pt>
                <c:pt idx="215">
                  <c:v>970.43</c:v>
                </c:pt>
                <c:pt idx="216">
                  <c:v>980.28</c:v>
                </c:pt>
                <c:pt idx="217">
                  <c:v>1049.3399999999999</c:v>
                </c:pt>
                <c:pt idx="218">
                  <c:v>1101.75</c:v>
                </c:pt>
                <c:pt idx="219">
                  <c:v>1111.75</c:v>
                </c:pt>
                <c:pt idx="220">
                  <c:v>1090.82</c:v>
                </c:pt>
                <c:pt idx="221">
                  <c:v>1133.8399999999999</c:v>
                </c:pt>
                <c:pt idx="222">
                  <c:v>1120.67</c:v>
                </c:pt>
                <c:pt idx="223">
                  <c:v>957.28</c:v>
                </c:pt>
                <c:pt idx="224">
                  <c:v>1017.01</c:v>
                </c:pt>
                <c:pt idx="225">
                  <c:v>1098.67</c:v>
                </c:pt>
                <c:pt idx="226">
                  <c:v>1163.6300000000001</c:v>
                </c:pt>
                <c:pt idx="227">
                  <c:v>1229.23</c:v>
                </c:pt>
                <c:pt idx="228">
                  <c:v>1279.6400000000001</c:v>
                </c:pt>
                <c:pt idx="229">
                  <c:v>1238.33</c:v>
                </c:pt>
                <c:pt idx="230">
                  <c:v>1286.3699999999999</c:v>
                </c:pt>
                <c:pt idx="231">
                  <c:v>1335.18</c:v>
                </c:pt>
                <c:pt idx="232">
                  <c:v>1301.8399999999999</c:v>
                </c:pt>
                <c:pt idx="233">
                  <c:v>1372.71</c:v>
                </c:pt>
                <c:pt idx="234">
                  <c:v>1328.72</c:v>
                </c:pt>
                <c:pt idx="235">
                  <c:v>1320.41</c:v>
                </c:pt>
                <c:pt idx="236">
                  <c:v>1282.71</c:v>
                </c:pt>
                <c:pt idx="237">
                  <c:v>1362.93</c:v>
                </c:pt>
                <c:pt idx="238">
                  <c:v>1388.91</c:v>
                </c:pt>
                <c:pt idx="239">
                  <c:v>1469.25</c:v>
                </c:pt>
                <c:pt idx="240">
                  <c:v>1394.46</c:v>
                </c:pt>
                <c:pt idx="241">
                  <c:v>1366.42</c:v>
                </c:pt>
                <c:pt idx="242">
                  <c:v>1498.58</c:v>
                </c:pt>
                <c:pt idx="243">
                  <c:v>1452.43</c:v>
                </c:pt>
                <c:pt idx="244">
                  <c:v>1420.6</c:v>
                </c:pt>
                <c:pt idx="245">
                  <c:v>1454.6</c:v>
                </c:pt>
                <c:pt idx="246">
                  <c:v>1430.83</c:v>
                </c:pt>
                <c:pt idx="247">
                  <c:v>1517.68</c:v>
                </c:pt>
                <c:pt idx="248">
                  <c:v>1436.51</c:v>
                </c:pt>
                <c:pt idx="249">
                  <c:v>1429.4</c:v>
                </c:pt>
                <c:pt idx="250">
                  <c:v>1314.95</c:v>
                </c:pt>
                <c:pt idx="251">
                  <c:v>1320.28</c:v>
                </c:pt>
                <c:pt idx="252">
                  <c:v>1366.01</c:v>
                </c:pt>
                <c:pt idx="253">
                  <c:v>1239.94</c:v>
                </c:pt>
                <c:pt idx="254">
                  <c:v>1160.33</c:v>
                </c:pt>
                <c:pt idx="255">
                  <c:v>1249.46</c:v>
                </c:pt>
                <c:pt idx="256">
                  <c:v>1255.82</c:v>
                </c:pt>
                <c:pt idx="257">
                  <c:v>1224.42</c:v>
                </c:pt>
                <c:pt idx="258">
                  <c:v>1211.23</c:v>
                </c:pt>
                <c:pt idx="259">
                  <c:v>1133.58</c:v>
                </c:pt>
                <c:pt idx="260">
                  <c:v>1040.94</c:v>
                </c:pt>
                <c:pt idx="261">
                  <c:v>1059.78</c:v>
                </c:pt>
                <c:pt idx="262">
                  <c:v>1139.45</c:v>
                </c:pt>
                <c:pt idx="263">
                  <c:v>1148.08</c:v>
                </c:pt>
                <c:pt idx="264">
                  <c:v>1130.21</c:v>
                </c:pt>
                <c:pt idx="265">
                  <c:v>1106.73</c:v>
                </c:pt>
                <c:pt idx="266">
                  <c:v>1147.3900000000001</c:v>
                </c:pt>
                <c:pt idx="267">
                  <c:v>1076.92</c:v>
                </c:pt>
                <c:pt idx="268">
                  <c:v>1067.1400000000001</c:v>
                </c:pt>
                <c:pt idx="269">
                  <c:v>989.81</c:v>
                </c:pt>
                <c:pt idx="270">
                  <c:v>911.62</c:v>
                </c:pt>
                <c:pt idx="271">
                  <c:v>916.07</c:v>
                </c:pt>
                <c:pt idx="272">
                  <c:v>815.28</c:v>
                </c:pt>
                <c:pt idx="273">
                  <c:v>885.76</c:v>
                </c:pt>
                <c:pt idx="274">
                  <c:v>936.31</c:v>
                </c:pt>
                <c:pt idx="275">
                  <c:v>879.82</c:v>
                </c:pt>
                <c:pt idx="276">
                  <c:v>855.7</c:v>
                </c:pt>
                <c:pt idx="277">
                  <c:v>841.15</c:v>
                </c:pt>
                <c:pt idx="278">
                  <c:v>848.18</c:v>
                </c:pt>
                <c:pt idx="279">
                  <c:v>916.92</c:v>
                </c:pt>
                <c:pt idx="280">
                  <c:v>963.59</c:v>
                </c:pt>
                <c:pt idx="281">
                  <c:v>974.5</c:v>
                </c:pt>
                <c:pt idx="282">
                  <c:v>990.31</c:v>
                </c:pt>
                <c:pt idx="283">
                  <c:v>1008.01</c:v>
                </c:pt>
                <c:pt idx="284">
                  <c:v>995.97</c:v>
                </c:pt>
                <c:pt idx="285">
                  <c:v>1050.71</c:v>
                </c:pt>
                <c:pt idx="286">
                  <c:v>1058.2</c:v>
                </c:pt>
                <c:pt idx="287">
                  <c:v>1111.92</c:v>
                </c:pt>
                <c:pt idx="288">
                  <c:v>1131.1300000000001</c:v>
                </c:pt>
                <c:pt idx="289">
                  <c:v>1144.94</c:v>
                </c:pt>
                <c:pt idx="290">
                  <c:v>1126.21</c:v>
                </c:pt>
                <c:pt idx="291">
                  <c:v>1107.31</c:v>
                </c:pt>
                <c:pt idx="292">
                  <c:v>1120.68</c:v>
                </c:pt>
                <c:pt idx="293">
                  <c:v>1140.8399999999999</c:v>
                </c:pt>
                <c:pt idx="294">
                  <c:v>1101.72</c:v>
                </c:pt>
                <c:pt idx="295">
                  <c:v>1104.24</c:v>
                </c:pt>
                <c:pt idx="296">
                  <c:v>1114.58</c:v>
                </c:pt>
                <c:pt idx="297">
                  <c:v>1130.2</c:v>
                </c:pt>
                <c:pt idx="298">
                  <c:v>1173.82</c:v>
                </c:pt>
                <c:pt idx="299">
                  <c:v>1211.92</c:v>
                </c:pt>
                <c:pt idx="300">
                  <c:v>1181.27</c:v>
                </c:pt>
                <c:pt idx="301">
                  <c:v>1203.5999999999999</c:v>
                </c:pt>
                <c:pt idx="302">
                  <c:v>1180.5899999999999</c:v>
                </c:pt>
                <c:pt idx="303">
                  <c:v>1156.8499999999999</c:v>
                </c:pt>
                <c:pt idx="304">
                  <c:v>1191.5</c:v>
                </c:pt>
                <c:pt idx="305">
                  <c:v>1191.33</c:v>
                </c:pt>
                <c:pt idx="306">
                  <c:v>1234.18</c:v>
                </c:pt>
                <c:pt idx="307">
                  <c:v>1220.33</c:v>
                </c:pt>
                <c:pt idx="308">
                  <c:v>1228.81</c:v>
                </c:pt>
                <c:pt idx="309">
                  <c:v>1207.01</c:v>
                </c:pt>
                <c:pt idx="310">
                  <c:v>1249.48</c:v>
                </c:pt>
                <c:pt idx="311">
                  <c:v>1248.29</c:v>
                </c:pt>
                <c:pt idx="312">
                  <c:v>1280.0899999999999</c:v>
                </c:pt>
                <c:pt idx="313">
                  <c:v>1280.6600000000001</c:v>
                </c:pt>
                <c:pt idx="314">
                  <c:v>1294.83</c:v>
                </c:pt>
                <c:pt idx="315">
                  <c:v>1310.6099999999999</c:v>
                </c:pt>
                <c:pt idx="316">
                  <c:v>1270.0899999999999</c:v>
                </c:pt>
                <c:pt idx="317">
                  <c:v>1270.2</c:v>
                </c:pt>
                <c:pt idx="318">
                  <c:v>1276.6600000000001</c:v>
                </c:pt>
                <c:pt idx="319">
                  <c:v>1303.82</c:v>
                </c:pt>
                <c:pt idx="320">
                  <c:v>1335.85</c:v>
                </c:pt>
                <c:pt idx="321">
                  <c:v>1377.94</c:v>
                </c:pt>
                <c:pt idx="322">
                  <c:v>1400.63</c:v>
                </c:pt>
                <c:pt idx="323">
                  <c:v>1418.3</c:v>
                </c:pt>
                <c:pt idx="324">
                  <c:v>1438.24</c:v>
                </c:pt>
                <c:pt idx="325">
                  <c:v>1406.82</c:v>
                </c:pt>
                <c:pt idx="326">
                  <c:v>1420.86</c:v>
                </c:pt>
                <c:pt idx="327">
                  <c:v>1482.37</c:v>
                </c:pt>
                <c:pt idx="328">
                  <c:v>1530.62</c:v>
                </c:pt>
                <c:pt idx="329">
                  <c:v>1503.35</c:v>
                </c:pt>
                <c:pt idx="330">
                  <c:v>1455.28</c:v>
                </c:pt>
                <c:pt idx="331">
                  <c:v>1473.99</c:v>
                </c:pt>
                <c:pt idx="332">
                  <c:v>1526.75</c:v>
                </c:pt>
                <c:pt idx="333">
                  <c:v>1549.38</c:v>
                </c:pt>
                <c:pt idx="334">
                  <c:v>1481.14</c:v>
                </c:pt>
                <c:pt idx="335">
                  <c:v>1468.36</c:v>
                </c:pt>
                <c:pt idx="336">
                  <c:v>1378.55</c:v>
                </c:pt>
                <c:pt idx="337">
                  <c:v>1330.63</c:v>
                </c:pt>
                <c:pt idx="338">
                  <c:v>1322.7</c:v>
                </c:pt>
                <c:pt idx="339">
                  <c:v>1385.59</c:v>
                </c:pt>
                <c:pt idx="340">
                  <c:v>1400.38</c:v>
                </c:pt>
                <c:pt idx="341">
                  <c:v>1280</c:v>
                </c:pt>
                <c:pt idx="342">
                  <c:v>1267.3800000000001</c:v>
                </c:pt>
                <c:pt idx="343">
                  <c:v>1282.83</c:v>
                </c:pt>
                <c:pt idx="344">
                  <c:v>1166.3599999999999</c:v>
                </c:pt>
                <c:pt idx="345">
                  <c:v>968.75</c:v>
                </c:pt>
                <c:pt idx="346">
                  <c:v>896.24</c:v>
                </c:pt>
                <c:pt idx="347">
                  <c:v>903.25</c:v>
                </c:pt>
                <c:pt idx="348">
                  <c:v>825.88</c:v>
                </c:pt>
                <c:pt idx="349">
                  <c:v>735.09</c:v>
                </c:pt>
                <c:pt idx="350">
                  <c:v>797.87</c:v>
                </c:pt>
                <c:pt idx="351">
                  <c:v>872.81</c:v>
                </c:pt>
                <c:pt idx="352">
                  <c:v>919.14</c:v>
                </c:pt>
                <c:pt idx="353">
                  <c:v>919.32</c:v>
                </c:pt>
                <c:pt idx="354">
                  <c:v>987.48</c:v>
                </c:pt>
                <c:pt idx="355">
                  <c:v>1020.63</c:v>
                </c:pt>
                <c:pt idx="356">
                  <c:v>1057.08</c:v>
                </c:pt>
                <c:pt idx="357">
                  <c:v>1036.2</c:v>
                </c:pt>
                <c:pt idx="358">
                  <c:v>1095.6300000000001</c:v>
                </c:pt>
                <c:pt idx="359">
                  <c:v>1115.0999999999999</c:v>
                </c:pt>
                <c:pt idx="360">
                  <c:v>1073.8699999999999</c:v>
                </c:pt>
                <c:pt idx="361">
                  <c:v>1104.49</c:v>
                </c:pt>
                <c:pt idx="362">
                  <c:v>1169.43</c:v>
                </c:pt>
                <c:pt idx="363">
                  <c:v>1186.69</c:v>
                </c:pt>
                <c:pt idx="364">
                  <c:v>1089.4100000000001</c:v>
                </c:pt>
                <c:pt idx="365">
                  <c:v>1030.71</c:v>
                </c:pt>
                <c:pt idx="366">
                  <c:v>1101.5999999999999</c:v>
                </c:pt>
                <c:pt idx="367">
                  <c:v>1049.33</c:v>
                </c:pt>
                <c:pt idx="368">
                  <c:v>1141.2</c:v>
                </c:pt>
                <c:pt idx="369">
                  <c:v>1183.26</c:v>
                </c:pt>
                <c:pt idx="370">
                  <c:v>1180.55</c:v>
                </c:pt>
                <c:pt idx="371">
                  <c:v>1257.6400000000001</c:v>
                </c:pt>
                <c:pt idx="372">
                  <c:v>1286.1199999999999</c:v>
                </c:pt>
                <c:pt idx="373">
                  <c:v>1327.22</c:v>
                </c:pt>
                <c:pt idx="374">
                  <c:v>1325.83</c:v>
                </c:pt>
                <c:pt idx="375">
                  <c:v>1363.61</c:v>
                </c:pt>
                <c:pt idx="376">
                  <c:v>1345.2</c:v>
                </c:pt>
                <c:pt idx="377">
                  <c:v>1320.64</c:v>
                </c:pt>
                <c:pt idx="378">
                  <c:v>1292.28</c:v>
                </c:pt>
                <c:pt idx="379">
                  <c:v>1218.8900000000001</c:v>
                </c:pt>
                <c:pt idx="380">
                  <c:v>1131.42</c:v>
                </c:pt>
                <c:pt idx="381">
                  <c:v>1253.3</c:v>
                </c:pt>
                <c:pt idx="382">
                  <c:v>1246.96</c:v>
                </c:pt>
                <c:pt idx="383">
                  <c:v>1257.6099999999999</c:v>
                </c:pt>
                <c:pt idx="384">
                  <c:v>1312.41</c:v>
                </c:pt>
                <c:pt idx="385">
                  <c:v>1365.68</c:v>
                </c:pt>
                <c:pt idx="386">
                  <c:v>1408.47</c:v>
                </c:pt>
                <c:pt idx="387">
                  <c:v>1397.91</c:v>
                </c:pt>
                <c:pt idx="388">
                  <c:v>1310.33</c:v>
                </c:pt>
                <c:pt idx="389">
                  <c:v>1362.16</c:v>
                </c:pt>
                <c:pt idx="390">
                  <c:v>1379.32</c:v>
                </c:pt>
                <c:pt idx="391">
                  <c:v>1406.58</c:v>
                </c:pt>
                <c:pt idx="392">
                  <c:v>1440.67</c:v>
                </c:pt>
                <c:pt idx="393">
                  <c:v>1412.16</c:v>
                </c:pt>
                <c:pt idx="394">
                  <c:v>1416.18</c:v>
                </c:pt>
                <c:pt idx="395">
                  <c:v>1426.19</c:v>
                </c:pt>
                <c:pt idx="396">
                  <c:v>1498.11</c:v>
                </c:pt>
                <c:pt idx="397">
                  <c:v>1514.68</c:v>
                </c:pt>
                <c:pt idx="398">
                  <c:v>1569.19</c:v>
                </c:pt>
                <c:pt idx="399">
                  <c:v>1597.57</c:v>
                </c:pt>
                <c:pt idx="400">
                  <c:v>1630.74</c:v>
                </c:pt>
                <c:pt idx="401">
                  <c:v>1606.28</c:v>
                </c:pt>
                <c:pt idx="402">
                  <c:v>1685.73</c:v>
                </c:pt>
                <c:pt idx="403">
                  <c:v>1632.97</c:v>
                </c:pt>
                <c:pt idx="404">
                  <c:v>1681.55</c:v>
                </c:pt>
                <c:pt idx="405">
                  <c:v>1756.54</c:v>
                </c:pt>
                <c:pt idx="406">
                  <c:v>1805.81</c:v>
                </c:pt>
                <c:pt idx="407">
                  <c:v>1848.36</c:v>
                </c:pt>
                <c:pt idx="408">
                  <c:v>1782.59</c:v>
                </c:pt>
                <c:pt idx="409">
                  <c:v>1859.45</c:v>
                </c:pt>
                <c:pt idx="410">
                  <c:v>1872.34</c:v>
                </c:pt>
                <c:pt idx="411">
                  <c:v>1883.95</c:v>
                </c:pt>
                <c:pt idx="412">
                  <c:v>1923.57</c:v>
                </c:pt>
                <c:pt idx="413">
                  <c:v>1960.23</c:v>
                </c:pt>
                <c:pt idx="414">
                  <c:v>1930.67</c:v>
                </c:pt>
                <c:pt idx="415">
                  <c:v>2003.37</c:v>
                </c:pt>
                <c:pt idx="416">
                  <c:v>1972.29</c:v>
                </c:pt>
                <c:pt idx="417">
                  <c:v>2018.05</c:v>
                </c:pt>
                <c:pt idx="418">
                  <c:v>2067.56</c:v>
                </c:pt>
                <c:pt idx="419">
                  <c:v>2058.9</c:v>
                </c:pt>
                <c:pt idx="420">
                  <c:v>1994.99</c:v>
                </c:pt>
                <c:pt idx="421">
                  <c:v>2104.5</c:v>
                </c:pt>
                <c:pt idx="422">
                  <c:v>2067.89</c:v>
                </c:pt>
                <c:pt idx="423">
                  <c:v>2085.5100000000002</c:v>
                </c:pt>
                <c:pt idx="424">
                  <c:v>2107.39</c:v>
                </c:pt>
                <c:pt idx="425">
                  <c:v>2063.11</c:v>
                </c:pt>
                <c:pt idx="426">
                  <c:v>2103.84</c:v>
                </c:pt>
                <c:pt idx="427">
                  <c:v>1972.18</c:v>
                </c:pt>
                <c:pt idx="428">
                  <c:v>1920.03</c:v>
                </c:pt>
                <c:pt idx="429">
                  <c:v>2079.36</c:v>
                </c:pt>
                <c:pt idx="430">
                  <c:v>2080.41</c:v>
                </c:pt>
                <c:pt idx="431">
                  <c:v>2043.94</c:v>
                </c:pt>
                <c:pt idx="432">
                  <c:v>1940.24</c:v>
                </c:pt>
                <c:pt idx="433">
                  <c:v>1932.23</c:v>
                </c:pt>
                <c:pt idx="434">
                  <c:v>2059.7399999999998</c:v>
                </c:pt>
                <c:pt idx="435">
                  <c:v>2065.3000000000002</c:v>
                </c:pt>
                <c:pt idx="436">
                  <c:v>2096.96</c:v>
                </c:pt>
                <c:pt idx="437">
                  <c:v>2098.86</c:v>
                </c:pt>
                <c:pt idx="438">
                  <c:v>2173.6</c:v>
                </c:pt>
                <c:pt idx="439">
                  <c:v>2170.9499999999998</c:v>
                </c:pt>
                <c:pt idx="440">
                  <c:v>2168.27</c:v>
                </c:pt>
                <c:pt idx="441">
                  <c:v>2126.15</c:v>
                </c:pt>
                <c:pt idx="442">
                  <c:v>2198.81</c:v>
                </c:pt>
                <c:pt idx="443">
                  <c:v>2238.83</c:v>
                </c:pt>
                <c:pt idx="444">
                  <c:v>2278.87</c:v>
                </c:pt>
                <c:pt idx="445">
                  <c:v>2363.64</c:v>
                </c:pt>
                <c:pt idx="446">
                  <c:v>2362.7199999999998</c:v>
                </c:pt>
                <c:pt idx="447">
                  <c:v>2384.1999999999998</c:v>
                </c:pt>
                <c:pt idx="448">
                  <c:v>2411.8000000000002</c:v>
                </c:pt>
                <c:pt idx="449">
                  <c:v>2423.41</c:v>
                </c:pt>
                <c:pt idx="450">
                  <c:v>2470.3000000000002</c:v>
                </c:pt>
                <c:pt idx="451">
                  <c:v>2471.65</c:v>
                </c:pt>
                <c:pt idx="452">
                  <c:v>2519.36</c:v>
                </c:pt>
                <c:pt idx="453">
                  <c:v>2575.2600000000002</c:v>
                </c:pt>
                <c:pt idx="454">
                  <c:v>2647.58</c:v>
                </c:pt>
                <c:pt idx="455">
                  <c:v>2673.61</c:v>
                </c:pt>
                <c:pt idx="456">
                  <c:v>2823.81</c:v>
                </c:pt>
                <c:pt idx="457">
                  <c:v>2713.83</c:v>
                </c:pt>
                <c:pt idx="458">
                  <c:v>2640.87</c:v>
                </c:pt>
                <c:pt idx="459">
                  <c:v>2648.05</c:v>
                </c:pt>
                <c:pt idx="460">
                  <c:v>2705.27</c:v>
                </c:pt>
                <c:pt idx="461">
                  <c:v>2718.37</c:v>
                </c:pt>
                <c:pt idx="462">
                  <c:v>2816.29</c:v>
                </c:pt>
                <c:pt idx="463">
                  <c:v>2901.52</c:v>
                </c:pt>
                <c:pt idx="464">
                  <c:v>2913.98</c:v>
                </c:pt>
                <c:pt idx="465">
                  <c:v>2711.74</c:v>
                </c:pt>
                <c:pt idx="466">
                  <c:v>2760.17</c:v>
                </c:pt>
                <c:pt idx="467">
                  <c:v>2506.85</c:v>
                </c:pt>
                <c:pt idx="468">
                  <c:v>2704.1</c:v>
                </c:pt>
                <c:pt idx="469">
                  <c:v>2784.49</c:v>
                </c:pt>
                <c:pt idx="470">
                  <c:v>2834.4</c:v>
                </c:pt>
                <c:pt idx="471">
                  <c:v>2945.83</c:v>
                </c:pt>
                <c:pt idx="472">
                  <c:v>2752.06</c:v>
                </c:pt>
                <c:pt idx="473">
                  <c:v>2941.76</c:v>
                </c:pt>
                <c:pt idx="474">
                  <c:v>2980.38</c:v>
                </c:pt>
                <c:pt idx="475">
                  <c:v>2926.46</c:v>
                </c:pt>
                <c:pt idx="476">
                  <c:v>2976.74</c:v>
                </c:pt>
                <c:pt idx="477">
                  <c:v>3037.56</c:v>
                </c:pt>
                <c:pt idx="478">
                  <c:v>3140.98</c:v>
                </c:pt>
                <c:pt idx="479">
                  <c:v>3230.78</c:v>
                </c:pt>
                <c:pt idx="480">
                  <c:v>3225.52</c:v>
                </c:pt>
                <c:pt idx="481">
                  <c:v>2954.22</c:v>
                </c:pt>
                <c:pt idx="482">
                  <c:v>2584.59</c:v>
                </c:pt>
                <c:pt idx="483">
                  <c:v>2912.43</c:v>
                </c:pt>
                <c:pt idx="484">
                  <c:v>3044.31</c:v>
                </c:pt>
                <c:pt idx="485">
                  <c:v>3100.29</c:v>
                </c:pt>
                <c:pt idx="486">
                  <c:v>3271.12</c:v>
                </c:pt>
                <c:pt idx="487">
                  <c:v>3500.31</c:v>
                </c:pt>
                <c:pt idx="488">
                  <c:v>3363</c:v>
                </c:pt>
                <c:pt idx="489">
                  <c:v>3269.96</c:v>
                </c:pt>
                <c:pt idx="490">
                  <c:v>3621.63</c:v>
                </c:pt>
                <c:pt idx="491">
                  <c:v>3756.07</c:v>
                </c:pt>
                <c:pt idx="492">
                  <c:v>3714.24</c:v>
                </c:pt>
                <c:pt idx="493">
                  <c:v>3811.15</c:v>
                </c:pt>
                <c:pt idx="494">
                  <c:v>3972.89</c:v>
                </c:pt>
                <c:pt idx="495">
                  <c:v>4181.17</c:v>
                </c:pt>
                <c:pt idx="496">
                  <c:v>4204</c:v>
                </c:pt>
                <c:pt idx="497">
                  <c:v>4297</c:v>
                </c:pt>
                <c:pt idx="498">
                  <c:v>4395</c:v>
                </c:pt>
                <c:pt idx="499">
                  <c:v>4522</c:v>
                </c:pt>
                <c:pt idx="500">
                  <c:v>4307</c:v>
                </c:pt>
                <c:pt idx="501">
                  <c:v>4605</c:v>
                </c:pt>
              </c:numCache>
            </c:numRef>
          </c:val>
          <c:smooth val="0"/>
          <c:extLst>
            <c:ext xmlns:c16="http://schemas.microsoft.com/office/drawing/2014/chart" uri="{C3380CC4-5D6E-409C-BE32-E72D297353CC}">
              <c16:uniqueId val="{00000001-3763-8344-A927-F571B7B20E40}"/>
            </c:ext>
          </c:extLst>
        </c:ser>
        <c:dLbls>
          <c:showLegendKey val="0"/>
          <c:showVal val="0"/>
          <c:showCatName val="0"/>
          <c:showSerName val="0"/>
          <c:showPercent val="0"/>
          <c:showBubbleSize val="0"/>
        </c:dLbls>
        <c:marker val="1"/>
        <c:smooth val="0"/>
        <c:axId val="1441434767"/>
        <c:axId val="97932304"/>
      </c:lineChart>
      <c:lineChart>
        <c:grouping val="standard"/>
        <c:varyColors val="0"/>
        <c:ser>
          <c:idx val="1"/>
          <c:order val="1"/>
          <c:tx>
            <c:strRef>
              <c:f>Sheet1!$C$1</c:f>
              <c:strCache>
                <c:ptCount val="1"/>
                <c:pt idx="0">
                  <c:v>Earnings</c:v>
                </c:pt>
              </c:strCache>
            </c:strRef>
          </c:tx>
          <c:spPr>
            <a:ln w="28575" cap="sq">
              <a:solidFill>
                <a:schemeClr val="accent2"/>
              </a:solidFill>
              <a:prstDash val="solid"/>
            </a:ln>
          </c:spPr>
          <c:marker>
            <c:symbol val="none"/>
          </c:marker>
          <c:cat>
            <c:numRef>
              <c:f>Sheet1!$A$2:$A$503</c:f>
              <c:numCache>
                <c:formatCode>m/d/yyyy</c:formatCode>
                <c:ptCount val="502"/>
                <c:pt idx="0">
                  <c:v>29251</c:v>
                </c:pt>
                <c:pt idx="1">
                  <c:v>29280</c:v>
                </c:pt>
                <c:pt idx="2">
                  <c:v>29311</c:v>
                </c:pt>
                <c:pt idx="3">
                  <c:v>29341</c:v>
                </c:pt>
                <c:pt idx="4">
                  <c:v>29371</c:v>
                </c:pt>
                <c:pt idx="5">
                  <c:v>29402</c:v>
                </c:pt>
                <c:pt idx="6">
                  <c:v>29433</c:v>
                </c:pt>
                <c:pt idx="7">
                  <c:v>29462</c:v>
                </c:pt>
                <c:pt idx="8">
                  <c:v>29494</c:v>
                </c:pt>
                <c:pt idx="9">
                  <c:v>29525</c:v>
                </c:pt>
                <c:pt idx="10">
                  <c:v>29553</c:v>
                </c:pt>
                <c:pt idx="11">
                  <c:v>29586</c:v>
                </c:pt>
                <c:pt idx="12">
                  <c:v>29616</c:v>
                </c:pt>
                <c:pt idx="13">
                  <c:v>29644</c:v>
                </c:pt>
                <c:pt idx="14">
                  <c:v>29676</c:v>
                </c:pt>
                <c:pt idx="15">
                  <c:v>29706</c:v>
                </c:pt>
                <c:pt idx="16">
                  <c:v>29735</c:v>
                </c:pt>
                <c:pt idx="17">
                  <c:v>29767</c:v>
                </c:pt>
                <c:pt idx="18">
                  <c:v>29798</c:v>
                </c:pt>
                <c:pt idx="19">
                  <c:v>29829</c:v>
                </c:pt>
                <c:pt idx="20">
                  <c:v>29859</c:v>
                </c:pt>
                <c:pt idx="21">
                  <c:v>29889</c:v>
                </c:pt>
                <c:pt idx="22">
                  <c:v>29920</c:v>
                </c:pt>
                <c:pt idx="23">
                  <c:v>29951</c:v>
                </c:pt>
                <c:pt idx="24">
                  <c:v>29980</c:v>
                </c:pt>
                <c:pt idx="25">
                  <c:v>30008</c:v>
                </c:pt>
                <c:pt idx="26">
                  <c:v>30041</c:v>
                </c:pt>
                <c:pt idx="27">
                  <c:v>30071</c:v>
                </c:pt>
                <c:pt idx="28">
                  <c:v>30102</c:v>
                </c:pt>
                <c:pt idx="29">
                  <c:v>30132</c:v>
                </c:pt>
                <c:pt idx="30">
                  <c:v>30162</c:v>
                </c:pt>
                <c:pt idx="31">
                  <c:v>30194</c:v>
                </c:pt>
                <c:pt idx="32">
                  <c:v>30224</c:v>
                </c:pt>
                <c:pt idx="33">
                  <c:v>30253</c:v>
                </c:pt>
                <c:pt idx="34">
                  <c:v>30285</c:v>
                </c:pt>
                <c:pt idx="35">
                  <c:v>30316</c:v>
                </c:pt>
                <c:pt idx="36">
                  <c:v>30347</c:v>
                </c:pt>
                <c:pt idx="37">
                  <c:v>30375</c:v>
                </c:pt>
                <c:pt idx="38">
                  <c:v>30406</c:v>
                </c:pt>
                <c:pt idx="39">
                  <c:v>30435</c:v>
                </c:pt>
                <c:pt idx="40">
                  <c:v>30467</c:v>
                </c:pt>
                <c:pt idx="41">
                  <c:v>30497</c:v>
                </c:pt>
                <c:pt idx="42">
                  <c:v>30526</c:v>
                </c:pt>
                <c:pt idx="43">
                  <c:v>30559</c:v>
                </c:pt>
                <c:pt idx="44">
                  <c:v>30589</c:v>
                </c:pt>
                <c:pt idx="45">
                  <c:v>30620</c:v>
                </c:pt>
                <c:pt idx="46">
                  <c:v>30650</c:v>
                </c:pt>
                <c:pt idx="47">
                  <c:v>30680</c:v>
                </c:pt>
                <c:pt idx="48">
                  <c:v>30712</c:v>
                </c:pt>
                <c:pt idx="49">
                  <c:v>30741</c:v>
                </c:pt>
                <c:pt idx="50">
                  <c:v>30771</c:v>
                </c:pt>
                <c:pt idx="51">
                  <c:v>30802</c:v>
                </c:pt>
                <c:pt idx="52">
                  <c:v>30833</c:v>
                </c:pt>
                <c:pt idx="53">
                  <c:v>30862</c:v>
                </c:pt>
                <c:pt idx="54">
                  <c:v>30894</c:v>
                </c:pt>
                <c:pt idx="55">
                  <c:v>30925</c:v>
                </c:pt>
                <c:pt idx="56">
                  <c:v>30953</c:v>
                </c:pt>
                <c:pt idx="57">
                  <c:v>30986</c:v>
                </c:pt>
                <c:pt idx="58">
                  <c:v>31016</c:v>
                </c:pt>
                <c:pt idx="59">
                  <c:v>31047</c:v>
                </c:pt>
                <c:pt idx="60">
                  <c:v>31078</c:v>
                </c:pt>
                <c:pt idx="61">
                  <c:v>31106</c:v>
                </c:pt>
                <c:pt idx="62">
                  <c:v>31135</c:v>
                </c:pt>
                <c:pt idx="63">
                  <c:v>31167</c:v>
                </c:pt>
                <c:pt idx="64">
                  <c:v>31198</c:v>
                </c:pt>
                <c:pt idx="65">
                  <c:v>31226</c:v>
                </c:pt>
                <c:pt idx="66">
                  <c:v>31259</c:v>
                </c:pt>
                <c:pt idx="67">
                  <c:v>31289</c:v>
                </c:pt>
                <c:pt idx="68">
                  <c:v>31320</c:v>
                </c:pt>
                <c:pt idx="69">
                  <c:v>31351</c:v>
                </c:pt>
                <c:pt idx="70">
                  <c:v>31380</c:v>
                </c:pt>
                <c:pt idx="71">
                  <c:v>31412</c:v>
                </c:pt>
                <c:pt idx="72">
                  <c:v>31443</c:v>
                </c:pt>
                <c:pt idx="73">
                  <c:v>31471</c:v>
                </c:pt>
                <c:pt idx="74">
                  <c:v>31502</c:v>
                </c:pt>
                <c:pt idx="75">
                  <c:v>31532</c:v>
                </c:pt>
                <c:pt idx="76">
                  <c:v>31562</c:v>
                </c:pt>
                <c:pt idx="77">
                  <c:v>31593</c:v>
                </c:pt>
                <c:pt idx="78">
                  <c:v>31624</c:v>
                </c:pt>
                <c:pt idx="79">
                  <c:v>31653</c:v>
                </c:pt>
                <c:pt idx="80">
                  <c:v>31685</c:v>
                </c:pt>
                <c:pt idx="81">
                  <c:v>31716</c:v>
                </c:pt>
                <c:pt idx="82">
                  <c:v>31744</c:v>
                </c:pt>
                <c:pt idx="83">
                  <c:v>31777</c:v>
                </c:pt>
                <c:pt idx="84">
                  <c:v>31807</c:v>
                </c:pt>
                <c:pt idx="85">
                  <c:v>31835</c:v>
                </c:pt>
                <c:pt idx="86">
                  <c:v>31867</c:v>
                </c:pt>
                <c:pt idx="87">
                  <c:v>31897</c:v>
                </c:pt>
                <c:pt idx="88">
                  <c:v>31926</c:v>
                </c:pt>
                <c:pt idx="89">
                  <c:v>31958</c:v>
                </c:pt>
                <c:pt idx="90">
                  <c:v>31989</c:v>
                </c:pt>
                <c:pt idx="91">
                  <c:v>32020</c:v>
                </c:pt>
                <c:pt idx="92">
                  <c:v>32050</c:v>
                </c:pt>
                <c:pt idx="93">
                  <c:v>32080</c:v>
                </c:pt>
                <c:pt idx="94">
                  <c:v>32111</c:v>
                </c:pt>
                <c:pt idx="95">
                  <c:v>32142</c:v>
                </c:pt>
                <c:pt idx="96">
                  <c:v>32171</c:v>
                </c:pt>
                <c:pt idx="97">
                  <c:v>32202</c:v>
                </c:pt>
                <c:pt idx="98">
                  <c:v>32233</c:v>
                </c:pt>
                <c:pt idx="99">
                  <c:v>32262</c:v>
                </c:pt>
                <c:pt idx="100">
                  <c:v>32294</c:v>
                </c:pt>
                <c:pt idx="101">
                  <c:v>32324</c:v>
                </c:pt>
                <c:pt idx="102">
                  <c:v>32353</c:v>
                </c:pt>
                <c:pt idx="103">
                  <c:v>32386</c:v>
                </c:pt>
                <c:pt idx="104">
                  <c:v>32416</c:v>
                </c:pt>
                <c:pt idx="105">
                  <c:v>32447</c:v>
                </c:pt>
                <c:pt idx="106">
                  <c:v>32477</c:v>
                </c:pt>
                <c:pt idx="107">
                  <c:v>32507</c:v>
                </c:pt>
                <c:pt idx="108">
                  <c:v>32539</c:v>
                </c:pt>
                <c:pt idx="109">
                  <c:v>32567</c:v>
                </c:pt>
                <c:pt idx="110">
                  <c:v>32598</c:v>
                </c:pt>
                <c:pt idx="111">
                  <c:v>32626</c:v>
                </c:pt>
                <c:pt idx="112">
                  <c:v>32659</c:v>
                </c:pt>
                <c:pt idx="113">
                  <c:v>32689</c:v>
                </c:pt>
                <c:pt idx="114">
                  <c:v>32720</c:v>
                </c:pt>
                <c:pt idx="115">
                  <c:v>32751</c:v>
                </c:pt>
                <c:pt idx="116">
                  <c:v>32780</c:v>
                </c:pt>
                <c:pt idx="117">
                  <c:v>32812</c:v>
                </c:pt>
                <c:pt idx="118">
                  <c:v>32842</c:v>
                </c:pt>
                <c:pt idx="119">
                  <c:v>32871</c:v>
                </c:pt>
                <c:pt idx="120">
                  <c:v>32904</c:v>
                </c:pt>
                <c:pt idx="121">
                  <c:v>32932</c:v>
                </c:pt>
                <c:pt idx="122">
                  <c:v>32962</c:v>
                </c:pt>
                <c:pt idx="123">
                  <c:v>32993</c:v>
                </c:pt>
                <c:pt idx="124">
                  <c:v>33024</c:v>
                </c:pt>
                <c:pt idx="125">
                  <c:v>33053</c:v>
                </c:pt>
                <c:pt idx="126">
                  <c:v>33085</c:v>
                </c:pt>
                <c:pt idx="127">
                  <c:v>33116</c:v>
                </c:pt>
                <c:pt idx="128">
                  <c:v>33144</c:v>
                </c:pt>
                <c:pt idx="129">
                  <c:v>33177</c:v>
                </c:pt>
                <c:pt idx="130">
                  <c:v>33207</c:v>
                </c:pt>
                <c:pt idx="131">
                  <c:v>33238</c:v>
                </c:pt>
                <c:pt idx="132">
                  <c:v>33269</c:v>
                </c:pt>
                <c:pt idx="133">
                  <c:v>33297</c:v>
                </c:pt>
                <c:pt idx="134">
                  <c:v>33326</c:v>
                </c:pt>
                <c:pt idx="135">
                  <c:v>33358</c:v>
                </c:pt>
                <c:pt idx="136">
                  <c:v>33389</c:v>
                </c:pt>
                <c:pt idx="137">
                  <c:v>33417</c:v>
                </c:pt>
                <c:pt idx="138">
                  <c:v>33450</c:v>
                </c:pt>
                <c:pt idx="139">
                  <c:v>33480</c:v>
                </c:pt>
                <c:pt idx="140">
                  <c:v>33511</c:v>
                </c:pt>
                <c:pt idx="141">
                  <c:v>33542</c:v>
                </c:pt>
                <c:pt idx="142">
                  <c:v>33571</c:v>
                </c:pt>
                <c:pt idx="143">
                  <c:v>33603</c:v>
                </c:pt>
                <c:pt idx="144">
                  <c:v>33634</c:v>
                </c:pt>
                <c:pt idx="145">
                  <c:v>33662</c:v>
                </c:pt>
                <c:pt idx="146">
                  <c:v>33694</c:v>
                </c:pt>
                <c:pt idx="147">
                  <c:v>33724</c:v>
                </c:pt>
                <c:pt idx="148">
                  <c:v>33753</c:v>
                </c:pt>
                <c:pt idx="149">
                  <c:v>33785</c:v>
                </c:pt>
                <c:pt idx="150">
                  <c:v>33816</c:v>
                </c:pt>
                <c:pt idx="151">
                  <c:v>33847</c:v>
                </c:pt>
                <c:pt idx="152">
                  <c:v>33877</c:v>
                </c:pt>
                <c:pt idx="153">
                  <c:v>33907</c:v>
                </c:pt>
                <c:pt idx="154">
                  <c:v>33938</c:v>
                </c:pt>
                <c:pt idx="155">
                  <c:v>33969</c:v>
                </c:pt>
                <c:pt idx="156">
                  <c:v>33998</c:v>
                </c:pt>
                <c:pt idx="157">
                  <c:v>34026</c:v>
                </c:pt>
                <c:pt idx="158">
                  <c:v>34059</c:v>
                </c:pt>
                <c:pt idx="159">
                  <c:v>34089</c:v>
                </c:pt>
                <c:pt idx="160">
                  <c:v>34120</c:v>
                </c:pt>
                <c:pt idx="161">
                  <c:v>34150</c:v>
                </c:pt>
                <c:pt idx="162">
                  <c:v>34180</c:v>
                </c:pt>
                <c:pt idx="163">
                  <c:v>34212</c:v>
                </c:pt>
                <c:pt idx="164">
                  <c:v>34242</c:v>
                </c:pt>
                <c:pt idx="165">
                  <c:v>34271</c:v>
                </c:pt>
                <c:pt idx="166">
                  <c:v>34303</c:v>
                </c:pt>
                <c:pt idx="167">
                  <c:v>34334</c:v>
                </c:pt>
                <c:pt idx="168">
                  <c:v>34365</c:v>
                </c:pt>
                <c:pt idx="169">
                  <c:v>34393</c:v>
                </c:pt>
                <c:pt idx="170">
                  <c:v>34424</c:v>
                </c:pt>
                <c:pt idx="171">
                  <c:v>34453</c:v>
                </c:pt>
                <c:pt idx="172">
                  <c:v>34485</c:v>
                </c:pt>
                <c:pt idx="173">
                  <c:v>34515</c:v>
                </c:pt>
                <c:pt idx="174">
                  <c:v>34544</c:v>
                </c:pt>
                <c:pt idx="175">
                  <c:v>34577</c:v>
                </c:pt>
                <c:pt idx="176">
                  <c:v>34607</c:v>
                </c:pt>
                <c:pt idx="177">
                  <c:v>34638</c:v>
                </c:pt>
                <c:pt idx="178">
                  <c:v>34668</c:v>
                </c:pt>
                <c:pt idx="179">
                  <c:v>34698</c:v>
                </c:pt>
                <c:pt idx="180">
                  <c:v>34730</c:v>
                </c:pt>
                <c:pt idx="181">
                  <c:v>34758</c:v>
                </c:pt>
                <c:pt idx="182">
                  <c:v>34789</c:v>
                </c:pt>
                <c:pt idx="183">
                  <c:v>34817</c:v>
                </c:pt>
                <c:pt idx="184">
                  <c:v>34850</c:v>
                </c:pt>
                <c:pt idx="185">
                  <c:v>34880</c:v>
                </c:pt>
                <c:pt idx="186">
                  <c:v>34911</c:v>
                </c:pt>
                <c:pt idx="187">
                  <c:v>34942</c:v>
                </c:pt>
                <c:pt idx="188">
                  <c:v>34971</c:v>
                </c:pt>
                <c:pt idx="189">
                  <c:v>35003</c:v>
                </c:pt>
                <c:pt idx="190">
                  <c:v>35033</c:v>
                </c:pt>
                <c:pt idx="191">
                  <c:v>35062</c:v>
                </c:pt>
                <c:pt idx="192">
                  <c:v>35095</c:v>
                </c:pt>
                <c:pt idx="193">
                  <c:v>35124</c:v>
                </c:pt>
                <c:pt idx="194">
                  <c:v>35153</c:v>
                </c:pt>
                <c:pt idx="195">
                  <c:v>35185</c:v>
                </c:pt>
                <c:pt idx="196">
                  <c:v>35216</c:v>
                </c:pt>
                <c:pt idx="197">
                  <c:v>35244</c:v>
                </c:pt>
                <c:pt idx="198">
                  <c:v>35277</c:v>
                </c:pt>
                <c:pt idx="199">
                  <c:v>35307</c:v>
                </c:pt>
                <c:pt idx="200">
                  <c:v>35338</c:v>
                </c:pt>
                <c:pt idx="201">
                  <c:v>35369</c:v>
                </c:pt>
                <c:pt idx="202">
                  <c:v>35398</c:v>
                </c:pt>
                <c:pt idx="203">
                  <c:v>35430</c:v>
                </c:pt>
                <c:pt idx="204">
                  <c:v>35461</c:v>
                </c:pt>
                <c:pt idx="205">
                  <c:v>35489</c:v>
                </c:pt>
                <c:pt idx="206">
                  <c:v>35520</c:v>
                </c:pt>
                <c:pt idx="207">
                  <c:v>35550</c:v>
                </c:pt>
                <c:pt idx="208">
                  <c:v>35580</c:v>
                </c:pt>
                <c:pt idx="209">
                  <c:v>35611</c:v>
                </c:pt>
                <c:pt idx="210">
                  <c:v>35642</c:v>
                </c:pt>
                <c:pt idx="211">
                  <c:v>35671</c:v>
                </c:pt>
                <c:pt idx="212">
                  <c:v>35703</c:v>
                </c:pt>
                <c:pt idx="213">
                  <c:v>35734</c:v>
                </c:pt>
                <c:pt idx="214">
                  <c:v>35762</c:v>
                </c:pt>
                <c:pt idx="215">
                  <c:v>35795</c:v>
                </c:pt>
                <c:pt idx="216">
                  <c:v>35825</c:v>
                </c:pt>
                <c:pt idx="217">
                  <c:v>35853</c:v>
                </c:pt>
                <c:pt idx="218">
                  <c:v>35885</c:v>
                </c:pt>
                <c:pt idx="219">
                  <c:v>35915</c:v>
                </c:pt>
                <c:pt idx="220">
                  <c:v>35944</c:v>
                </c:pt>
                <c:pt idx="221">
                  <c:v>35976</c:v>
                </c:pt>
                <c:pt idx="222">
                  <c:v>36007</c:v>
                </c:pt>
                <c:pt idx="223">
                  <c:v>36038</c:v>
                </c:pt>
                <c:pt idx="224">
                  <c:v>36068</c:v>
                </c:pt>
                <c:pt idx="225">
                  <c:v>36098</c:v>
                </c:pt>
                <c:pt idx="226">
                  <c:v>36129</c:v>
                </c:pt>
                <c:pt idx="227">
                  <c:v>36160</c:v>
                </c:pt>
                <c:pt idx="228">
                  <c:v>36189</c:v>
                </c:pt>
                <c:pt idx="229">
                  <c:v>36217</c:v>
                </c:pt>
                <c:pt idx="230">
                  <c:v>36250</c:v>
                </c:pt>
                <c:pt idx="231">
                  <c:v>36280</c:v>
                </c:pt>
                <c:pt idx="232">
                  <c:v>36311</c:v>
                </c:pt>
                <c:pt idx="233">
                  <c:v>36341</c:v>
                </c:pt>
                <c:pt idx="234">
                  <c:v>36371</c:v>
                </c:pt>
                <c:pt idx="235">
                  <c:v>36403</c:v>
                </c:pt>
                <c:pt idx="236">
                  <c:v>36433</c:v>
                </c:pt>
                <c:pt idx="237">
                  <c:v>36462</c:v>
                </c:pt>
                <c:pt idx="238">
                  <c:v>36494</c:v>
                </c:pt>
                <c:pt idx="239">
                  <c:v>36525</c:v>
                </c:pt>
                <c:pt idx="240">
                  <c:v>36556</c:v>
                </c:pt>
                <c:pt idx="241">
                  <c:v>36585</c:v>
                </c:pt>
                <c:pt idx="242">
                  <c:v>36616</c:v>
                </c:pt>
                <c:pt idx="243">
                  <c:v>36644</c:v>
                </c:pt>
                <c:pt idx="244">
                  <c:v>36677</c:v>
                </c:pt>
                <c:pt idx="245">
                  <c:v>36707</c:v>
                </c:pt>
                <c:pt idx="246">
                  <c:v>36738</c:v>
                </c:pt>
                <c:pt idx="247">
                  <c:v>36769</c:v>
                </c:pt>
                <c:pt idx="248">
                  <c:v>36798</c:v>
                </c:pt>
                <c:pt idx="249">
                  <c:v>36830</c:v>
                </c:pt>
                <c:pt idx="250">
                  <c:v>36860</c:v>
                </c:pt>
                <c:pt idx="251">
                  <c:v>36889</c:v>
                </c:pt>
                <c:pt idx="252">
                  <c:v>36922</c:v>
                </c:pt>
                <c:pt idx="253">
                  <c:v>36950</c:v>
                </c:pt>
                <c:pt idx="254">
                  <c:v>36980</c:v>
                </c:pt>
                <c:pt idx="255">
                  <c:v>37011</c:v>
                </c:pt>
                <c:pt idx="256">
                  <c:v>37042</c:v>
                </c:pt>
                <c:pt idx="257">
                  <c:v>37071</c:v>
                </c:pt>
                <c:pt idx="258">
                  <c:v>37103</c:v>
                </c:pt>
                <c:pt idx="259">
                  <c:v>37134</c:v>
                </c:pt>
                <c:pt idx="260">
                  <c:v>37162</c:v>
                </c:pt>
                <c:pt idx="261">
                  <c:v>37195</c:v>
                </c:pt>
                <c:pt idx="262">
                  <c:v>37225</c:v>
                </c:pt>
                <c:pt idx="263">
                  <c:v>37256</c:v>
                </c:pt>
                <c:pt idx="264">
                  <c:v>37287</c:v>
                </c:pt>
                <c:pt idx="265">
                  <c:v>37315</c:v>
                </c:pt>
                <c:pt idx="266">
                  <c:v>37344</c:v>
                </c:pt>
                <c:pt idx="267">
                  <c:v>37376</c:v>
                </c:pt>
                <c:pt idx="268">
                  <c:v>37407</c:v>
                </c:pt>
                <c:pt idx="269">
                  <c:v>37435</c:v>
                </c:pt>
                <c:pt idx="270">
                  <c:v>37468</c:v>
                </c:pt>
                <c:pt idx="271">
                  <c:v>37498</c:v>
                </c:pt>
                <c:pt idx="272">
                  <c:v>37529</c:v>
                </c:pt>
                <c:pt idx="273">
                  <c:v>37560</c:v>
                </c:pt>
                <c:pt idx="274">
                  <c:v>37589</c:v>
                </c:pt>
                <c:pt idx="275">
                  <c:v>37621</c:v>
                </c:pt>
                <c:pt idx="276">
                  <c:v>37652</c:v>
                </c:pt>
                <c:pt idx="277">
                  <c:v>37680</c:v>
                </c:pt>
                <c:pt idx="278">
                  <c:v>37711</c:v>
                </c:pt>
                <c:pt idx="279">
                  <c:v>37741</c:v>
                </c:pt>
                <c:pt idx="280">
                  <c:v>37771</c:v>
                </c:pt>
                <c:pt idx="281">
                  <c:v>37802</c:v>
                </c:pt>
                <c:pt idx="282">
                  <c:v>37833</c:v>
                </c:pt>
                <c:pt idx="283">
                  <c:v>37862</c:v>
                </c:pt>
                <c:pt idx="284">
                  <c:v>37894</c:v>
                </c:pt>
                <c:pt idx="285">
                  <c:v>37925</c:v>
                </c:pt>
                <c:pt idx="286">
                  <c:v>37953</c:v>
                </c:pt>
                <c:pt idx="287">
                  <c:v>37986</c:v>
                </c:pt>
                <c:pt idx="288">
                  <c:v>38016</c:v>
                </c:pt>
                <c:pt idx="289">
                  <c:v>38044</c:v>
                </c:pt>
                <c:pt idx="290">
                  <c:v>38077</c:v>
                </c:pt>
                <c:pt idx="291">
                  <c:v>38107</c:v>
                </c:pt>
                <c:pt idx="292">
                  <c:v>38138</c:v>
                </c:pt>
                <c:pt idx="293">
                  <c:v>38168</c:v>
                </c:pt>
                <c:pt idx="294">
                  <c:v>38198</c:v>
                </c:pt>
                <c:pt idx="295">
                  <c:v>38230</c:v>
                </c:pt>
                <c:pt idx="296">
                  <c:v>38260</c:v>
                </c:pt>
                <c:pt idx="297">
                  <c:v>38289</c:v>
                </c:pt>
                <c:pt idx="298">
                  <c:v>38321</c:v>
                </c:pt>
                <c:pt idx="299">
                  <c:v>38352</c:v>
                </c:pt>
                <c:pt idx="300">
                  <c:v>38383</c:v>
                </c:pt>
                <c:pt idx="301">
                  <c:v>38411</c:v>
                </c:pt>
                <c:pt idx="302">
                  <c:v>38442</c:v>
                </c:pt>
                <c:pt idx="303">
                  <c:v>38471</c:v>
                </c:pt>
                <c:pt idx="304">
                  <c:v>38503</c:v>
                </c:pt>
                <c:pt idx="305">
                  <c:v>38533</c:v>
                </c:pt>
                <c:pt idx="306">
                  <c:v>38562</c:v>
                </c:pt>
                <c:pt idx="307">
                  <c:v>38595</c:v>
                </c:pt>
                <c:pt idx="308">
                  <c:v>38625</c:v>
                </c:pt>
                <c:pt idx="309">
                  <c:v>38656</c:v>
                </c:pt>
                <c:pt idx="310">
                  <c:v>38686</c:v>
                </c:pt>
                <c:pt idx="311">
                  <c:v>38716</c:v>
                </c:pt>
                <c:pt idx="312">
                  <c:v>38748</c:v>
                </c:pt>
                <c:pt idx="313">
                  <c:v>38776</c:v>
                </c:pt>
                <c:pt idx="314">
                  <c:v>38807</c:v>
                </c:pt>
                <c:pt idx="315">
                  <c:v>38835</c:v>
                </c:pt>
                <c:pt idx="316">
                  <c:v>38868</c:v>
                </c:pt>
                <c:pt idx="317">
                  <c:v>38898</c:v>
                </c:pt>
                <c:pt idx="318">
                  <c:v>38929</c:v>
                </c:pt>
                <c:pt idx="319">
                  <c:v>38960</c:v>
                </c:pt>
                <c:pt idx="320">
                  <c:v>38989</c:v>
                </c:pt>
                <c:pt idx="321">
                  <c:v>39021</c:v>
                </c:pt>
                <c:pt idx="322">
                  <c:v>39051</c:v>
                </c:pt>
                <c:pt idx="323">
                  <c:v>39080</c:v>
                </c:pt>
                <c:pt idx="324">
                  <c:v>39113</c:v>
                </c:pt>
                <c:pt idx="325">
                  <c:v>39141</c:v>
                </c:pt>
                <c:pt idx="326">
                  <c:v>39171</c:v>
                </c:pt>
                <c:pt idx="327">
                  <c:v>39202</c:v>
                </c:pt>
                <c:pt idx="328">
                  <c:v>39233</c:v>
                </c:pt>
                <c:pt idx="329">
                  <c:v>39262</c:v>
                </c:pt>
                <c:pt idx="330">
                  <c:v>39294</c:v>
                </c:pt>
                <c:pt idx="331">
                  <c:v>39325</c:v>
                </c:pt>
                <c:pt idx="332">
                  <c:v>39353</c:v>
                </c:pt>
                <c:pt idx="333">
                  <c:v>39386</c:v>
                </c:pt>
                <c:pt idx="334">
                  <c:v>39416</c:v>
                </c:pt>
                <c:pt idx="335">
                  <c:v>39447</c:v>
                </c:pt>
                <c:pt idx="336">
                  <c:v>39478</c:v>
                </c:pt>
                <c:pt idx="337">
                  <c:v>39507</c:v>
                </c:pt>
                <c:pt idx="338">
                  <c:v>39538</c:v>
                </c:pt>
                <c:pt idx="339">
                  <c:v>39568</c:v>
                </c:pt>
                <c:pt idx="340">
                  <c:v>39598</c:v>
                </c:pt>
                <c:pt idx="341">
                  <c:v>39629</c:v>
                </c:pt>
                <c:pt idx="342">
                  <c:v>39660</c:v>
                </c:pt>
                <c:pt idx="343">
                  <c:v>39689</c:v>
                </c:pt>
                <c:pt idx="344">
                  <c:v>39721</c:v>
                </c:pt>
                <c:pt idx="345">
                  <c:v>39752</c:v>
                </c:pt>
                <c:pt idx="346">
                  <c:v>39780</c:v>
                </c:pt>
                <c:pt idx="347">
                  <c:v>39813</c:v>
                </c:pt>
                <c:pt idx="348">
                  <c:v>39843</c:v>
                </c:pt>
                <c:pt idx="349">
                  <c:v>39871</c:v>
                </c:pt>
                <c:pt idx="350">
                  <c:v>39903</c:v>
                </c:pt>
                <c:pt idx="351">
                  <c:v>39933</c:v>
                </c:pt>
                <c:pt idx="352">
                  <c:v>39962</c:v>
                </c:pt>
                <c:pt idx="353">
                  <c:v>39994</c:v>
                </c:pt>
                <c:pt idx="354">
                  <c:v>40025</c:v>
                </c:pt>
                <c:pt idx="355">
                  <c:v>40056</c:v>
                </c:pt>
                <c:pt idx="356">
                  <c:v>40086</c:v>
                </c:pt>
                <c:pt idx="357">
                  <c:v>40116</c:v>
                </c:pt>
                <c:pt idx="358">
                  <c:v>40147</c:v>
                </c:pt>
                <c:pt idx="359">
                  <c:v>40178</c:v>
                </c:pt>
                <c:pt idx="360">
                  <c:v>40207</c:v>
                </c:pt>
                <c:pt idx="361">
                  <c:v>40235</c:v>
                </c:pt>
                <c:pt idx="362">
                  <c:v>40268</c:v>
                </c:pt>
                <c:pt idx="363">
                  <c:v>40298</c:v>
                </c:pt>
                <c:pt idx="364">
                  <c:v>40329</c:v>
                </c:pt>
                <c:pt idx="365">
                  <c:v>40359</c:v>
                </c:pt>
                <c:pt idx="366">
                  <c:v>40389</c:v>
                </c:pt>
                <c:pt idx="367">
                  <c:v>40421</c:v>
                </c:pt>
                <c:pt idx="368">
                  <c:v>40451</c:v>
                </c:pt>
                <c:pt idx="369">
                  <c:v>40480</c:v>
                </c:pt>
                <c:pt idx="370">
                  <c:v>40512</c:v>
                </c:pt>
                <c:pt idx="371">
                  <c:v>40543</c:v>
                </c:pt>
                <c:pt idx="372">
                  <c:v>40574</c:v>
                </c:pt>
                <c:pt idx="373">
                  <c:v>40602</c:v>
                </c:pt>
                <c:pt idx="374">
                  <c:v>40633</c:v>
                </c:pt>
                <c:pt idx="375">
                  <c:v>40662</c:v>
                </c:pt>
                <c:pt idx="376">
                  <c:v>40694</c:v>
                </c:pt>
                <c:pt idx="377">
                  <c:v>40724</c:v>
                </c:pt>
                <c:pt idx="378">
                  <c:v>40753</c:v>
                </c:pt>
                <c:pt idx="379">
                  <c:v>40786</c:v>
                </c:pt>
                <c:pt idx="380">
                  <c:v>40816</c:v>
                </c:pt>
                <c:pt idx="381">
                  <c:v>40847</c:v>
                </c:pt>
                <c:pt idx="382">
                  <c:v>40877</c:v>
                </c:pt>
                <c:pt idx="383">
                  <c:v>40907</c:v>
                </c:pt>
                <c:pt idx="384">
                  <c:v>40939</c:v>
                </c:pt>
                <c:pt idx="385">
                  <c:v>40968</c:v>
                </c:pt>
                <c:pt idx="386">
                  <c:v>40998</c:v>
                </c:pt>
                <c:pt idx="387">
                  <c:v>41029</c:v>
                </c:pt>
                <c:pt idx="388">
                  <c:v>41060</c:v>
                </c:pt>
                <c:pt idx="389">
                  <c:v>41089</c:v>
                </c:pt>
                <c:pt idx="390">
                  <c:v>41121</c:v>
                </c:pt>
                <c:pt idx="391">
                  <c:v>41152</c:v>
                </c:pt>
                <c:pt idx="392">
                  <c:v>41180</c:v>
                </c:pt>
                <c:pt idx="393">
                  <c:v>41213</c:v>
                </c:pt>
                <c:pt idx="394">
                  <c:v>41243</c:v>
                </c:pt>
                <c:pt idx="395">
                  <c:v>41274</c:v>
                </c:pt>
                <c:pt idx="396">
                  <c:v>41305</c:v>
                </c:pt>
                <c:pt idx="397">
                  <c:v>41333</c:v>
                </c:pt>
                <c:pt idx="398">
                  <c:v>41362</c:v>
                </c:pt>
                <c:pt idx="399">
                  <c:v>41394</c:v>
                </c:pt>
                <c:pt idx="400">
                  <c:v>41425</c:v>
                </c:pt>
                <c:pt idx="401">
                  <c:v>41453</c:v>
                </c:pt>
                <c:pt idx="402">
                  <c:v>41486</c:v>
                </c:pt>
                <c:pt idx="403">
                  <c:v>41516</c:v>
                </c:pt>
                <c:pt idx="404">
                  <c:v>41547</c:v>
                </c:pt>
                <c:pt idx="405">
                  <c:v>41578</c:v>
                </c:pt>
                <c:pt idx="406">
                  <c:v>41607</c:v>
                </c:pt>
                <c:pt idx="407">
                  <c:v>41639</c:v>
                </c:pt>
                <c:pt idx="408">
                  <c:v>41670</c:v>
                </c:pt>
                <c:pt idx="409">
                  <c:v>41698</c:v>
                </c:pt>
                <c:pt idx="410">
                  <c:v>41729</c:v>
                </c:pt>
                <c:pt idx="411">
                  <c:v>41759</c:v>
                </c:pt>
                <c:pt idx="412">
                  <c:v>41789</c:v>
                </c:pt>
                <c:pt idx="413">
                  <c:v>41820</c:v>
                </c:pt>
                <c:pt idx="414">
                  <c:v>41851</c:v>
                </c:pt>
                <c:pt idx="415">
                  <c:v>41880</c:v>
                </c:pt>
                <c:pt idx="416">
                  <c:v>41912</c:v>
                </c:pt>
                <c:pt idx="417">
                  <c:v>41943</c:v>
                </c:pt>
                <c:pt idx="418">
                  <c:v>41971</c:v>
                </c:pt>
                <c:pt idx="419">
                  <c:v>42004</c:v>
                </c:pt>
                <c:pt idx="420">
                  <c:v>42034</c:v>
                </c:pt>
                <c:pt idx="421">
                  <c:v>42062</c:v>
                </c:pt>
                <c:pt idx="422">
                  <c:v>42094</c:v>
                </c:pt>
                <c:pt idx="423">
                  <c:v>42124</c:v>
                </c:pt>
                <c:pt idx="424">
                  <c:v>42153</c:v>
                </c:pt>
                <c:pt idx="425">
                  <c:v>42185</c:v>
                </c:pt>
                <c:pt idx="426">
                  <c:v>42216</c:v>
                </c:pt>
                <c:pt idx="427">
                  <c:v>42247</c:v>
                </c:pt>
                <c:pt idx="428">
                  <c:v>42277</c:v>
                </c:pt>
                <c:pt idx="429">
                  <c:v>42307</c:v>
                </c:pt>
                <c:pt idx="430">
                  <c:v>42338</c:v>
                </c:pt>
                <c:pt idx="431">
                  <c:v>42369</c:v>
                </c:pt>
                <c:pt idx="432">
                  <c:v>42398</c:v>
                </c:pt>
                <c:pt idx="433">
                  <c:v>42429</c:v>
                </c:pt>
                <c:pt idx="434">
                  <c:v>42460</c:v>
                </c:pt>
                <c:pt idx="435">
                  <c:v>42489</c:v>
                </c:pt>
                <c:pt idx="436">
                  <c:v>42521</c:v>
                </c:pt>
                <c:pt idx="437">
                  <c:v>42551</c:v>
                </c:pt>
                <c:pt idx="438">
                  <c:v>42580</c:v>
                </c:pt>
                <c:pt idx="439">
                  <c:v>42613</c:v>
                </c:pt>
                <c:pt idx="440">
                  <c:v>42643</c:v>
                </c:pt>
                <c:pt idx="441">
                  <c:v>42674</c:v>
                </c:pt>
                <c:pt idx="442">
                  <c:v>42704</c:v>
                </c:pt>
                <c:pt idx="443">
                  <c:v>42734</c:v>
                </c:pt>
                <c:pt idx="444">
                  <c:v>42766</c:v>
                </c:pt>
                <c:pt idx="445">
                  <c:v>42794</c:v>
                </c:pt>
                <c:pt idx="446">
                  <c:v>42825</c:v>
                </c:pt>
                <c:pt idx="447">
                  <c:v>42853</c:v>
                </c:pt>
                <c:pt idx="448">
                  <c:v>42886</c:v>
                </c:pt>
                <c:pt idx="449">
                  <c:v>42916</c:v>
                </c:pt>
                <c:pt idx="450">
                  <c:v>42947</c:v>
                </c:pt>
                <c:pt idx="451">
                  <c:v>42978</c:v>
                </c:pt>
                <c:pt idx="452">
                  <c:v>43007</c:v>
                </c:pt>
                <c:pt idx="453">
                  <c:v>43039</c:v>
                </c:pt>
                <c:pt idx="454">
                  <c:v>43069</c:v>
                </c:pt>
                <c:pt idx="455">
                  <c:v>43098</c:v>
                </c:pt>
                <c:pt idx="456">
                  <c:v>43131</c:v>
                </c:pt>
                <c:pt idx="457">
                  <c:v>43159</c:v>
                </c:pt>
                <c:pt idx="458">
                  <c:v>43189</c:v>
                </c:pt>
                <c:pt idx="459">
                  <c:v>43220</c:v>
                </c:pt>
                <c:pt idx="460">
                  <c:v>43251</c:v>
                </c:pt>
                <c:pt idx="461">
                  <c:v>43280</c:v>
                </c:pt>
                <c:pt idx="462">
                  <c:v>43312</c:v>
                </c:pt>
                <c:pt idx="463">
                  <c:v>43343</c:v>
                </c:pt>
                <c:pt idx="464">
                  <c:v>43371</c:v>
                </c:pt>
                <c:pt idx="465">
                  <c:v>43404</c:v>
                </c:pt>
                <c:pt idx="466">
                  <c:v>43434</c:v>
                </c:pt>
                <c:pt idx="467">
                  <c:v>43465</c:v>
                </c:pt>
                <c:pt idx="468">
                  <c:v>43496</c:v>
                </c:pt>
                <c:pt idx="469">
                  <c:v>43524</c:v>
                </c:pt>
                <c:pt idx="470">
                  <c:v>43553</c:v>
                </c:pt>
                <c:pt idx="471">
                  <c:v>43585</c:v>
                </c:pt>
                <c:pt idx="472">
                  <c:v>43616</c:v>
                </c:pt>
                <c:pt idx="473">
                  <c:v>43644</c:v>
                </c:pt>
                <c:pt idx="474">
                  <c:v>43677</c:v>
                </c:pt>
                <c:pt idx="475">
                  <c:v>43707</c:v>
                </c:pt>
                <c:pt idx="476">
                  <c:v>43738</c:v>
                </c:pt>
                <c:pt idx="477">
                  <c:v>43769</c:v>
                </c:pt>
                <c:pt idx="478">
                  <c:v>43798</c:v>
                </c:pt>
                <c:pt idx="479">
                  <c:v>43830</c:v>
                </c:pt>
                <c:pt idx="480">
                  <c:v>43861</c:v>
                </c:pt>
                <c:pt idx="481">
                  <c:v>43889</c:v>
                </c:pt>
                <c:pt idx="482">
                  <c:v>43921</c:v>
                </c:pt>
                <c:pt idx="483">
                  <c:v>43951</c:v>
                </c:pt>
                <c:pt idx="484">
                  <c:v>43980</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numCache>
            </c:numRef>
          </c:cat>
          <c:val>
            <c:numRef>
              <c:f>Sheet1!$C$2:$C$503</c:f>
              <c:numCache>
                <c:formatCode>General</c:formatCode>
                <c:ptCount val="502"/>
                <c:pt idx="0">
                  <c:v>14.903394255874673</c:v>
                </c:pt>
                <c:pt idx="1">
                  <c:v>14.369152970922881</c:v>
                </c:pt>
                <c:pt idx="2">
                  <c:v>14.278321678321678</c:v>
                </c:pt>
                <c:pt idx="3">
                  <c:v>15.271551724137932</c:v>
                </c:pt>
                <c:pt idx="4">
                  <c:v>15.238356164383561</c:v>
                </c:pt>
                <c:pt idx="5">
                  <c:v>15.171314741035856</c:v>
                </c:pt>
                <c:pt idx="6">
                  <c:v>15.578745198463508</c:v>
                </c:pt>
                <c:pt idx="7">
                  <c:v>15.202484472049688</c:v>
                </c:pt>
                <c:pt idx="8">
                  <c:v>14.708089097303635</c:v>
                </c:pt>
                <c:pt idx="9">
                  <c:v>14.601374570446735</c:v>
                </c:pt>
                <c:pt idx="10">
                  <c:v>15.407894736842108</c:v>
                </c:pt>
                <c:pt idx="11">
                  <c:v>14.984547461368651</c:v>
                </c:pt>
                <c:pt idx="12">
                  <c:v>14.346622369878187</c:v>
                </c:pt>
                <c:pt idx="13">
                  <c:v>14.951025056947611</c:v>
                </c:pt>
                <c:pt idx="14">
                  <c:v>15.060908084163898</c:v>
                </c:pt>
                <c:pt idx="15">
                  <c:v>14.610561056105611</c:v>
                </c:pt>
                <c:pt idx="16">
                  <c:v>14.914510686164229</c:v>
                </c:pt>
                <c:pt idx="17">
                  <c:v>14.498342541436465</c:v>
                </c:pt>
                <c:pt idx="18">
                  <c:v>14.809954751131221</c:v>
                </c:pt>
                <c:pt idx="19">
                  <c:v>13.734899328859061</c:v>
                </c:pt>
                <c:pt idx="20">
                  <c:v>14.66919191919192</c:v>
                </c:pt>
                <c:pt idx="21">
                  <c:v>15.312814070351759</c:v>
                </c:pt>
                <c:pt idx="22">
                  <c:v>15.427350427350428</c:v>
                </c:pt>
                <c:pt idx="23">
                  <c:v>15.185873605947954</c:v>
                </c:pt>
                <c:pt idx="24">
                  <c:v>15.842105263157896</c:v>
                </c:pt>
                <c:pt idx="25">
                  <c:v>15.061251664447404</c:v>
                </c:pt>
                <c:pt idx="26">
                  <c:v>15.295081967213113</c:v>
                </c:pt>
                <c:pt idx="27">
                  <c:v>15.2608125819135</c:v>
                </c:pt>
                <c:pt idx="28">
                  <c:v>15.305061559507525</c:v>
                </c:pt>
                <c:pt idx="29">
                  <c:v>14.79217273954116</c:v>
                </c:pt>
                <c:pt idx="30">
                  <c:v>14.491204330175915</c:v>
                </c:pt>
                <c:pt idx="31">
                  <c:v>16.304229195088677</c:v>
                </c:pt>
                <c:pt idx="32">
                  <c:v>14.167058823529413</c:v>
                </c:pt>
                <c:pt idx="33">
                  <c:v>14.194267515923567</c:v>
                </c:pt>
                <c:pt idx="34">
                  <c:v>14.122324159021405</c:v>
                </c:pt>
                <c:pt idx="35">
                  <c:v>13.828908554572271</c:v>
                </c:pt>
                <c:pt idx="36">
                  <c:v>13.772511848341232</c:v>
                </c:pt>
                <c:pt idx="37">
                  <c:v>13.798695246971109</c:v>
                </c:pt>
                <c:pt idx="38">
                  <c:v>12.8</c:v>
                </c:pt>
                <c:pt idx="39">
                  <c:v>13.13258785942492</c:v>
                </c:pt>
                <c:pt idx="40">
                  <c:v>12.491538461538461</c:v>
                </c:pt>
                <c:pt idx="41">
                  <c:v>12.687547169811321</c:v>
                </c:pt>
                <c:pt idx="42">
                  <c:v>12.086245353159851</c:v>
                </c:pt>
                <c:pt idx="43">
                  <c:v>12.559205500381971</c:v>
                </c:pt>
                <c:pt idx="44">
                  <c:v>12.50527108433735</c:v>
                </c:pt>
                <c:pt idx="45">
                  <c:v>12.324792765636776</c:v>
                </c:pt>
                <c:pt idx="46">
                  <c:v>12.663622526636225</c:v>
                </c:pt>
                <c:pt idx="47">
                  <c:v>13.290088638195005</c:v>
                </c:pt>
                <c:pt idx="48">
                  <c:v>12.98966613672496</c:v>
                </c:pt>
                <c:pt idx="49">
                  <c:v>13.276415891800507</c:v>
                </c:pt>
                <c:pt idx="50">
                  <c:v>14.212500000000002</c:v>
                </c:pt>
                <c:pt idx="51">
                  <c:v>14.315742397137747</c:v>
                </c:pt>
                <c:pt idx="52">
                  <c:v>13.514362657091562</c:v>
                </c:pt>
                <c:pt idx="53">
                  <c:v>15.196428571428571</c:v>
                </c:pt>
                <c:pt idx="54">
                  <c:v>15.1875</c:v>
                </c:pt>
                <c:pt idx="55">
                  <c:v>15.621368322399251</c:v>
                </c:pt>
                <c:pt idx="56">
                  <c:v>16.252446183953033</c:v>
                </c:pt>
                <c:pt idx="57">
                  <c:v>16.379684418145956</c:v>
                </c:pt>
                <c:pt idx="58">
                  <c:v>15.943469785575051</c:v>
                </c:pt>
                <c:pt idx="59">
                  <c:v>16.841893252769388</c:v>
                </c:pt>
                <c:pt idx="60">
                  <c:v>17.33880308880309</c:v>
                </c:pt>
                <c:pt idx="61">
                  <c:v>16.515952597994531</c:v>
                </c:pt>
                <c:pt idx="62">
                  <c:v>16.884112149532712</c:v>
                </c:pt>
                <c:pt idx="63">
                  <c:v>16.666357738646898</c:v>
                </c:pt>
                <c:pt idx="64">
                  <c:v>17.231818181818184</c:v>
                </c:pt>
                <c:pt idx="65">
                  <c:v>16.828947368421051</c:v>
                </c:pt>
                <c:pt idx="66">
                  <c:v>16.276214833759589</c:v>
                </c:pt>
                <c:pt idx="67">
                  <c:v>16.445510026155187</c:v>
                </c:pt>
                <c:pt idx="68">
                  <c:v>15.819287576020853</c:v>
                </c:pt>
                <c:pt idx="69">
                  <c:v>16.072819644369176</c:v>
                </c:pt>
                <c:pt idx="70">
                  <c:v>15.906372934697087</c:v>
                </c:pt>
                <c:pt idx="71">
                  <c:v>15.685226429101707</c:v>
                </c:pt>
                <c:pt idx="72">
                  <c:v>15.030518097941803</c:v>
                </c:pt>
                <c:pt idx="73">
                  <c:v>15.901892081289418</c:v>
                </c:pt>
                <c:pt idx="74">
                  <c:v>15.553385416666668</c:v>
                </c:pt>
                <c:pt idx="75">
                  <c:v>14.965433102887353</c:v>
                </c:pt>
                <c:pt idx="76">
                  <c:v>14.670818505338078</c:v>
                </c:pt>
                <c:pt idx="77">
                  <c:v>14.665060860821065</c:v>
                </c:pt>
                <c:pt idx="78">
                  <c:v>14.728411387509668</c:v>
                </c:pt>
                <c:pt idx="79">
                  <c:v>14.477962220950202</c:v>
                </c:pt>
                <c:pt idx="80">
                  <c:v>14.487198757452777</c:v>
                </c:pt>
                <c:pt idx="81">
                  <c:v>14.885906040268456</c:v>
                </c:pt>
                <c:pt idx="82">
                  <c:v>14.755476613380699</c:v>
                </c:pt>
                <c:pt idx="83">
                  <c:v>14.83003361972357</c:v>
                </c:pt>
                <c:pt idx="84">
                  <c:v>14.79913606911447</c:v>
                </c:pt>
                <c:pt idx="85">
                  <c:v>14.879581151832459</c:v>
                </c:pt>
                <c:pt idx="86">
                  <c:v>14.45239923700052</c:v>
                </c:pt>
                <c:pt idx="87">
                  <c:v>14.196673854606681</c:v>
                </c:pt>
                <c:pt idx="88">
                  <c:v>15.244351024697846</c:v>
                </c:pt>
                <c:pt idx="89">
                  <c:v>15.145929033350937</c:v>
                </c:pt>
                <c:pt idx="90">
                  <c:v>15.246889952153113</c:v>
                </c:pt>
                <c:pt idx="91">
                  <c:v>14.102635371188377</c:v>
                </c:pt>
                <c:pt idx="92">
                  <c:v>14.376267521955491</c:v>
                </c:pt>
                <c:pt idx="93">
                  <c:v>15.127974044700794</c:v>
                </c:pt>
                <c:pt idx="94">
                  <c:v>15.667519320779364</c:v>
                </c:pt>
                <c:pt idx="95">
                  <c:v>15.797953964194374</c:v>
                </c:pt>
                <c:pt idx="96">
                  <c:v>16.353053435114504</c:v>
                </c:pt>
                <c:pt idx="97">
                  <c:v>17.474081178596826</c:v>
                </c:pt>
                <c:pt idx="98">
                  <c:v>17.551864406779661</c:v>
                </c:pt>
                <c:pt idx="99">
                  <c:v>17.341074983410749</c:v>
                </c:pt>
                <c:pt idx="100">
                  <c:v>18.579203991382244</c:v>
                </c:pt>
                <c:pt idx="101">
                  <c:v>18.486099939844134</c:v>
                </c:pt>
                <c:pt idx="102">
                  <c:v>19.26487252124646</c:v>
                </c:pt>
                <c:pt idx="103">
                  <c:v>18.482501272120768</c:v>
                </c:pt>
                <c:pt idx="104">
                  <c:v>21.892914653784221</c:v>
                </c:pt>
                <c:pt idx="105">
                  <c:v>21.458405445944386</c:v>
                </c:pt>
                <c:pt idx="106">
                  <c:v>22.608250318018868</c:v>
                </c:pt>
                <c:pt idx="107">
                  <c:v>22.782608695652176</c:v>
                </c:pt>
                <c:pt idx="108">
                  <c:v>23.099083708650415</c:v>
                </c:pt>
                <c:pt idx="109">
                  <c:v>22.432069332380738</c:v>
                </c:pt>
                <c:pt idx="110">
                  <c:v>23.973170731707317</c:v>
                </c:pt>
                <c:pt idx="111">
                  <c:v>23.965944272445821</c:v>
                </c:pt>
                <c:pt idx="112">
                  <c:v>25.124241616630346</c:v>
                </c:pt>
                <c:pt idx="113">
                  <c:v>24.328997704667177</c:v>
                </c:pt>
                <c:pt idx="114">
                  <c:v>25.269614106823411</c:v>
                </c:pt>
                <c:pt idx="115">
                  <c:v>25.697927786958367</c:v>
                </c:pt>
                <c:pt idx="116">
                  <c:v>25.522660818713447</c:v>
                </c:pt>
                <c:pt idx="117">
                  <c:v>24.673065212978806</c:v>
                </c:pt>
                <c:pt idx="118">
                  <c:v>23.771212641703883</c:v>
                </c:pt>
                <c:pt idx="119">
                  <c:v>24.024473147518691</c:v>
                </c:pt>
                <c:pt idx="120">
                  <c:v>23.371661115175101</c:v>
                </c:pt>
                <c:pt idx="121">
                  <c:v>23.371547681083896</c:v>
                </c:pt>
                <c:pt idx="122">
                  <c:v>23.371605362667584</c:v>
                </c:pt>
                <c:pt idx="123">
                  <c:v>23.37165021654809</c:v>
                </c:pt>
                <c:pt idx="124">
                  <c:v>23.176122620506472</c:v>
                </c:pt>
                <c:pt idx="125">
                  <c:v>23.020241248939069</c:v>
                </c:pt>
                <c:pt idx="126">
                  <c:v>22.961568465639846</c:v>
                </c:pt>
                <c:pt idx="127">
                  <c:v>22.922603523383813</c:v>
                </c:pt>
                <c:pt idx="128">
                  <c:v>22.750079909609223</c:v>
                </c:pt>
                <c:pt idx="129">
                  <c:v>21.67017143671811</c:v>
                </c:pt>
                <c:pt idx="130">
                  <c:v>21.610419572915553</c:v>
                </c:pt>
                <c:pt idx="131">
                  <c:v>21.612105187376468</c:v>
                </c:pt>
                <c:pt idx="132">
                  <c:v>21.985489180809921</c:v>
                </c:pt>
                <c:pt idx="133">
                  <c:v>21.996835936095497</c:v>
                </c:pt>
                <c:pt idx="134">
                  <c:v>21.425838686652394</c:v>
                </c:pt>
                <c:pt idx="135">
                  <c:v>21.486510467053254</c:v>
                </c:pt>
                <c:pt idx="136">
                  <c:v>21.54947484798231</c:v>
                </c:pt>
                <c:pt idx="137">
                  <c:v>19.724507365601685</c:v>
                </c:pt>
                <c:pt idx="138">
                  <c:v>19.758401434714379</c:v>
                </c:pt>
                <c:pt idx="139">
                  <c:v>19.683710650498774</c:v>
                </c:pt>
                <c:pt idx="140">
                  <c:v>18.219568679215151</c:v>
                </c:pt>
                <c:pt idx="141">
                  <c:v>18.082714388396393</c:v>
                </c:pt>
                <c:pt idx="142">
                  <c:v>17.992797510297837</c:v>
                </c:pt>
                <c:pt idx="143">
                  <c:v>15.625035120646444</c:v>
                </c:pt>
                <c:pt idx="144">
                  <c:v>15.565540218943362</c:v>
                </c:pt>
                <c:pt idx="145">
                  <c:v>15.599957664277721</c:v>
                </c:pt>
                <c:pt idx="146">
                  <c:v>15.65120633972915</c:v>
                </c:pt>
                <c:pt idx="147">
                  <c:v>15.7545636788871</c:v>
                </c:pt>
                <c:pt idx="148">
                  <c:v>15.496399656754841</c:v>
                </c:pt>
                <c:pt idx="149">
                  <c:v>16.112591539843272</c:v>
                </c:pt>
                <c:pt idx="150">
                  <c:v>16.080133429362039</c:v>
                </c:pt>
                <c:pt idx="151">
                  <c:v>16.12542647494119</c:v>
                </c:pt>
                <c:pt idx="152">
                  <c:v>17.010361745007433</c:v>
                </c:pt>
                <c:pt idx="153">
                  <c:v>16.910829183176418</c:v>
                </c:pt>
                <c:pt idx="154">
                  <c:v>16.959114909945864</c:v>
                </c:pt>
                <c:pt idx="155">
                  <c:v>17.847750751661025</c:v>
                </c:pt>
                <c:pt idx="156">
                  <c:v>18.047877591312929</c:v>
                </c:pt>
                <c:pt idx="157">
                  <c:v>18.048889703038814</c:v>
                </c:pt>
                <c:pt idx="158">
                  <c:v>19.132235955912876</c:v>
                </c:pt>
                <c:pt idx="159">
                  <c:v>19.094612004459268</c:v>
                </c:pt>
                <c:pt idx="160">
                  <c:v>19.12576895625871</c:v>
                </c:pt>
                <c:pt idx="161">
                  <c:v>18.437141921754787</c:v>
                </c:pt>
                <c:pt idx="162">
                  <c:v>18.644039590449363</c:v>
                </c:pt>
                <c:pt idx="163">
                  <c:v>18.694498439302162</c:v>
                </c:pt>
                <c:pt idx="164">
                  <c:v>19.82778733074683</c:v>
                </c:pt>
                <c:pt idx="165">
                  <c:v>19.8000651777363</c:v>
                </c:pt>
                <c:pt idx="166">
                  <c:v>19.812765738361144</c:v>
                </c:pt>
                <c:pt idx="167">
                  <c:v>21.140005801094954</c:v>
                </c:pt>
                <c:pt idx="168">
                  <c:v>21.158230934483775</c:v>
                </c:pt>
                <c:pt idx="169">
                  <c:v>21.141191698120039</c:v>
                </c:pt>
                <c:pt idx="170">
                  <c:v>21.811162704218184</c:v>
                </c:pt>
                <c:pt idx="171">
                  <c:v>21.78193429334673</c:v>
                </c:pt>
                <c:pt idx="172">
                  <c:v>21.849946152925693</c:v>
                </c:pt>
                <c:pt idx="173">
                  <c:v>24.470135936019741</c:v>
                </c:pt>
                <c:pt idx="174">
                  <c:v>24.310488427239882</c:v>
                </c:pt>
                <c:pt idx="175">
                  <c:v>24.284473953013283</c:v>
                </c:pt>
                <c:pt idx="176">
                  <c:v>26.154715807919505</c:v>
                </c:pt>
                <c:pt idx="177">
                  <c:v>26.321508576013912</c:v>
                </c:pt>
                <c:pt idx="178">
                  <c:v>26.336901500023217</c:v>
                </c:pt>
                <c:pt idx="179">
                  <c:v>29.927473429731332</c:v>
                </c:pt>
                <c:pt idx="180">
                  <c:v>30.142955088650098</c:v>
                </c:pt>
                <c:pt idx="181">
                  <c:v>30.135656518190583</c:v>
                </c:pt>
                <c:pt idx="182">
                  <c:v>31.734895011376668</c:v>
                </c:pt>
                <c:pt idx="183">
                  <c:v>31.852048962213942</c:v>
                </c:pt>
                <c:pt idx="184">
                  <c:v>31.933427126051427</c:v>
                </c:pt>
                <c:pt idx="185">
                  <c:v>33.130002189408131</c:v>
                </c:pt>
                <c:pt idx="186">
                  <c:v>33.81442554701929</c:v>
                </c:pt>
                <c:pt idx="187">
                  <c:v>33.924625360752536</c:v>
                </c:pt>
                <c:pt idx="188">
                  <c:v>34.518788909758889</c:v>
                </c:pt>
                <c:pt idx="189">
                  <c:v>34.489098716519187</c:v>
                </c:pt>
                <c:pt idx="190">
                  <c:v>34.585456706049044</c:v>
                </c:pt>
                <c:pt idx="191">
                  <c:v>34.597366706360795</c:v>
                </c:pt>
                <c:pt idx="192">
                  <c:v>34.574384231097483</c:v>
                </c:pt>
                <c:pt idx="193">
                  <c:v>34.638621010444098</c:v>
                </c:pt>
                <c:pt idx="194">
                  <c:v>34.75026109801135</c:v>
                </c:pt>
                <c:pt idx="195">
                  <c:v>34.831849548475034</c:v>
                </c:pt>
                <c:pt idx="196">
                  <c:v>34.913280320581059</c:v>
                </c:pt>
                <c:pt idx="197">
                  <c:v>35.888859752867077</c:v>
                </c:pt>
                <c:pt idx="198">
                  <c:v>35.903636088217638</c:v>
                </c:pt>
                <c:pt idx="199">
                  <c:v>35.872704964484377</c:v>
                </c:pt>
                <c:pt idx="200">
                  <c:v>36.759853026907628</c:v>
                </c:pt>
                <c:pt idx="201">
                  <c:v>36.639496282904481</c:v>
                </c:pt>
                <c:pt idx="202">
                  <c:v>36.579319942209104</c:v>
                </c:pt>
                <c:pt idx="203">
                  <c:v>38.996372748761523</c:v>
                </c:pt>
                <c:pt idx="204">
                  <c:v>38.679649100364578</c:v>
                </c:pt>
                <c:pt idx="205">
                  <c:v>38.837077961939841</c:v>
                </c:pt>
                <c:pt idx="206">
                  <c:v>39.895035251715164</c:v>
                </c:pt>
                <c:pt idx="207">
                  <c:v>39.929244107827998</c:v>
                </c:pt>
                <c:pt idx="208">
                  <c:v>39.863343938119428</c:v>
                </c:pt>
                <c:pt idx="209">
                  <c:v>40.930572382476164</c:v>
                </c:pt>
                <c:pt idx="210">
                  <c:v>40.902759025661467</c:v>
                </c:pt>
                <c:pt idx="211">
                  <c:v>41.065501545429228</c:v>
                </c:pt>
                <c:pt idx="212">
                  <c:v>41.892985551855439</c:v>
                </c:pt>
                <c:pt idx="213">
                  <c:v>41.932156300001374</c:v>
                </c:pt>
                <c:pt idx="214">
                  <c:v>42.014256878878093</c:v>
                </c:pt>
                <c:pt idx="215">
                  <c:v>43.644843420419434</c:v>
                </c:pt>
                <c:pt idx="216">
                  <c:v>43.776180056267584</c:v>
                </c:pt>
                <c:pt idx="217">
                  <c:v>43.742548668139563</c:v>
                </c:pt>
                <c:pt idx="218">
                  <c:v>44.083048582380385</c:v>
                </c:pt>
                <c:pt idx="219">
                  <c:v>43.901735930120523</c:v>
                </c:pt>
                <c:pt idx="220">
                  <c:v>43.613435634578245</c:v>
                </c:pt>
                <c:pt idx="221">
                  <c:v>43.754293079363116</c:v>
                </c:pt>
                <c:pt idx="222">
                  <c:v>43.928204645766215</c:v>
                </c:pt>
                <c:pt idx="223">
                  <c:v>43.932683790965456</c:v>
                </c:pt>
                <c:pt idx="224">
                  <c:v>43.99821759219202</c:v>
                </c:pt>
                <c:pt idx="225">
                  <c:v>43.797712586356049</c:v>
                </c:pt>
                <c:pt idx="226">
                  <c:v>43.560275669989636</c:v>
                </c:pt>
                <c:pt idx="227">
                  <c:v>43.650238451185864</c:v>
                </c:pt>
                <c:pt idx="228">
                  <c:v>43.809484682908128</c:v>
                </c:pt>
                <c:pt idx="229">
                  <c:v>44.165974156594061</c:v>
                </c:pt>
                <c:pt idx="230">
                  <c:v>45.198274105254278</c:v>
                </c:pt>
                <c:pt idx="231">
                  <c:v>45.264174930078823</c:v>
                </c:pt>
                <c:pt idx="232">
                  <c:v>45.134136278853681</c:v>
                </c:pt>
                <c:pt idx="233">
                  <c:v>45.936150988856546</c:v>
                </c:pt>
                <c:pt idx="234">
                  <c:v>46.185664480293092</c:v>
                </c:pt>
                <c:pt idx="235">
                  <c:v>46.267511370564783</c:v>
                </c:pt>
                <c:pt idx="236">
                  <c:v>47.455927782607894</c:v>
                </c:pt>
                <c:pt idx="237">
                  <c:v>47.908845488674231</c:v>
                </c:pt>
                <c:pt idx="238">
                  <c:v>48.032244900782267</c:v>
                </c:pt>
                <c:pt idx="239">
                  <c:v>50.076687116564415</c:v>
                </c:pt>
                <c:pt idx="240">
                  <c:v>49.966675983058501</c:v>
                </c:pt>
                <c:pt idx="241">
                  <c:v>49.999817040818201</c:v>
                </c:pt>
                <c:pt idx="242">
                  <c:v>51.775688664545306</c:v>
                </c:pt>
                <c:pt idx="243">
                  <c:v>51.742957809199112</c:v>
                </c:pt>
                <c:pt idx="244">
                  <c:v>51.996822945071351</c:v>
                </c:pt>
                <c:pt idx="245">
                  <c:v>53.253376387073629</c:v>
                </c:pt>
                <c:pt idx="246">
                  <c:v>53.347575957555485</c:v>
                </c:pt>
                <c:pt idx="247">
                  <c:v>53.956392052019524</c:v>
                </c:pt>
                <c:pt idx="248">
                  <c:v>55.758429692078977</c:v>
                </c:pt>
                <c:pt idx="249">
                  <c:v>55.738830007097015</c:v>
                </c:pt>
                <c:pt idx="250">
                  <c:v>55.623942470389174</c:v>
                </c:pt>
                <c:pt idx="251">
                  <c:v>54.991503115524303</c:v>
                </c:pt>
                <c:pt idx="252">
                  <c:v>55.137742436779753</c:v>
                </c:pt>
                <c:pt idx="253">
                  <c:v>55.056568921727084</c:v>
                </c:pt>
                <c:pt idx="254">
                  <c:v>53.723209697059481</c:v>
                </c:pt>
                <c:pt idx="255">
                  <c:v>53.258483480603402</c:v>
                </c:pt>
                <c:pt idx="256">
                  <c:v>53.080011834819729</c:v>
                </c:pt>
                <c:pt idx="257">
                  <c:v>50.464493261344437</c:v>
                </c:pt>
                <c:pt idx="258">
                  <c:v>50.080212356010549</c:v>
                </c:pt>
                <c:pt idx="259">
                  <c:v>49.778898047188903</c:v>
                </c:pt>
                <c:pt idx="260">
                  <c:v>45.928011083363486</c:v>
                </c:pt>
                <c:pt idx="261">
                  <c:v>45.780811266145406</c:v>
                </c:pt>
                <c:pt idx="262">
                  <c:v>45.407449619230171</c:v>
                </c:pt>
                <c:pt idx="263">
                  <c:v>42.262895174708817</c:v>
                </c:pt>
                <c:pt idx="264">
                  <c:v>42.125488266690525</c:v>
                </c:pt>
                <c:pt idx="265">
                  <c:v>42.122470417635618</c:v>
                </c:pt>
                <c:pt idx="266">
                  <c:v>41.330855045369248</c:v>
                </c:pt>
                <c:pt idx="267">
                  <c:v>41.844561357154518</c:v>
                </c:pt>
                <c:pt idx="268">
                  <c:v>41.905816565351934</c:v>
                </c:pt>
                <c:pt idx="269">
                  <c:v>43.160947106789344</c:v>
                </c:pt>
                <c:pt idx="270">
                  <c:v>43.829570368091083</c:v>
                </c:pt>
                <c:pt idx="271">
                  <c:v>44.079548844684396</c:v>
                </c:pt>
                <c:pt idx="272">
                  <c:v>45.659624991599273</c:v>
                </c:pt>
                <c:pt idx="273">
                  <c:v>45.859371359637997</c:v>
                </c:pt>
                <c:pt idx="274">
                  <c:v>45.949129169508907</c:v>
                </c:pt>
                <c:pt idx="275">
                  <c:v>45.827777314776235</c:v>
                </c:pt>
                <c:pt idx="276">
                  <c:v>45.944610890972157</c:v>
                </c:pt>
                <c:pt idx="277">
                  <c:v>46.002439171119335</c:v>
                </c:pt>
                <c:pt idx="278">
                  <c:v>46.684353052552787</c:v>
                </c:pt>
                <c:pt idx="279">
                  <c:v>46.948587579299854</c:v>
                </c:pt>
                <c:pt idx="280">
                  <c:v>47.029166585322997</c:v>
                </c:pt>
                <c:pt idx="281">
                  <c:v>47.802882398532311</c:v>
                </c:pt>
                <c:pt idx="282">
                  <c:v>48.015263104305959</c:v>
                </c:pt>
                <c:pt idx="283">
                  <c:v>48.336761948604341</c:v>
                </c:pt>
                <c:pt idx="284">
                  <c:v>50.045222949139259</c:v>
                </c:pt>
                <c:pt idx="285">
                  <c:v>50.393039908298682</c:v>
                </c:pt>
                <c:pt idx="286">
                  <c:v>50.533413560260932</c:v>
                </c:pt>
                <c:pt idx="287">
                  <c:v>54.124622146935558</c:v>
                </c:pt>
                <c:pt idx="288">
                  <c:v>54.387525483709666</c:v>
                </c:pt>
                <c:pt idx="289">
                  <c:v>54.590099840750661</c:v>
                </c:pt>
                <c:pt idx="290">
                  <c:v>57.427171346839287</c:v>
                </c:pt>
                <c:pt idx="291">
                  <c:v>57.842609763104967</c:v>
                </c:pt>
                <c:pt idx="292">
                  <c:v>58.21805015143093</c:v>
                </c:pt>
                <c:pt idx="293">
                  <c:v>60.580507439543744</c:v>
                </c:pt>
                <c:pt idx="294">
                  <c:v>61.150611939055864</c:v>
                </c:pt>
                <c:pt idx="295">
                  <c:v>61.238478687651813</c:v>
                </c:pt>
                <c:pt idx="296">
                  <c:v>62.51184807542387</c:v>
                </c:pt>
                <c:pt idx="297">
                  <c:v>63.24389356761143</c:v>
                </c:pt>
                <c:pt idx="298">
                  <c:v>63.553820581817789</c:v>
                </c:pt>
                <c:pt idx="299">
                  <c:v>65.54780924977419</c:v>
                </c:pt>
                <c:pt idx="300">
                  <c:v>65.72031022242993</c:v>
                </c:pt>
                <c:pt idx="301">
                  <c:v>65.896884187704273</c:v>
                </c:pt>
                <c:pt idx="302">
                  <c:v>67.092700779704941</c:v>
                </c:pt>
                <c:pt idx="303">
                  <c:v>67.477237332524496</c:v>
                </c:pt>
                <c:pt idx="304">
                  <c:v>67.528124911445488</c:v>
                </c:pt>
                <c:pt idx="305">
                  <c:v>68.752921622604262</c:v>
                </c:pt>
                <c:pt idx="306">
                  <c:v>69.097993986999825</c:v>
                </c:pt>
                <c:pt idx="307">
                  <c:v>69.52932261427928</c:v>
                </c:pt>
                <c:pt idx="308">
                  <c:v>70.6362847272121</c:v>
                </c:pt>
                <c:pt idx="309">
                  <c:v>71.677306333323429</c:v>
                </c:pt>
                <c:pt idx="310">
                  <c:v>71.750640282068659</c:v>
                </c:pt>
                <c:pt idx="311">
                  <c:v>73.644993244877611</c:v>
                </c:pt>
                <c:pt idx="312">
                  <c:v>74.071995231950552</c:v>
                </c:pt>
                <c:pt idx="313">
                  <c:v>74.288531817390805</c:v>
                </c:pt>
                <c:pt idx="314">
                  <c:v>76.413691354381811</c:v>
                </c:pt>
                <c:pt idx="315">
                  <c:v>76.456964846165505</c:v>
                </c:pt>
                <c:pt idx="316">
                  <c:v>76.868467399790589</c:v>
                </c:pt>
                <c:pt idx="317">
                  <c:v>79.346339086598832</c:v>
                </c:pt>
                <c:pt idx="318">
                  <c:v>79.587307524468557</c:v>
                </c:pt>
                <c:pt idx="319">
                  <c:v>79.797052487269866</c:v>
                </c:pt>
                <c:pt idx="320">
                  <c:v>83.543884226194194</c:v>
                </c:pt>
                <c:pt idx="321">
                  <c:v>83.716493717951835</c:v>
                </c:pt>
                <c:pt idx="322">
                  <c:v>83.680151034478641</c:v>
                </c:pt>
                <c:pt idx="323">
                  <c:v>85.496928669170359</c:v>
                </c:pt>
                <c:pt idx="324">
                  <c:v>85.660512209648601</c:v>
                </c:pt>
                <c:pt idx="325">
                  <c:v>86.032986588878487</c:v>
                </c:pt>
                <c:pt idx="326">
                  <c:v>87.383226425421725</c:v>
                </c:pt>
                <c:pt idx="327">
                  <c:v>87.518966565708439</c:v>
                </c:pt>
                <c:pt idx="328">
                  <c:v>87.553554778888113</c:v>
                </c:pt>
                <c:pt idx="329">
                  <c:v>89.664447943506048</c:v>
                </c:pt>
                <c:pt idx="330">
                  <c:v>89.808260770289365</c:v>
                </c:pt>
                <c:pt idx="331">
                  <c:v>89.826500825751239</c:v>
                </c:pt>
                <c:pt idx="332">
                  <c:v>89.358875310202748</c:v>
                </c:pt>
                <c:pt idx="333">
                  <c:v>89.484019266977015</c:v>
                </c:pt>
                <c:pt idx="334">
                  <c:v>88.769156083498643</c:v>
                </c:pt>
                <c:pt idx="335">
                  <c:v>80.499103652820338</c:v>
                </c:pt>
                <c:pt idx="336">
                  <c:v>80.683959779465994</c:v>
                </c:pt>
                <c:pt idx="337">
                  <c:v>80.353023587241395</c:v>
                </c:pt>
                <c:pt idx="338">
                  <c:v>75.240619809324457</c:v>
                </c:pt>
                <c:pt idx="339">
                  <c:v>75.383284550014679</c:v>
                </c:pt>
                <c:pt idx="340">
                  <c:v>74.637573018377182</c:v>
                </c:pt>
                <c:pt idx="341">
                  <c:v>68.728891370765524</c:v>
                </c:pt>
                <c:pt idx="342">
                  <c:v>67.854523260109545</c:v>
                </c:pt>
                <c:pt idx="343">
                  <c:v>66.672037170818413</c:v>
                </c:pt>
                <c:pt idx="344">
                  <c:v>64.590013235204538</c:v>
                </c:pt>
                <c:pt idx="345">
                  <c:v>63.723491027732457</c:v>
                </c:pt>
                <c:pt idx="346">
                  <c:v>63.075959433875951</c:v>
                </c:pt>
                <c:pt idx="347">
                  <c:v>53.798825449390684</c:v>
                </c:pt>
                <c:pt idx="348">
                  <c:v>60.751932795362762</c:v>
                </c:pt>
                <c:pt idx="349">
                  <c:v>60.644485327481377</c:v>
                </c:pt>
                <c:pt idx="350">
                  <c:v>55.192999446596573</c:v>
                </c:pt>
                <c:pt idx="351">
                  <c:v>54.627444844312315</c:v>
                </c:pt>
                <c:pt idx="352">
                  <c:v>54.335861526729289</c:v>
                </c:pt>
                <c:pt idx="353">
                  <c:v>50.799580040890753</c:v>
                </c:pt>
                <c:pt idx="354">
                  <c:v>50.754001295216952</c:v>
                </c:pt>
                <c:pt idx="355">
                  <c:v>47.750335683507757</c:v>
                </c:pt>
                <c:pt idx="356">
                  <c:v>45.510436040504231</c:v>
                </c:pt>
                <c:pt idx="357">
                  <c:v>45.076476013154917</c:v>
                </c:pt>
                <c:pt idx="358">
                  <c:v>45.182109100506416</c:v>
                </c:pt>
                <c:pt idx="359">
                  <c:v>57.581484694509847</c:v>
                </c:pt>
                <c:pt idx="360">
                  <c:v>58.311794092093827</c:v>
                </c:pt>
                <c:pt idx="361">
                  <c:v>58.208868698154376</c:v>
                </c:pt>
                <c:pt idx="362">
                  <c:v>65.07208716119591</c:v>
                </c:pt>
                <c:pt idx="363">
                  <c:v>65.327659480765433</c:v>
                </c:pt>
                <c:pt idx="364">
                  <c:v>65.718163720818012</c:v>
                </c:pt>
                <c:pt idx="365">
                  <c:v>71.567143452298296</c:v>
                </c:pt>
                <c:pt idx="366">
                  <c:v>72.396048973797832</c:v>
                </c:pt>
                <c:pt idx="367">
                  <c:v>72.522133373879512</c:v>
                </c:pt>
                <c:pt idx="368">
                  <c:v>76.985867035450468</c:v>
                </c:pt>
                <c:pt idx="369">
                  <c:v>77.362536776724426</c:v>
                </c:pt>
                <c:pt idx="370">
                  <c:v>77.476111723631007</c:v>
                </c:pt>
                <c:pt idx="371">
                  <c:v>81.858951410811343</c:v>
                </c:pt>
                <c:pt idx="372">
                  <c:v>82.23957234296968</c:v>
                </c:pt>
                <c:pt idx="373">
                  <c:v>82.426809425033227</c:v>
                </c:pt>
                <c:pt idx="374">
                  <c:v>85.879830550193674</c:v>
                </c:pt>
                <c:pt idx="375">
                  <c:v>86.477385150046928</c:v>
                </c:pt>
                <c:pt idx="376">
                  <c:v>83.878409976617306</c:v>
                </c:pt>
                <c:pt idx="377">
                  <c:v>85.873502005995235</c:v>
                </c:pt>
                <c:pt idx="378">
                  <c:v>86.523474115536033</c:v>
                </c:pt>
                <c:pt idx="379">
                  <c:v>86.655054741930897</c:v>
                </c:pt>
                <c:pt idx="380">
                  <c:v>89.251230594471792</c:v>
                </c:pt>
                <c:pt idx="381">
                  <c:v>89.696978371956547</c:v>
                </c:pt>
                <c:pt idx="382">
                  <c:v>89.797211660329538</c:v>
                </c:pt>
                <c:pt idx="383">
                  <c:v>93.36654392112608</c:v>
                </c:pt>
                <c:pt idx="384">
                  <c:v>93.686690223792709</c:v>
                </c:pt>
                <c:pt idx="385">
                  <c:v>93.800568704754326</c:v>
                </c:pt>
                <c:pt idx="386">
                  <c:v>94.752669075057028</c:v>
                </c:pt>
                <c:pt idx="387">
                  <c:v>94.909327919939713</c:v>
                </c:pt>
                <c:pt idx="388">
                  <c:v>95.330006111224279</c:v>
                </c:pt>
                <c:pt idx="389">
                  <c:v>97.034456720734582</c:v>
                </c:pt>
                <c:pt idx="390">
                  <c:v>97.023838832888998</c:v>
                </c:pt>
                <c:pt idx="391">
                  <c:v>96.957372890702544</c:v>
                </c:pt>
                <c:pt idx="392">
                  <c:v>96.731460032900273</c:v>
                </c:pt>
                <c:pt idx="393">
                  <c:v>96.954384423145584</c:v>
                </c:pt>
                <c:pt idx="394">
                  <c:v>96.989994041626431</c:v>
                </c:pt>
                <c:pt idx="395">
                  <c:v>98.916639501737393</c:v>
                </c:pt>
                <c:pt idx="396">
                  <c:v>99.656085360012767</c:v>
                </c:pt>
                <c:pt idx="397">
                  <c:v>99.835220606651816</c:v>
                </c:pt>
                <c:pt idx="398">
                  <c:v>100.49376232804775</c:v>
                </c:pt>
                <c:pt idx="399">
                  <c:v>100.5285778110586</c:v>
                </c:pt>
                <c:pt idx="400">
                  <c:v>100.59031440256111</c:v>
                </c:pt>
                <c:pt idx="401">
                  <c:v>102.05601301209718</c:v>
                </c:pt>
                <c:pt idx="402">
                  <c:v>102.81913498545298</c:v>
                </c:pt>
                <c:pt idx="403">
                  <c:v>102.97322520840953</c:v>
                </c:pt>
                <c:pt idx="404">
                  <c:v>103.93925158546686</c:v>
                </c:pt>
                <c:pt idx="405">
                  <c:v>104.08385774048659</c:v>
                </c:pt>
                <c:pt idx="406">
                  <c:v>104.50833666105295</c:v>
                </c:pt>
                <c:pt idx="407">
                  <c:v>106.54108641519873</c:v>
                </c:pt>
                <c:pt idx="408">
                  <c:v>106.4881300851862</c:v>
                </c:pt>
                <c:pt idx="409">
                  <c:v>106.65102753672232</c:v>
                </c:pt>
                <c:pt idx="410">
                  <c:v>107.59523494830964</c:v>
                </c:pt>
                <c:pt idx="411">
                  <c:v>107.58235922269111</c:v>
                </c:pt>
                <c:pt idx="412">
                  <c:v>107.83128815440587</c:v>
                </c:pt>
                <c:pt idx="413">
                  <c:v>109.33719315272502</c:v>
                </c:pt>
                <c:pt idx="414">
                  <c:v>109.37586748018606</c:v>
                </c:pt>
                <c:pt idx="415">
                  <c:v>109.54799973752705</c:v>
                </c:pt>
                <c:pt idx="416">
                  <c:v>112.13520197856553</c:v>
                </c:pt>
                <c:pt idx="417">
                  <c:v>112.16810347223381</c:v>
                </c:pt>
                <c:pt idx="418">
                  <c:v>112.30696527411881</c:v>
                </c:pt>
                <c:pt idx="419">
                  <c:v>112.24567677780928</c:v>
                </c:pt>
                <c:pt idx="420">
                  <c:v>112.5047229663048</c:v>
                </c:pt>
                <c:pt idx="421">
                  <c:v>112.72818820706205</c:v>
                </c:pt>
                <c:pt idx="422">
                  <c:v>112.54313112951857</c:v>
                </c:pt>
                <c:pt idx="423">
                  <c:v>112.30775030156816</c:v>
                </c:pt>
                <c:pt idx="424">
                  <c:v>112.50453778641439</c:v>
                </c:pt>
                <c:pt idx="425">
                  <c:v>111.85138600495526</c:v>
                </c:pt>
                <c:pt idx="426">
                  <c:v>112.04882803138032</c:v>
                </c:pt>
                <c:pt idx="427">
                  <c:v>112.20230983671846</c:v>
                </c:pt>
                <c:pt idx="428">
                  <c:v>110.90169757810651</c:v>
                </c:pt>
                <c:pt idx="429">
                  <c:v>111.21237404531161</c:v>
                </c:pt>
                <c:pt idx="430">
                  <c:v>111.33403260159903</c:v>
                </c:pt>
                <c:pt idx="431">
                  <c:v>108.85802239004698</c:v>
                </c:pt>
                <c:pt idx="432">
                  <c:v>108.85791871451335</c:v>
                </c:pt>
                <c:pt idx="433">
                  <c:v>108.61876092663485</c:v>
                </c:pt>
                <c:pt idx="434">
                  <c:v>105.9150207485949</c:v>
                </c:pt>
                <c:pt idx="435">
                  <c:v>106.20638585628996</c:v>
                </c:pt>
                <c:pt idx="436">
                  <c:v>106.35936659937714</c:v>
                </c:pt>
                <c:pt idx="437">
                  <c:v>105.73442214979119</c:v>
                </c:pt>
                <c:pt idx="438">
                  <c:v>106.04789133701527</c:v>
                </c:pt>
                <c:pt idx="439">
                  <c:v>106.13764477537509</c:v>
                </c:pt>
                <c:pt idx="440">
                  <c:v>106.28982921233749</c:v>
                </c:pt>
                <c:pt idx="441">
                  <c:v>106.51894009609074</c:v>
                </c:pt>
                <c:pt idx="442">
                  <c:v>106.64464717893502</c:v>
                </c:pt>
                <c:pt idx="443">
                  <c:v>109.22453957799732</c:v>
                </c:pt>
                <c:pt idx="444">
                  <c:v>109.44214459289425</c:v>
                </c:pt>
                <c:pt idx="445">
                  <c:v>109.58860920888526</c:v>
                </c:pt>
                <c:pt idx="446">
                  <c:v>112.90888324994384</c:v>
                </c:pt>
                <c:pt idx="447">
                  <c:v>113.37838287673512</c:v>
                </c:pt>
                <c:pt idx="448">
                  <c:v>113.51783865198156</c:v>
                </c:pt>
                <c:pt idx="449">
                  <c:v>115.74219123125418</c:v>
                </c:pt>
                <c:pt idx="450">
                  <c:v>116.4241850118531</c:v>
                </c:pt>
                <c:pt idx="451">
                  <c:v>116.71498998904462</c:v>
                </c:pt>
                <c:pt idx="452">
                  <c:v>118.38819576607693</c:v>
                </c:pt>
                <c:pt idx="453">
                  <c:v>118.62746904481133</c:v>
                </c:pt>
                <c:pt idx="454">
                  <c:v>119.00145179631701</c:v>
                </c:pt>
                <c:pt idx="455">
                  <c:v>125.60474304586604</c:v>
                </c:pt>
                <c:pt idx="456">
                  <c:v>125.91960045483935</c:v>
                </c:pt>
                <c:pt idx="457">
                  <c:v>126.37689123176291</c:v>
                </c:pt>
                <c:pt idx="458">
                  <c:v>132.61906674969367</c:v>
                </c:pt>
                <c:pt idx="459">
                  <c:v>133.26472275623283</c:v>
                </c:pt>
                <c:pt idx="460">
                  <c:v>134.11680134847057</c:v>
                </c:pt>
                <c:pt idx="461">
                  <c:v>139.74902065618608</c:v>
                </c:pt>
                <c:pt idx="462">
                  <c:v>140.12647898816812</c:v>
                </c:pt>
                <c:pt idx="463">
                  <c:v>140.66884508353291</c:v>
                </c:pt>
                <c:pt idx="464">
                  <c:v>148.5557266229595</c:v>
                </c:pt>
                <c:pt idx="465">
                  <c:v>148.53396287390382</c:v>
                </c:pt>
                <c:pt idx="466">
                  <c:v>148.9873800347616</c:v>
                </c:pt>
                <c:pt idx="467">
                  <c:v>150.59864591280734</c:v>
                </c:pt>
                <c:pt idx="468">
                  <c:v>150.32632503530093</c:v>
                </c:pt>
                <c:pt idx="469">
                  <c:v>150.26686022352578</c:v>
                </c:pt>
                <c:pt idx="470">
                  <c:v>151.44585265767597</c:v>
                </c:pt>
                <c:pt idx="471">
                  <c:v>151.57734955877433</c:v>
                </c:pt>
                <c:pt idx="472">
                  <c:v>151.10249709002261</c:v>
                </c:pt>
                <c:pt idx="473">
                  <c:v>152.0619462622378</c:v>
                </c:pt>
                <c:pt idx="474">
                  <c:v>152.08891474410987</c:v>
                </c:pt>
                <c:pt idx="475">
                  <c:v>151.69843400911293</c:v>
                </c:pt>
                <c:pt idx="476">
                  <c:v>150.65846079096275</c:v>
                </c:pt>
                <c:pt idx="477">
                  <c:v>150.61061170252327</c:v>
                </c:pt>
                <c:pt idx="478">
                  <c:v>149.89811063228674</c:v>
                </c:pt>
                <c:pt idx="479">
                  <c:v>152.45712883528225</c:v>
                </c:pt>
                <c:pt idx="480">
                  <c:v>152.62448127871599</c:v>
                </c:pt>
                <c:pt idx="481">
                  <c:v>152.33748955787257</c:v>
                </c:pt>
                <c:pt idx="482">
                  <c:v>143.89691226741792</c:v>
                </c:pt>
                <c:pt idx="483">
                  <c:v>143.94383460764786</c:v>
                </c:pt>
                <c:pt idx="484">
                  <c:v>142.44785086611077</c:v>
                </c:pt>
                <c:pt idx="485">
                  <c:v>135.08771165392895</c:v>
                </c:pt>
                <c:pt idx="486">
                  <c:v>130.51</c:v>
                </c:pt>
                <c:pt idx="487">
                  <c:v>130.4</c:v>
                </c:pt>
                <c:pt idx="488">
                  <c:v>127.16</c:v>
                </c:pt>
                <c:pt idx="489">
                  <c:v>127.64</c:v>
                </c:pt>
                <c:pt idx="490">
                  <c:v>128.16</c:v>
                </c:pt>
                <c:pt idx="491">
                  <c:v>123.31</c:v>
                </c:pt>
                <c:pt idx="492">
                  <c:v>123.66</c:v>
                </c:pt>
                <c:pt idx="493">
                  <c:v>123.75</c:v>
                </c:pt>
                <c:pt idx="494">
                  <c:v>138</c:v>
                </c:pt>
                <c:pt idx="495">
                  <c:v>139.43</c:v>
                </c:pt>
                <c:pt idx="496">
                  <c:v>141.83000000000001</c:v>
                </c:pt>
                <c:pt idx="497">
                  <c:v>164.21823407117526</c:v>
                </c:pt>
                <c:pt idx="498">
                  <c:v>167.06198969119188</c:v>
                </c:pt>
                <c:pt idx="499">
                  <c:v>167.27084412221649</c:v>
                </c:pt>
                <c:pt idx="500">
                  <c:v>169.63638655197403</c:v>
                </c:pt>
                <c:pt idx="501">
                  <c:v>181.8</c:v>
                </c:pt>
              </c:numCache>
            </c:numRef>
          </c:val>
          <c:smooth val="0"/>
          <c:extLst>
            <c:ext xmlns:c16="http://schemas.microsoft.com/office/drawing/2014/chart" uri="{C3380CC4-5D6E-409C-BE32-E72D297353CC}">
              <c16:uniqueId val="{00000002-3763-8344-A927-F571B7B20E40}"/>
            </c:ext>
          </c:extLst>
        </c:ser>
        <c:dLbls>
          <c:showLegendKey val="0"/>
          <c:showVal val="0"/>
          <c:showCatName val="0"/>
          <c:showSerName val="0"/>
          <c:showPercent val="0"/>
          <c:showBubbleSize val="0"/>
        </c:dLbls>
        <c:marker val="1"/>
        <c:smooth val="0"/>
        <c:axId val="95611056"/>
        <c:axId val="1937755744"/>
      </c:lineChart>
      <c:dateAx>
        <c:axId val="1441434767"/>
        <c:scaling>
          <c:orientation val="minMax"/>
          <c:max val="44500"/>
          <c:min val="31048"/>
        </c:scaling>
        <c:delete val="0"/>
        <c:axPos val="b"/>
        <c:numFmt formatCode="yyyy" sourceLinked="0"/>
        <c:majorTickMark val="none"/>
        <c:minorTickMark val="none"/>
        <c:tickLblPos val="low"/>
        <c:spPr>
          <a:noFill/>
          <a:ln w="12700" cap="flat" cmpd="sng" algn="ctr">
            <a:solidFill>
              <a:schemeClr val="dk1"/>
            </a:solidFill>
            <a:prstDash val="solid"/>
            <a:round/>
          </a:ln>
          <a:effectLst/>
        </c:spPr>
        <c:crossAx val="97932304"/>
        <c:crosses val="autoZero"/>
        <c:auto val="1"/>
        <c:lblOffset val="100"/>
        <c:baseTimeUnit val="months"/>
      </c:dateAx>
      <c:valAx>
        <c:axId val="97932304"/>
        <c:scaling>
          <c:logBase val="10"/>
          <c:orientation val="minMax"/>
          <c:min val="10"/>
        </c:scaling>
        <c:delete val="0"/>
        <c:axPos val="l"/>
        <c:majorGridlines>
          <c:spPr>
            <a:ln w="6350">
              <a:solidFill>
                <a:srgbClr val="000000">
                  <a:tint val="70000"/>
                </a:srgbClr>
              </a:solidFill>
              <a:prstDash val="solid"/>
            </a:ln>
          </c:spPr>
        </c:majorGridlines>
        <c:numFmt formatCode="General" sourceLinked="1"/>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1441434767"/>
        <c:crosses val="autoZero"/>
        <c:crossBetween val="between"/>
      </c:valAx>
      <c:valAx>
        <c:axId val="1937755744"/>
        <c:scaling>
          <c:logBase val="10"/>
          <c:orientation val="minMax"/>
          <c:min val="10"/>
        </c:scaling>
        <c:delete val="0"/>
        <c:axPos val="r"/>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95611056"/>
        <c:crosses val="max"/>
        <c:crossBetween val="between"/>
      </c:valAx>
      <c:dateAx>
        <c:axId val="95611056"/>
        <c:scaling>
          <c:orientation val="minMax"/>
        </c:scaling>
        <c:delete val="1"/>
        <c:axPos val="b"/>
        <c:numFmt formatCode="m/d/yyyy" sourceLinked="1"/>
        <c:majorTickMark val="out"/>
        <c:minorTickMark val="none"/>
        <c:tickLblPos val="nextTo"/>
        <c:crossAx val="1937755744"/>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legend>
      <c:legendPos val="b"/>
      <c:legendEntry>
        <c:idx val="0"/>
        <c:txPr>
          <a:bodyPr rot="0" vert="horz"/>
          <a:lstStyle/>
          <a:p>
            <a:pPr>
              <a:defRPr/>
            </a:pPr>
            <a:endParaRPr lang="en-US"/>
          </a:p>
        </c:txPr>
      </c:legendEntry>
      <c:legendEntry>
        <c:idx val="1"/>
        <c:txPr>
          <a:bodyPr rot="0" vert="horz"/>
          <a:lstStyle/>
          <a:p>
            <a:pPr>
              <a:defRPr/>
            </a:pPr>
            <a:endParaRPr lang="en-US"/>
          </a:p>
        </c:txPr>
      </c:legendEntry>
      <c:legendEntry>
        <c:idx val="2"/>
        <c:txPr>
          <a:bodyPr rot="0" vert="horz"/>
          <a:lstStyle/>
          <a:p>
            <a:pPr>
              <a:defRPr/>
            </a:pPr>
            <a:endParaRPr lang="en-US"/>
          </a:p>
        </c:txPr>
      </c:legendEntry>
      <c:layout>
        <c:manualLayout>
          <c:xMode val="edge"/>
          <c:yMode val="edge"/>
          <c:x val="0"/>
          <c:y val="0.92042630684380311"/>
          <c:w val="0.67203065134099615"/>
          <c:h val="7.5168406812584548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9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60967693413495"/>
          <c:y val="0.25809462693815255"/>
          <c:w val="0.87047668071776751"/>
          <c:h val="0.64185368899372164"/>
        </c:manualLayout>
      </c:layout>
      <c:barChart>
        <c:barDir val="col"/>
        <c:grouping val="clustered"/>
        <c:varyColors val="0"/>
        <c:ser>
          <c:idx val="0"/>
          <c:order val="0"/>
          <c:tx>
            <c:strRef>
              <c:f>Sheet1!$B$1</c:f>
              <c:strCache>
                <c:ptCount val="1"/>
                <c:pt idx="0">
                  <c:v>Series 1</c:v>
                </c:pt>
              </c:strCache>
            </c:strRef>
          </c:tx>
          <c:spPr>
            <a:solidFill>
              <a:schemeClr val="accent1"/>
            </a:solidFill>
            <a:ln w="6350">
              <a:solidFill>
                <a:srgbClr val="FFFFFF"/>
              </a:solidFill>
              <a:prstDash val="solid"/>
            </a:ln>
          </c:spPr>
          <c:invertIfNegative val="0"/>
          <c:dPt>
            <c:idx val="3"/>
            <c:invertIfNegative val="0"/>
            <c:bubble3D val="0"/>
            <c:spPr>
              <a:solidFill>
                <a:schemeClr val="accent2"/>
              </a:solidFill>
              <a:ln w="6350">
                <a:solidFill>
                  <a:srgbClr val="FFFFFF"/>
                </a:solidFill>
                <a:prstDash val="solid"/>
              </a:ln>
            </c:spPr>
            <c:extLst>
              <c:ext xmlns:c16="http://schemas.microsoft.com/office/drawing/2014/chart" uri="{C3380CC4-5D6E-409C-BE32-E72D297353CC}">
                <c16:uniqueId val="{00000001-2FF1-D748-8C24-97503CD0AD43}"/>
              </c:ext>
            </c:extLst>
          </c:dPt>
          <c:dPt>
            <c:idx val="5"/>
            <c:invertIfNegative val="0"/>
            <c:bubble3D val="0"/>
            <c:extLst>
              <c:ext xmlns:c16="http://schemas.microsoft.com/office/drawing/2014/chart" uri="{C3380CC4-5D6E-409C-BE32-E72D297353CC}">
                <c16:uniqueId val="{00000002-2FF1-D748-8C24-97503CD0AD43}"/>
              </c:ext>
            </c:extLst>
          </c:dPt>
          <c:dLbls>
            <c:dLbl>
              <c:idx val="0"/>
              <c:layout>
                <c:manualLayout>
                  <c:x val="0"/>
                  <c:y val="8.8105726872246704E-3"/>
                </c:manualLayout>
              </c:layout>
              <c:tx>
                <c:rich>
                  <a:bodyPr/>
                  <a:lstStyle/>
                  <a:p>
                    <a:pPr>
                      <a:defRPr/>
                    </a:pPr>
                    <a:r>
                      <a:rPr lang="en-US"/>
                      <a:t>18.3%</a:t>
                    </a:r>
                  </a:p>
                </c:rich>
              </c:tx>
              <c:numFmt formatCode="0.0%"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FF1-D748-8C24-97503CD0AD43}"/>
                </c:ext>
              </c:extLst>
            </c:dLbl>
            <c:dLbl>
              <c:idx val="1"/>
              <c:tx>
                <c:rich>
                  <a:bodyPr/>
                  <a:lstStyle/>
                  <a:p>
                    <a:pPr>
                      <a:defRPr/>
                    </a:pPr>
                    <a:r>
                      <a:rPr lang="en-US"/>
                      <a:t>6.3%</a:t>
                    </a:r>
                  </a:p>
                </c:rich>
              </c:tx>
              <c:numFmt formatCode="0.0%"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FF1-D748-8C24-97503CD0AD43}"/>
                </c:ext>
              </c:extLst>
            </c:dLbl>
            <c:dLbl>
              <c:idx val="2"/>
              <c:tx>
                <c:rich>
                  <a:bodyPr/>
                  <a:lstStyle/>
                  <a:p>
                    <a:pPr>
                      <a:defRPr/>
                    </a:pPr>
                    <a:r>
                      <a:rPr lang="en-US"/>
                      <a:t>15.9%</a:t>
                    </a:r>
                  </a:p>
                </c:rich>
              </c:tx>
              <c:numFmt formatCode="0.0%"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FF1-D748-8C24-97503CD0AD43}"/>
                </c:ext>
              </c:extLst>
            </c:dLbl>
            <c:dLbl>
              <c:idx val="3"/>
              <c:layout>
                <c:manualLayout>
                  <c:x val="-3.0663093007921461E-3"/>
                  <c:y val="1.7621145374449341E-2"/>
                </c:manualLayout>
              </c:layout>
              <c:tx>
                <c:rich>
                  <a:bodyPr/>
                  <a:lstStyle/>
                  <a:p>
                    <a:pPr>
                      <a:defRPr/>
                    </a:pPr>
                    <a:r>
                      <a:rPr lang="en-US"/>
                      <a:t>13.5%</a:t>
                    </a:r>
                  </a:p>
                </c:rich>
              </c:tx>
              <c:numFmt formatCode="0.0%" sourceLinked="0"/>
              <c:sp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FF1-D748-8C24-97503CD0AD43}"/>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5/92 - 5/97</c:v>
                </c:pt>
                <c:pt idx="1">
                  <c:v>11/02 - 11/07</c:v>
                </c:pt>
                <c:pt idx="2">
                  <c:v>3/09 - 3/14</c:v>
                </c:pt>
                <c:pt idx="3">
                  <c:v>Average</c:v>
                </c:pt>
              </c:strCache>
            </c:strRef>
          </c:cat>
          <c:val>
            <c:numRef>
              <c:f>Sheet1!$B$2:$B$5</c:f>
              <c:numCache>
                <c:formatCode>General</c:formatCode>
                <c:ptCount val="4"/>
                <c:pt idx="0">
                  <c:v>0.183</c:v>
                </c:pt>
                <c:pt idx="1">
                  <c:v>6.3E-2</c:v>
                </c:pt>
                <c:pt idx="2">
                  <c:v>0.159</c:v>
                </c:pt>
                <c:pt idx="3">
                  <c:v>0.13500000000000001</c:v>
                </c:pt>
              </c:numCache>
            </c:numRef>
          </c:val>
          <c:extLst>
            <c:ext xmlns:c16="http://schemas.microsoft.com/office/drawing/2014/chart" uri="{C3380CC4-5D6E-409C-BE32-E72D297353CC}">
              <c16:uniqueId val="{00000006-2FF1-D748-8C24-97503CD0AD43}"/>
            </c:ext>
          </c:extLst>
        </c:ser>
        <c:dLbls>
          <c:dLblPos val="outEnd"/>
          <c:showLegendKey val="0"/>
          <c:showVal val="1"/>
          <c:showCatName val="0"/>
          <c:showSerName val="0"/>
          <c:showPercent val="0"/>
          <c:showBubbleSize val="0"/>
        </c:dLbls>
        <c:gapWidth val="160"/>
        <c:axId val="200084864"/>
        <c:axId val="200124672"/>
      </c:barChart>
      <c:catAx>
        <c:axId val="200084864"/>
        <c:scaling>
          <c:orientation val="minMax"/>
        </c:scaling>
        <c:delete val="0"/>
        <c:axPos val="b"/>
        <c:numFmt formatCode="General" sourceLinked="0"/>
        <c:majorTickMark val="none"/>
        <c:minorTickMark val="none"/>
        <c:tickLblPos val="low"/>
        <c:spPr>
          <a:noFill/>
          <a:ln w="12700" cap="flat" cmpd="sng" algn="ctr">
            <a:solidFill>
              <a:schemeClr val="dk1"/>
            </a:solidFill>
            <a:prstDash val="solid"/>
            <a:round/>
          </a:ln>
          <a:effectLst/>
        </c:spPr>
        <c:crossAx val="200124672"/>
        <c:crosses val="autoZero"/>
        <c:auto val="1"/>
        <c:lblAlgn val="ctr"/>
        <c:lblOffset val="100"/>
        <c:noMultiLvlLbl val="0"/>
      </c:catAx>
      <c:valAx>
        <c:axId val="200124672"/>
        <c:scaling>
          <c:orientation val="minMax"/>
          <c:max val="0.2"/>
          <c:min val="0"/>
        </c:scaling>
        <c:delete val="0"/>
        <c:axPos val="l"/>
        <c:majorGridlines>
          <c:spPr>
            <a:ln w="6350">
              <a:solidFill>
                <a:srgbClr val="000000">
                  <a:tint val="70000"/>
                </a:srgbClr>
              </a:solidFill>
              <a:prstDash val="solid"/>
            </a:ln>
          </c:spPr>
        </c:majorGridlines>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200084864"/>
        <c:crosses val="autoZero"/>
        <c:crossBetween val="between"/>
        <c:majorUnit val="5.000000000000001E-2"/>
      </c:valAx>
      <c:spPr>
        <a:noFill/>
        <a:ln>
          <a:noFill/>
        </a:ln>
        <a:effectLst/>
        <a:extLst>
          <a:ext uri="{91240B29-F687-4F45-9708-019B960494DF}">
            <a14:hiddenLine xmlns:a14="http://schemas.microsoft.com/office/drawing/2010/main">
              <a:noFill/>
            </a14:hiddenLine>
          </a:ext>
        </a:extLst>
      </c:spPr>
    </c:plotArea>
    <c:plotVisOnly val="1"/>
    <c:dispBlanksAs val="gap"/>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9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294018492990896"/>
          <c:y val="0"/>
          <c:w val="0.82322421297190818"/>
          <c:h val="0.87574938256055623"/>
        </c:manualLayout>
      </c:layout>
      <c:lineChart>
        <c:grouping val="standard"/>
        <c:varyColors val="0"/>
        <c:ser>
          <c:idx val="0"/>
          <c:order val="0"/>
          <c:spPr>
            <a:ln w="22225">
              <a:solidFill>
                <a:schemeClr val="accent1"/>
              </a:solidFill>
            </a:ln>
          </c:spPr>
          <c:marker>
            <c:symbol val="none"/>
          </c:marker>
          <c:val>
            <c:numRef>
              <c:f>'cycle wave'!$E$13:$E$49</c:f>
              <c:numCache>
                <c:formatCode>0.00</c:formatCode>
                <c:ptCount val="37"/>
                <c:pt idx="0">
                  <c:v>-1</c:v>
                </c:pt>
                <c:pt idx="1">
                  <c:v>-0.98480775301220813</c:v>
                </c:pt>
                <c:pt idx="2">
                  <c:v>-0.93969262078590832</c:v>
                </c:pt>
                <c:pt idx="3">
                  <c:v>-0.8660254037844386</c:v>
                </c:pt>
                <c:pt idx="4">
                  <c:v>-0.76604444311897812</c:v>
                </c:pt>
                <c:pt idx="5">
                  <c:v>-0.64278760968653958</c:v>
                </c:pt>
                <c:pt idx="6">
                  <c:v>-0.50000000000000044</c:v>
                </c:pt>
                <c:pt idx="7">
                  <c:v>-0.3420201433256686</c:v>
                </c:pt>
                <c:pt idx="8">
                  <c:v>-0.17364817766693039</c:v>
                </c:pt>
                <c:pt idx="9">
                  <c:v>0</c:v>
                </c:pt>
              </c:numCache>
            </c:numRef>
          </c:val>
          <c:smooth val="0"/>
          <c:extLst>
            <c:ext xmlns:c16="http://schemas.microsoft.com/office/drawing/2014/chart" uri="{C3380CC4-5D6E-409C-BE32-E72D297353CC}">
              <c16:uniqueId val="{00000000-CEA0-6E45-99F4-B4D367D30B1D}"/>
            </c:ext>
          </c:extLst>
        </c:ser>
        <c:ser>
          <c:idx val="1"/>
          <c:order val="1"/>
          <c:spPr>
            <a:ln w="22225">
              <a:solidFill>
                <a:schemeClr val="accent1"/>
              </a:solidFill>
            </a:ln>
          </c:spPr>
          <c:marker>
            <c:symbol val="none"/>
          </c:marker>
          <c:val>
            <c:numRef>
              <c:f>'cycle wave'!$F$13:$F$49</c:f>
              <c:numCache>
                <c:formatCode>General</c:formatCode>
                <c:ptCount val="37"/>
                <c:pt idx="9" formatCode="0.00">
                  <c:v>0</c:v>
                </c:pt>
                <c:pt idx="10" formatCode="0.00">
                  <c:v>0.17364817766693033</c:v>
                </c:pt>
                <c:pt idx="11" formatCode="0.00">
                  <c:v>0.34202014332566871</c:v>
                </c:pt>
                <c:pt idx="12" formatCode="0.00">
                  <c:v>0.49999999999999994</c:v>
                </c:pt>
                <c:pt idx="13" formatCode="0.00">
                  <c:v>0.64278760968653925</c:v>
                </c:pt>
                <c:pt idx="14" formatCode="0.00">
                  <c:v>0.76604444311897801</c:v>
                </c:pt>
                <c:pt idx="15" formatCode="0.00">
                  <c:v>0.8660254037844386</c:v>
                </c:pt>
                <c:pt idx="16" formatCode="0.00">
                  <c:v>0.93969262078590832</c:v>
                </c:pt>
                <c:pt idx="17" formatCode="0.00">
                  <c:v>0.98480775301220802</c:v>
                </c:pt>
                <c:pt idx="18" formatCode="0.00">
                  <c:v>1</c:v>
                </c:pt>
              </c:numCache>
            </c:numRef>
          </c:val>
          <c:smooth val="0"/>
          <c:extLst>
            <c:ext xmlns:c16="http://schemas.microsoft.com/office/drawing/2014/chart" uri="{C3380CC4-5D6E-409C-BE32-E72D297353CC}">
              <c16:uniqueId val="{00000001-CEA0-6E45-99F4-B4D367D30B1D}"/>
            </c:ext>
          </c:extLst>
        </c:ser>
        <c:ser>
          <c:idx val="2"/>
          <c:order val="2"/>
          <c:spPr>
            <a:ln w="22225">
              <a:solidFill>
                <a:schemeClr val="accent1"/>
              </a:solidFill>
            </a:ln>
          </c:spPr>
          <c:marker>
            <c:symbol val="none"/>
          </c:marker>
          <c:val>
            <c:numRef>
              <c:f>'cycle wave'!$G$13:$G$49</c:f>
              <c:numCache>
                <c:formatCode>General</c:formatCode>
                <c:ptCount val="37"/>
                <c:pt idx="18" formatCode="0.00">
                  <c:v>1</c:v>
                </c:pt>
                <c:pt idx="19" formatCode="0.00">
                  <c:v>0.98480775301220802</c:v>
                </c:pt>
                <c:pt idx="20" formatCode="0.00">
                  <c:v>0.93969262078590843</c:v>
                </c:pt>
                <c:pt idx="21" formatCode="0.00">
                  <c:v>0.86602540378443871</c:v>
                </c:pt>
                <c:pt idx="22" formatCode="0.00">
                  <c:v>0.76604444311897801</c:v>
                </c:pt>
                <c:pt idx="23" formatCode="0.00">
                  <c:v>0.64278760968653947</c:v>
                </c:pt>
                <c:pt idx="24" formatCode="0.00">
                  <c:v>0.49999999999999994</c:v>
                </c:pt>
                <c:pt idx="25" formatCode="0.00">
                  <c:v>0.34202014332566888</c:v>
                </c:pt>
                <c:pt idx="26" formatCode="0.00">
                  <c:v>0.17364817766693028</c:v>
                </c:pt>
                <c:pt idx="27" formatCode="0.00">
                  <c:v>1.22514845490862E-16</c:v>
                </c:pt>
              </c:numCache>
            </c:numRef>
          </c:val>
          <c:smooth val="0"/>
          <c:extLst>
            <c:ext xmlns:c16="http://schemas.microsoft.com/office/drawing/2014/chart" uri="{C3380CC4-5D6E-409C-BE32-E72D297353CC}">
              <c16:uniqueId val="{00000002-CEA0-6E45-99F4-B4D367D30B1D}"/>
            </c:ext>
          </c:extLst>
        </c:ser>
        <c:ser>
          <c:idx val="3"/>
          <c:order val="3"/>
          <c:spPr>
            <a:ln w="22225">
              <a:solidFill>
                <a:schemeClr val="accent1"/>
              </a:solidFill>
            </a:ln>
          </c:spPr>
          <c:marker>
            <c:symbol val="none"/>
          </c:marker>
          <c:val>
            <c:numRef>
              <c:f>'cycle wave'!$H$13:$H$49</c:f>
              <c:numCache>
                <c:formatCode>General</c:formatCode>
                <c:ptCount val="37"/>
                <c:pt idx="27" formatCode="0.00">
                  <c:v>1.22514845490862E-16</c:v>
                </c:pt>
                <c:pt idx="28" formatCode="0.00">
                  <c:v>-0.17364817766693047</c:v>
                </c:pt>
                <c:pt idx="29" formatCode="0.00">
                  <c:v>-0.34202014332566866</c:v>
                </c:pt>
                <c:pt idx="30" formatCode="0.00">
                  <c:v>-0.50000000000000011</c:v>
                </c:pt>
                <c:pt idx="31" formatCode="0.00">
                  <c:v>-0.64278760968653925</c:v>
                </c:pt>
                <c:pt idx="32" formatCode="0.00">
                  <c:v>-0.7660444431189779</c:v>
                </c:pt>
                <c:pt idx="33" formatCode="0.00">
                  <c:v>-0.86602540378443837</c:v>
                </c:pt>
                <c:pt idx="34" formatCode="0.00">
                  <c:v>-0.93969262078590843</c:v>
                </c:pt>
                <c:pt idx="35" formatCode="0.00">
                  <c:v>-0.98480775301220802</c:v>
                </c:pt>
                <c:pt idx="36" formatCode="0.00">
                  <c:v>-1</c:v>
                </c:pt>
              </c:numCache>
            </c:numRef>
          </c:val>
          <c:smooth val="0"/>
          <c:extLst>
            <c:ext xmlns:c16="http://schemas.microsoft.com/office/drawing/2014/chart" uri="{C3380CC4-5D6E-409C-BE32-E72D297353CC}">
              <c16:uniqueId val="{00000003-CEA0-6E45-99F4-B4D367D30B1D}"/>
            </c:ext>
          </c:extLst>
        </c:ser>
        <c:dLbls>
          <c:showLegendKey val="0"/>
          <c:showVal val="0"/>
          <c:showCatName val="0"/>
          <c:showSerName val="0"/>
          <c:showPercent val="0"/>
          <c:showBubbleSize val="0"/>
        </c:dLbls>
        <c:smooth val="0"/>
        <c:axId val="201976064"/>
        <c:axId val="202047488"/>
      </c:lineChart>
      <c:catAx>
        <c:axId val="201976064"/>
        <c:scaling>
          <c:orientation val="minMax"/>
        </c:scaling>
        <c:delete val="0"/>
        <c:axPos val="b"/>
        <c:majorTickMark val="none"/>
        <c:minorTickMark val="none"/>
        <c:tickLblPos val="none"/>
        <c:spPr>
          <a:ln w="6350">
            <a:solidFill>
              <a:srgbClr val="000000"/>
            </a:solidFill>
            <a:prstDash val="solid"/>
          </a:ln>
        </c:spPr>
        <c:txPr>
          <a:bodyPr/>
          <a:lstStyle/>
          <a:p>
            <a:pPr>
              <a:defRPr>
                <a:latin typeface="+mn-lt"/>
                <a:ea typeface="+mn-lt"/>
                <a:cs typeface="+mn-lt"/>
              </a:defRPr>
            </a:pPr>
            <a:endParaRPr lang="en-US"/>
          </a:p>
        </c:txPr>
        <c:crossAx val="202047488"/>
        <c:crosses val="autoZero"/>
        <c:auto val="1"/>
        <c:lblAlgn val="ctr"/>
        <c:lblOffset val="100"/>
        <c:noMultiLvlLbl val="0"/>
      </c:catAx>
      <c:valAx>
        <c:axId val="202047488"/>
        <c:scaling>
          <c:orientation val="minMax"/>
          <c:max val="1.2"/>
          <c:min val="-1.2"/>
        </c:scaling>
        <c:delete val="0"/>
        <c:axPos val="l"/>
        <c:numFmt formatCode="0.00" sourceLinked="1"/>
        <c:majorTickMark val="none"/>
        <c:minorTickMark val="none"/>
        <c:tickLblPos val="none"/>
        <c:spPr>
          <a:ln w="0">
            <a:noFill/>
          </a:ln>
        </c:spPr>
        <c:txPr>
          <a:bodyPr/>
          <a:lstStyle/>
          <a:p>
            <a:pPr>
              <a:defRPr>
                <a:latin typeface="+mn-lt"/>
                <a:ea typeface="+mn-lt"/>
                <a:cs typeface="+mn-lt"/>
              </a:defRPr>
            </a:pPr>
            <a:endParaRPr lang="en-US"/>
          </a:p>
        </c:txPr>
        <c:crossAx val="201976064"/>
        <c:crosses val="autoZero"/>
        <c:crossBetween val="between"/>
      </c:valAx>
      <c:spPr>
        <a:noFill/>
      </c:spPr>
    </c:plotArea>
    <c:plotVisOnly val="1"/>
    <c:dispBlanksAs val="gap"/>
    <c:showDLblsOverMax val="0"/>
  </c:chart>
  <c:spPr>
    <a:noFill/>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01070253371229E-2"/>
          <c:y val="3.0924225350733959E-2"/>
          <c:w val="0.88776082474625195"/>
          <c:h val="0.68569463263999142"/>
        </c:manualLayout>
      </c:layout>
      <c:areaChart>
        <c:grouping val="standard"/>
        <c:varyColors val="0"/>
        <c:ser>
          <c:idx val="1"/>
          <c:order val="1"/>
          <c:tx>
            <c:strRef>
              <c:f>Sheet1!$C$1</c:f>
              <c:strCache>
                <c:ptCount val="1"/>
                <c:pt idx="0">
                  <c:v>Series 2</c:v>
                </c:pt>
              </c:strCache>
            </c:strRef>
          </c:tx>
          <c:spPr>
            <a:solidFill>
              <a:schemeClr val="bg2">
                <a:lumMod val="90000"/>
              </a:schemeClr>
            </a:solidFill>
            <a:ln w="6350">
              <a:solidFill>
                <a:srgbClr val="FFFFFF"/>
              </a:solidFill>
              <a:prstDash val="solid"/>
            </a:ln>
          </c:spPr>
          <c:cat>
            <c:numRef>
              <c:f>Sheet1!$A$2:$A$167</c:f>
              <c:numCache>
                <c:formatCode>m/d/yyyy</c:formatCode>
                <c:ptCount val="166"/>
                <c:pt idx="0">
                  <c:v>29251</c:v>
                </c:pt>
                <c:pt idx="1">
                  <c:v>29341</c:v>
                </c:pt>
                <c:pt idx="2">
                  <c:v>29433</c:v>
                </c:pt>
                <c:pt idx="3">
                  <c:v>29525</c:v>
                </c:pt>
                <c:pt idx="4">
                  <c:v>29617</c:v>
                </c:pt>
                <c:pt idx="5">
                  <c:v>29706</c:v>
                </c:pt>
                <c:pt idx="6">
                  <c:v>29798</c:v>
                </c:pt>
                <c:pt idx="7">
                  <c:v>29890</c:v>
                </c:pt>
                <c:pt idx="8">
                  <c:v>29982</c:v>
                </c:pt>
                <c:pt idx="9">
                  <c:v>30071</c:v>
                </c:pt>
                <c:pt idx="10">
                  <c:v>30163</c:v>
                </c:pt>
                <c:pt idx="11">
                  <c:v>30255</c:v>
                </c:pt>
                <c:pt idx="12">
                  <c:v>30347</c:v>
                </c:pt>
                <c:pt idx="13">
                  <c:v>30436</c:v>
                </c:pt>
                <c:pt idx="14">
                  <c:v>30528</c:v>
                </c:pt>
                <c:pt idx="15">
                  <c:v>30620</c:v>
                </c:pt>
                <c:pt idx="16">
                  <c:v>30712</c:v>
                </c:pt>
                <c:pt idx="17">
                  <c:v>30802</c:v>
                </c:pt>
                <c:pt idx="18">
                  <c:v>30894</c:v>
                </c:pt>
                <c:pt idx="19">
                  <c:v>30986</c:v>
                </c:pt>
                <c:pt idx="20">
                  <c:v>31078</c:v>
                </c:pt>
                <c:pt idx="21">
                  <c:v>31167</c:v>
                </c:pt>
                <c:pt idx="22">
                  <c:v>31259</c:v>
                </c:pt>
                <c:pt idx="23">
                  <c:v>31351</c:v>
                </c:pt>
                <c:pt idx="24">
                  <c:v>31443</c:v>
                </c:pt>
                <c:pt idx="25">
                  <c:v>31532</c:v>
                </c:pt>
                <c:pt idx="26">
                  <c:v>31624</c:v>
                </c:pt>
                <c:pt idx="27">
                  <c:v>31716</c:v>
                </c:pt>
                <c:pt idx="28">
                  <c:v>31808</c:v>
                </c:pt>
                <c:pt idx="29">
                  <c:v>31897</c:v>
                </c:pt>
                <c:pt idx="30">
                  <c:v>31989</c:v>
                </c:pt>
                <c:pt idx="31">
                  <c:v>32081</c:v>
                </c:pt>
                <c:pt idx="32">
                  <c:v>32173</c:v>
                </c:pt>
                <c:pt idx="33">
                  <c:v>32263</c:v>
                </c:pt>
                <c:pt idx="34">
                  <c:v>32355</c:v>
                </c:pt>
                <c:pt idx="35">
                  <c:v>32447</c:v>
                </c:pt>
                <c:pt idx="36">
                  <c:v>32539</c:v>
                </c:pt>
                <c:pt idx="37">
                  <c:v>32628</c:v>
                </c:pt>
                <c:pt idx="38">
                  <c:v>32720</c:v>
                </c:pt>
                <c:pt idx="39">
                  <c:v>32812</c:v>
                </c:pt>
                <c:pt idx="40">
                  <c:v>32904</c:v>
                </c:pt>
                <c:pt idx="41">
                  <c:v>32993</c:v>
                </c:pt>
                <c:pt idx="42">
                  <c:v>33085</c:v>
                </c:pt>
                <c:pt idx="43">
                  <c:v>33177</c:v>
                </c:pt>
                <c:pt idx="44">
                  <c:v>33269</c:v>
                </c:pt>
                <c:pt idx="45">
                  <c:v>33358</c:v>
                </c:pt>
                <c:pt idx="46">
                  <c:v>33450</c:v>
                </c:pt>
                <c:pt idx="47">
                  <c:v>33542</c:v>
                </c:pt>
                <c:pt idx="48">
                  <c:v>33634</c:v>
                </c:pt>
                <c:pt idx="49">
                  <c:v>33724</c:v>
                </c:pt>
                <c:pt idx="50">
                  <c:v>33816</c:v>
                </c:pt>
                <c:pt idx="51">
                  <c:v>33908</c:v>
                </c:pt>
                <c:pt idx="52">
                  <c:v>34000</c:v>
                </c:pt>
                <c:pt idx="53">
                  <c:v>34089</c:v>
                </c:pt>
                <c:pt idx="54">
                  <c:v>34181</c:v>
                </c:pt>
                <c:pt idx="55">
                  <c:v>34273</c:v>
                </c:pt>
                <c:pt idx="56">
                  <c:v>34365</c:v>
                </c:pt>
                <c:pt idx="57">
                  <c:v>34454</c:v>
                </c:pt>
                <c:pt idx="58">
                  <c:v>34546</c:v>
                </c:pt>
                <c:pt idx="59">
                  <c:v>34638</c:v>
                </c:pt>
                <c:pt idx="60">
                  <c:v>34730</c:v>
                </c:pt>
                <c:pt idx="61">
                  <c:v>34819</c:v>
                </c:pt>
                <c:pt idx="62">
                  <c:v>34911</c:v>
                </c:pt>
                <c:pt idx="63">
                  <c:v>35003</c:v>
                </c:pt>
                <c:pt idx="64">
                  <c:v>35095</c:v>
                </c:pt>
                <c:pt idx="65">
                  <c:v>35185</c:v>
                </c:pt>
                <c:pt idx="66">
                  <c:v>35277</c:v>
                </c:pt>
                <c:pt idx="67">
                  <c:v>35369</c:v>
                </c:pt>
                <c:pt idx="68">
                  <c:v>35461</c:v>
                </c:pt>
                <c:pt idx="69">
                  <c:v>35550</c:v>
                </c:pt>
                <c:pt idx="70">
                  <c:v>35642</c:v>
                </c:pt>
                <c:pt idx="71">
                  <c:v>35734</c:v>
                </c:pt>
                <c:pt idx="72">
                  <c:v>35826</c:v>
                </c:pt>
                <c:pt idx="73">
                  <c:v>35915</c:v>
                </c:pt>
                <c:pt idx="74">
                  <c:v>36007</c:v>
                </c:pt>
                <c:pt idx="75">
                  <c:v>36099</c:v>
                </c:pt>
                <c:pt idx="76">
                  <c:v>36191</c:v>
                </c:pt>
                <c:pt idx="77">
                  <c:v>36280</c:v>
                </c:pt>
                <c:pt idx="78">
                  <c:v>36372</c:v>
                </c:pt>
                <c:pt idx="79">
                  <c:v>36464</c:v>
                </c:pt>
                <c:pt idx="80">
                  <c:v>36556</c:v>
                </c:pt>
                <c:pt idx="81">
                  <c:v>36646</c:v>
                </c:pt>
                <c:pt idx="82">
                  <c:v>36738</c:v>
                </c:pt>
                <c:pt idx="83">
                  <c:v>36830</c:v>
                </c:pt>
                <c:pt idx="84">
                  <c:v>36922</c:v>
                </c:pt>
                <c:pt idx="85">
                  <c:v>37011</c:v>
                </c:pt>
                <c:pt idx="86">
                  <c:v>37103</c:v>
                </c:pt>
                <c:pt idx="87">
                  <c:v>37195</c:v>
                </c:pt>
                <c:pt idx="88">
                  <c:v>37287</c:v>
                </c:pt>
                <c:pt idx="89">
                  <c:v>37376</c:v>
                </c:pt>
                <c:pt idx="90">
                  <c:v>37468</c:v>
                </c:pt>
                <c:pt idx="91">
                  <c:v>37560</c:v>
                </c:pt>
                <c:pt idx="92">
                  <c:v>37652</c:v>
                </c:pt>
                <c:pt idx="93">
                  <c:v>37741</c:v>
                </c:pt>
                <c:pt idx="94">
                  <c:v>37833</c:v>
                </c:pt>
                <c:pt idx="95">
                  <c:v>37925</c:v>
                </c:pt>
                <c:pt idx="96">
                  <c:v>38017</c:v>
                </c:pt>
                <c:pt idx="97">
                  <c:v>38107</c:v>
                </c:pt>
                <c:pt idx="98">
                  <c:v>38199</c:v>
                </c:pt>
                <c:pt idx="99">
                  <c:v>38291</c:v>
                </c:pt>
                <c:pt idx="100">
                  <c:v>38383</c:v>
                </c:pt>
                <c:pt idx="101">
                  <c:v>38472</c:v>
                </c:pt>
                <c:pt idx="102">
                  <c:v>38564</c:v>
                </c:pt>
                <c:pt idx="103">
                  <c:v>38656</c:v>
                </c:pt>
                <c:pt idx="104">
                  <c:v>38748</c:v>
                </c:pt>
                <c:pt idx="105">
                  <c:v>38837</c:v>
                </c:pt>
                <c:pt idx="106">
                  <c:v>38929</c:v>
                </c:pt>
                <c:pt idx="107">
                  <c:v>39021</c:v>
                </c:pt>
                <c:pt idx="108">
                  <c:v>39113</c:v>
                </c:pt>
                <c:pt idx="109">
                  <c:v>39202</c:v>
                </c:pt>
                <c:pt idx="110">
                  <c:v>39294</c:v>
                </c:pt>
                <c:pt idx="111">
                  <c:v>39386</c:v>
                </c:pt>
                <c:pt idx="112">
                  <c:v>39478</c:v>
                </c:pt>
                <c:pt idx="113">
                  <c:v>39568</c:v>
                </c:pt>
                <c:pt idx="114">
                  <c:v>39660</c:v>
                </c:pt>
                <c:pt idx="115">
                  <c:v>39752</c:v>
                </c:pt>
                <c:pt idx="116">
                  <c:v>39844</c:v>
                </c:pt>
                <c:pt idx="117">
                  <c:v>39933</c:v>
                </c:pt>
                <c:pt idx="118">
                  <c:v>40025</c:v>
                </c:pt>
                <c:pt idx="119">
                  <c:v>40117</c:v>
                </c:pt>
                <c:pt idx="120">
                  <c:v>40209</c:v>
                </c:pt>
                <c:pt idx="121">
                  <c:v>40298</c:v>
                </c:pt>
                <c:pt idx="122">
                  <c:v>40390</c:v>
                </c:pt>
                <c:pt idx="123">
                  <c:v>40482</c:v>
                </c:pt>
                <c:pt idx="124">
                  <c:v>40574</c:v>
                </c:pt>
                <c:pt idx="125">
                  <c:v>40663</c:v>
                </c:pt>
                <c:pt idx="126">
                  <c:v>40755</c:v>
                </c:pt>
                <c:pt idx="127">
                  <c:v>40847</c:v>
                </c:pt>
                <c:pt idx="128">
                  <c:v>40939</c:v>
                </c:pt>
                <c:pt idx="129">
                  <c:v>41029</c:v>
                </c:pt>
                <c:pt idx="130">
                  <c:v>41121</c:v>
                </c:pt>
                <c:pt idx="131">
                  <c:v>41213</c:v>
                </c:pt>
                <c:pt idx="132">
                  <c:v>41305</c:v>
                </c:pt>
                <c:pt idx="133">
                  <c:v>41394</c:v>
                </c:pt>
                <c:pt idx="134">
                  <c:v>41486</c:v>
                </c:pt>
                <c:pt idx="135">
                  <c:v>41578</c:v>
                </c:pt>
                <c:pt idx="136">
                  <c:v>41670</c:v>
                </c:pt>
                <c:pt idx="137">
                  <c:v>41759</c:v>
                </c:pt>
                <c:pt idx="138">
                  <c:v>41851</c:v>
                </c:pt>
                <c:pt idx="139">
                  <c:v>41943</c:v>
                </c:pt>
                <c:pt idx="140">
                  <c:v>42035</c:v>
                </c:pt>
                <c:pt idx="141">
                  <c:v>42124</c:v>
                </c:pt>
                <c:pt idx="142">
                  <c:v>42216</c:v>
                </c:pt>
                <c:pt idx="143">
                  <c:v>42308</c:v>
                </c:pt>
                <c:pt idx="144">
                  <c:v>42400</c:v>
                </c:pt>
                <c:pt idx="145">
                  <c:v>42490</c:v>
                </c:pt>
                <c:pt idx="146">
                  <c:v>42582</c:v>
                </c:pt>
                <c:pt idx="147">
                  <c:v>42674</c:v>
                </c:pt>
                <c:pt idx="148">
                  <c:v>42766</c:v>
                </c:pt>
                <c:pt idx="149">
                  <c:v>42855</c:v>
                </c:pt>
                <c:pt idx="150">
                  <c:v>42947</c:v>
                </c:pt>
                <c:pt idx="151">
                  <c:v>43039</c:v>
                </c:pt>
                <c:pt idx="152">
                  <c:v>43131</c:v>
                </c:pt>
                <c:pt idx="153">
                  <c:v>43220</c:v>
                </c:pt>
                <c:pt idx="154">
                  <c:v>43312</c:v>
                </c:pt>
                <c:pt idx="155">
                  <c:v>43404</c:v>
                </c:pt>
                <c:pt idx="156">
                  <c:v>43496</c:v>
                </c:pt>
                <c:pt idx="157">
                  <c:v>43585</c:v>
                </c:pt>
                <c:pt idx="158">
                  <c:v>43677</c:v>
                </c:pt>
                <c:pt idx="159">
                  <c:v>43769</c:v>
                </c:pt>
                <c:pt idx="160">
                  <c:v>43861</c:v>
                </c:pt>
                <c:pt idx="161">
                  <c:v>43951</c:v>
                </c:pt>
                <c:pt idx="162">
                  <c:v>44043</c:v>
                </c:pt>
                <c:pt idx="163">
                  <c:v>44135</c:v>
                </c:pt>
                <c:pt idx="164">
                  <c:v>44227</c:v>
                </c:pt>
                <c:pt idx="165">
                  <c:v>44316</c:v>
                </c:pt>
              </c:numCache>
            </c:numRef>
          </c:cat>
          <c:val>
            <c:numRef>
              <c:f>Sheet1!$C$2:$C$167</c:f>
              <c:numCache>
                <c:formatCode>General</c:formatCode>
                <c:ptCount val="166"/>
                <c:pt idx="42">
                  <c:v>0.9</c:v>
                </c:pt>
                <c:pt idx="43">
                  <c:v>0.9</c:v>
                </c:pt>
                <c:pt idx="44">
                  <c:v>0.9</c:v>
                </c:pt>
                <c:pt idx="45">
                  <c:v>0.9</c:v>
                </c:pt>
                <c:pt idx="85">
                  <c:v>0.9</c:v>
                </c:pt>
                <c:pt idx="86">
                  <c:v>0.9</c:v>
                </c:pt>
                <c:pt idx="87">
                  <c:v>0.9</c:v>
                </c:pt>
                <c:pt idx="112">
                  <c:v>0.9</c:v>
                </c:pt>
                <c:pt idx="113">
                  <c:v>0.9</c:v>
                </c:pt>
                <c:pt idx="114">
                  <c:v>0.9</c:v>
                </c:pt>
                <c:pt idx="115">
                  <c:v>0.9</c:v>
                </c:pt>
                <c:pt idx="116">
                  <c:v>0.9</c:v>
                </c:pt>
                <c:pt idx="117">
                  <c:v>0.9</c:v>
                </c:pt>
                <c:pt idx="118">
                  <c:v>0.9</c:v>
                </c:pt>
                <c:pt idx="160">
                  <c:v>0.9</c:v>
                </c:pt>
                <c:pt idx="161">
                  <c:v>0.9</c:v>
                </c:pt>
              </c:numCache>
            </c:numRef>
          </c:val>
          <c:extLst>
            <c:ext xmlns:c16="http://schemas.microsoft.com/office/drawing/2014/chart" uri="{C3380CC4-5D6E-409C-BE32-E72D297353CC}">
              <c16:uniqueId val="{00000000-9EDE-44D1-87FA-4255F62B7969}"/>
            </c:ext>
          </c:extLst>
        </c:ser>
        <c:dLbls>
          <c:showLegendKey val="0"/>
          <c:showVal val="0"/>
          <c:showCatName val="0"/>
          <c:showSerName val="0"/>
          <c:showPercent val="0"/>
          <c:showBubbleSize val="0"/>
        </c:dLbls>
        <c:axId val="71308704"/>
        <c:axId val="71328256"/>
      </c:areaChart>
      <c:lineChart>
        <c:grouping val="standard"/>
        <c:varyColors val="0"/>
        <c:ser>
          <c:idx val="0"/>
          <c:order val="0"/>
          <c:tx>
            <c:strRef>
              <c:f>Sheet1!$B$1</c:f>
              <c:strCache>
                <c:ptCount val="1"/>
                <c:pt idx="0">
                  <c:v>Series 1</c:v>
                </c:pt>
              </c:strCache>
            </c:strRef>
          </c:tx>
          <c:spPr>
            <a:ln w="28575" cap="sq">
              <a:solidFill>
                <a:schemeClr val="tx2"/>
              </a:solidFill>
              <a:prstDash val="solid"/>
            </a:ln>
          </c:spPr>
          <c:marker>
            <c:symbol val="none"/>
          </c:marker>
          <c:cat>
            <c:numRef>
              <c:f>Sheet1!$A$2:$A$167</c:f>
              <c:numCache>
                <c:formatCode>m/d/yyyy</c:formatCode>
                <c:ptCount val="166"/>
                <c:pt idx="0">
                  <c:v>29251</c:v>
                </c:pt>
                <c:pt idx="1">
                  <c:v>29341</c:v>
                </c:pt>
                <c:pt idx="2">
                  <c:v>29433</c:v>
                </c:pt>
                <c:pt idx="3">
                  <c:v>29525</c:v>
                </c:pt>
                <c:pt idx="4">
                  <c:v>29617</c:v>
                </c:pt>
                <c:pt idx="5">
                  <c:v>29706</c:v>
                </c:pt>
                <c:pt idx="6">
                  <c:v>29798</c:v>
                </c:pt>
                <c:pt idx="7">
                  <c:v>29890</c:v>
                </c:pt>
                <c:pt idx="8">
                  <c:v>29982</c:v>
                </c:pt>
                <c:pt idx="9">
                  <c:v>30071</c:v>
                </c:pt>
                <c:pt idx="10">
                  <c:v>30163</c:v>
                </c:pt>
                <c:pt idx="11">
                  <c:v>30255</c:v>
                </c:pt>
                <c:pt idx="12">
                  <c:v>30347</c:v>
                </c:pt>
                <c:pt idx="13">
                  <c:v>30436</c:v>
                </c:pt>
                <c:pt idx="14">
                  <c:v>30528</c:v>
                </c:pt>
                <c:pt idx="15">
                  <c:v>30620</c:v>
                </c:pt>
                <c:pt idx="16">
                  <c:v>30712</c:v>
                </c:pt>
                <c:pt idx="17">
                  <c:v>30802</c:v>
                </c:pt>
                <c:pt idx="18">
                  <c:v>30894</c:v>
                </c:pt>
                <c:pt idx="19">
                  <c:v>30986</c:v>
                </c:pt>
                <c:pt idx="20">
                  <c:v>31078</c:v>
                </c:pt>
                <c:pt idx="21">
                  <c:v>31167</c:v>
                </c:pt>
                <c:pt idx="22">
                  <c:v>31259</c:v>
                </c:pt>
                <c:pt idx="23">
                  <c:v>31351</c:v>
                </c:pt>
                <c:pt idx="24">
                  <c:v>31443</c:v>
                </c:pt>
                <c:pt idx="25">
                  <c:v>31532</c:v>
                </c:pt>
                <c:pt idx="26">
                  <c:v>31624</c:v>
                </c:pt>
                <c:pt idx="27">
                  <c:v>31716</c:v>
                </c:pt>
                <c:pt idx="28">
                  <c:v>31808</c:v>
                </c:pt>
                <c:pt idx="29">
                  <c:v>31897</c:v>
                </c:pt>
                <c:pt idx="30">
                  <c:v>31989</c:v>
                </c:pt>
                <c:pt idx="31">
                  <c:v>32081</c:v>
                </c:pt>
                <c:pt idx="32">
                  <c:v>32173</c:v>
                </c:pt>
                <c:pt idx="33">
                  <c:v>32263</c:v>
                </c:pt>
                <c:pt idx="34">
                  <c:v>32355</c:v>
                </c:pt>
                <c:pt idx="35">
                  <c:v>32447</c:v>
                </c:pt>
                <c:pt idx="36">
                  <c:v>32539</c:v>
                </c:pt>
                <c:pt idx="37">
                  <c:v>32628</c:v>
                </c:pt>
                <c:pt idx="38">
                  <c:v>32720</c:v>
                </c:pt>
                <c:pt idx="39">
                  <c:v>32812</c:v>
                </c:pt>
                <c:pt idx="40">
                  <c:v>32904</c:v>
                </c:pt>
                <c:pt idx="41">
                  <c:v>32993</c:v>
                </c:pt>
                <c:pt idx="42">
                  <c:v>33085</c:v>
                </c:pt>
                <c:pt idx="43">
                  <c:v>33177</c:v>
                </c:pt>
                <c:pt idx="44">
                  <c:v>33269</c:v>
                </c:pt>
                <c:pt idx="45">
                  <c:v>33358</c:v>
                </c:pt>
                <c:pt idx="46">
                  <c:v>33450</c:v>
                </c:pt>
                <c:pt idx="47">
                  <c:v>33542</c:v>
                </c:pt>
                <c:pt idx="48">
                  <c:v>33634</c:v>
                </c:pt>
                <c:pt idx="49">
                  <c:v>33724</c:v>
                </c:pt>
                <c:pt idx="50">
                  <c:v>33816</c:v>
                </c:pt>
                <c:pt idx="51">
                  <c:v>33908</c:v>
                </c:pt>
                <c:pt idx="52">
                  <c:v>34000</c:v>
                </c:pt>
                <c:pt idx="53">
                  <c:v>34089</c:v>
                </c:pt>
                <c:pt idx="54">
                  <c:v>34181</c:v>
                </c:pt>
                <c:pt idx="55">
                  <c:v>34273</c:v>
                </c:pt>
                <c:pt idx="56">
                  <c:v>34365</c:v>
                </c:pt>
                <c:pt idx="57">
                  <c:v>34454</c:v>
                </c:pt>
                <c:pt idx="58">
                  <c:v>34546</c:v>
                </c:pt>
                <c:pt idx="59">
                  <c:v>34638</c:v>
                </c:pt>
                <c:pt idx="60">
                  <c:v>34730</c:v>
                </c:pt>
                <c:pt idx="61">
                  <c:v>34819</c:v>
                </c:pt>
                <c:pt idx="62">
                  <c:v>34911</c:v>
                </c:pt>
                <c:pt idx="63">
                  <c:v>35003</c:v>
                </c:pt>
                <c:pt idx="64">
                  <c:v>35095</c:v>
                </c:pt>
                <c:pt idx="65">
                  <c:v>35185</c:v>
                </c:pt>
                <c:pt idx="66">
                  <c:v>35277</c:v>
                </c:pt>
                <c:pt idx="67">
                  <c:v>35369</c:v>
                </c:pt>
                <c:pt idx="68">
                  <c:v>35461</c:v>
                </c:pt>
                <c:pt idx="69">
                  <c:v>35550</c:v>
                </c:pt>
                <c:pt idx="70">
                  <c:v>35642</c:v>
                </c:pt>
                <c:pt idx="71">
                  <c:v>35734</c:v>
                </c:pt>
                <c:pt idx="72">
                  <c:v>35826</c:v>
                </c:pt>
                <c:pt idx="73">
                  <c:v>35915</c:v>
                </c:pt>
                <c:pt idx="74">
                  <c:v>36007</c:v>
                </c:pt>
                <c:pt idx="75">
                  <c:v>36099</c:v>
                </c:pt>
                <c:pt idx="76">
                  <c:v>36191</c:v>
                </c:pt>
                <c:pt idx="77">
                  <c:v>36280</c:v>
                </c:pt>
                <c:pt idx="78">
                  <c:v>36372</c:v>
                </c:pt>
                <c:pt idx="79">
                  <c:v>36464</c:v>
                </c:pt>
                <c:pt idx="80">
                  <c:v>36556</c:v>
                </c:pt>
                <c:pt idx="81">
                  <c:v>36646</c:v>
                </c:pt>
                <c:pt idx="82">
                  <c:v>36738</c:v>
                </c:pt>
                <c:pt idx="83">
                  <c:v>36830</c:v>
                </c:pt>
                <c:pt idx="84">
                  <c:v>36922</c:v>
                </c:pt>
                <c:pt idx="85">
                  <c:v>37011</c:v>
                </c:pt>
                <c:pt idx="86">
                  <c:v>37103</c:v>
                </c:pt>
                <c:pt idx="87">
                  <c:v>37195</c:v>
                </c:pt>
                <c:pt idx="88">
                  <c:v>37287</c:v>
                </c:pt>
                <c:pt idx="89">
                  <c:v>37376</c:v>
                </c:pt>
                <c:pt idx="90">
                  <c:v>37468</c:v>
                </c:pt>
                <c:pt idx="91">
                  <c:v>37560</c:v>
                </c:pt>
                <c:pt idx="92">
                  <c:v>37652</c:v>
                </c:pt>
                <c:pt idx="93">
                  <c:v>37741</c:v>
                </c:pt>
                <c:pt idx="94">
                  <c:v>37833</c:v>
                </c:pt>
                <c:pt idx="95">
                  <c:v>37925</c:v>
                </c:pt>
                <c:pt idx="96">
                  <c:v>38017</c:v>
                </c:pt>
                <c:pt idx="97">
                  <c:v>38107</c:v>
                </c:pt>
                <c:pt idx="98">
                  <c:v>38199</c:v>
                </c:pt>
                <c:pt idx="99">
                  <c:v>38291</c:v>
                </c:pt>
                <c:pt idx="100">
                  <c:v>38383</c:v>
                </c:pt>
                <c:pt idx="101">
                  <c:v>38472</c:v>
                </c:pt>
                <c:pt idx="102">
                  <c:v>38564</c:v>
                </c:pt>
                <c:pt idx="103">
                  <c:v>38656</c:v>
                </c:pt>
                <c:pt idx="104">
                  <c:v>38748</c:v>
                </c:pt>
                <c:pt idx="105">
                  <c:v>38837</c:v>
                </c:pt>
                <c:pt idx="106">
                  <c:v>38929</c:v>
                </c:pt>
                <c:pt idx="107">
                  <c:v>39021</c:v>
                </c:pt>
                <c:pt idx="108">
                  <c:v>39113</c:v>
                </c:pt>
                <c:pt idx="109">
                  <c:v>39202</c:v>
                </c:pt>
                <c:pt idx="110">
                  <c:v>39294</c:v>
                </c:pt>
                <c:pt idx="111">
                  <c:v>39386</c:v>
                </c:pt>
                <c:pt idx="112">
                  <c:v>39478</c:v>
                </c:pt>
                <c:pt idx="113">
                  <c:v>39568</c:v>
                </c:pt>
                <c:pt idx="114">
                  <c:v>39660</c:v>
                </c:pt>
                <c:pt idx="115">
                  <c:v>39752</c:v>
                </c:pt>
                <c:pt idx="116">
                  <c:v>39844</c:v>
                </c:pt>
                <c:pt idx="117">
                  <c:v>39933</c:v>
                </c:pt>
                <c:pt idx="118">
                  <c:v>40025</c:v>
                </c:pt>
                <c:pt idx="119">
                  <c:v>40117</c:v>
                </c:pt>
                <c:pt idx="120">
                  <c:v>40209</c:v>
                </c:pt>
                <c:pt idx="121">
                  <c:v>40298</c:v>
                </c:pt>
                <c:pt idx="122">
                  <c:v>40390</c:v>
                </c:pt>
                <c:pt idx="123">
                  <c:v>40482</c:v>
                </c:pt>
                <c:pt idx="124">
                  <c:v>40574</c:v>
                </c:pt>
                <c:pt idx="125">
                  <c:v>40663</c:v>
                </c:pt>
                <c:pt idx="126">
                  <c:v>40755</c:v>
                </c:pt>
                <c:pt idx="127">
                  <c:v>40847</c:v>
                </c:pt>
                <c:pt idx="128">
                  <c:v>40939</c:v>
                </c:pt>
                <c:pt idx="129">
                  <c:v>41029</c:v>
                </c:pt>
                <c:pt idx="130">
                  <c:v>41121</c:v>
                </c:pt>
                <c:pt idx="131">
                  <c:v>41213</c:v>
                </c:pt>
                <c:pt idx="132">
                  <c:v>41305</c:v>
                </c:pt>
                <c:pt idx="133">
                  <c:v>41394</c:v>
                </c:pt>
                <c:pt idx="134">
                  <c:v>41486</c:v>
                </c:pt>
                <c:pt idx="135">
                  <c:v>41578</c:v>
                </c:pt>
                <c:pt idx="136">
                  <c:v>41670</c:v>
                </c:pt>
                <c:pt idx="137">
                  <c:v>41759</c:v>
                </c:pt>
                <c:pt idx="138">
                  <c:v>41851</c:v>
                </c:pt>
                <c:pt idx="139">
                  <c:v>41943</c:v>
                </c:pt>
                <c:pt idx="140">
                  <c:v>42035</c:v>
                </c:pt>
                <c:pt idx="141">
                  <c:v>42124</c:v>
                </c:pt>
                <c:pt idx="142">
                  <c:v>42216</c:v>
                </c:pt>
                <c:pt idx="143">
                  <c:v>42308</c:v>
                </c:pt>
                <c:pt idx="144">
                  <c:v>42400</c:v>
                </c:pt>
                <c:pt idx="145">
                  <c:v>42490</c:v>
                </c:pt>
                <c:pt idx="146">
                  <c:v>42582</c:v>
                </c:pt>
                <c:pt idx="147">
                  <c:v>42674</c:v>
                </c:pt>
                <c:pt idx="148">
                  <c:v>42766</c:v>
                </c:pt>
                <c:pt idx="149">
                  <c:v>42855</c:v>
                </c:pt>
                <c:pt idx="150">
                  <c:v>42947</c:v>
                </c:pt>
                <c:pt idx="151">
                  <c:v>43039</c:v>
                </c:pt>
                <c:pt idx="152">
                  <c:v>43131</c:v>
                </c:pt>
                <c:pt idx="153">
                  <c:v>43220</c:v>
                </c:pt>
                <c:pt idx="154">
                  <c:v>43312</c:v>
                </c:pt>
                <c:pt idx="155">
                  <c:v>43404</c:v>
                </c:pt>
                <c:pt idx="156">
                  <c:v>43496</c:v>
                </c:pt>
                <c:pt idx="157">
                  <c:v>43585</c:v>
                </c:pt>
                <c:pt idx="158">
                  <c:v>43677</c:v>
                </c:pt>
                <c:pt idx="159">
                  <c:v>43769</c:v>
                </c:pt>
                <c:pt idx="160">
                  <c:v>43861</c:v>
                </c:pt>
                <c:pt idx="161">
                  <c:v>43951</c:v>
                </c:pt>
                <c:pt idx="162">
                  <c:v>44043</c:v>
                </c:pt>
                <c:pt idx="163">
                  <c:v>44135</c:v>
                </c:pt>
                <c:pt idx="164">
                  <c:v>44227</c:v>
                </c:pt>
                <c:pt idx="165">
                  <c:v>44316</c:v>
                </c:pt>
              </c:numCache>
            </c:numRef>
          </c:cat>
          <c:val>
            <c:numRef>
              <c:f>Sheet1!$B$2:$B$167</c:f>
              <c:numCache>
                <c:formatCode>0%</c:formatCode>
                <c:ptCount val="166"/>
                <c:pt idx="0">
                  <c:v>0.85677856123200002</c:v>
                </c:pt>
                <c:pt idx="1">
                  <c:v>0.76926913778599992</c:v>
                </c:pt>
                <c:pt idx="2">
                  <c:v>0.69447083906100004</c:v>
                </c:pt>
                <c:pt idx="3">
                  <c:v>0.64095633782600003</c:v>
                </c:pt>
                <c:pt idx="4">
                  <c:v>0.64992220385099997</c:v>
                </c:pt>
                <c:pt idx="5">
                  <c:v>0.69317878115400011</c:v>
                </c:pt>
                <c:pt idx="6">
                  <c:v>0.82215329592800002</c:v>
                </c:pt>
                <c:pt idx="7">
                  <c:v>0.77485609882499995</c:v>
                </c:pt>
                <c:pt idx="8">
                  <c:v>0.91997089537900001</c:v>
                </c:pt>
                <c:pt idx="9">
                  <c:v>0.95885163485800007</c:v>
                </c:pt>
                <c:pt idx="10">
                  <c:v>0.89783315174899991</c:v>
                </c:pt>
                <c:pt idx="11">
                  <c:v>0.76718532822300001</c:v>
                </c:pt>
                <c:pt idx="12">
                  <c:v>0.71603246589299996</c:v>
                </c:pt>
                <c:pt idx="13">
                  <c:v>0.64904455794300009</c:v>
                </c:pt>
                <c:pt idx="14">
                  <c:v>0.67172966787700006</c:v>
                </c:pt>
                <c:pt idx="15">
                  <c:v>0.71964621036599996</c:v>
                </c:pt>
                <c:pt idx="16">
                  <c:v>0.79115526380700008</c:v>
                </c:pt>
                <c:pt idx="17">
                  <c:v>0.86341888518400001</c:v>
                </c:pt>
                <c:pt idx="18">
                  <c:v>0.84020796831900002</c:v>
                </c:pt>
                <c:pt idx="19">
                  <c:v>0.87549854504799995</c:v>
                </c:pt>
                <c:pt idx="20">
                  <c:v>0.83190249144700001</c:v>
                </c:pt>
                <c:pt idx="21">
                  <c:v>0.82032550466599996</c:v>
                </c:pt>
                <c:pt idx="22">
                  <c:v>0.88417268759799994</c:v>
                </c:pt>
                <c:pt idx="23">
                  <c:v>0.79381920211700008</c:v>
                </c:pt>
                <c:pt idx="24">
                  <c:v>0.73358471211600007</c:v>
                </c:pt>
                <c:pt idx="25">
                  <c:v>0.72355552808400003</c:v>
                </c:pt>
                <c:pt idx="26">
                  <c:v>0.81235836412400009</c:v>
                </c:pt>
                <c:pt idx="27">
                  <c:v>0.76550340926499993</c:v>
                </c:pt>
                <c:pt idx="28">
                  <c:v>0.655963326214</c:v>
                </c:pt>
                <c:pt idx="29">
                  <c:v>0.65331006873800002</c:v>
                </c:pt>
                <c:pt idx="30">
                  <c:v>0.63025680692999997</c:v>
                </c:pt>
                <c:pt idx="31">
                  <c:v>0.81369979410400006</c:v>
                </c:pt>
                <c:pt idx="32">
                  <c:v>0.78876336480300002</c:v>
                </c:pt>
                <c:pt idx="33">
                  <c:v>0.777687294779</c:v>
                </c:pt>
                <c:pt idx="34">
                  <c:v>0.80156808021100001</c:v>
                </c:pt>
                <c:pt idx="35">
                  <c:v>0.79003216734399995</c:v>
                </c:pt>
                <c:pt idx="36">
                  <c:v>0.77934359123199992</c:v>
                </c:pt>
                <c:pt idx="37">
                  <c:v>0.75571433472400007</c:v>
                </c:pt>
                <c:pt idx="38">
                  <c:v>0.7094215624500001</c:v>
                </c:pt>
                <c:pt idx="39">
                  <c:v>0.69068301308800006</c:v>
                </c:pt>
                <c:pt idx="40">
                  <c:v>0.73153589671199992</c:v>
                </c:pt>
                <c:pt idx="41">
                  <c:v>0.71396117945100002</c:v>
                </c:pt>
                <c:pt idx="42">
                  <c:v>0.82661708340000006</c:v>
                </c:pt>
                <c:pt idx="43">
                  <c:v>0.76154193318500008</c:v>
                </c:pt>
                <c:pt idx="44">
                  <c:v>0.67031831946800002</c:v>
                </c:pt>
                <c:pt idx="45">
                  <c:v>0.67952045791900006</c:v>
                </c:pt>
                <c:pt idx="46">
                  <c:v>0.64295666426699993</c:v>
                </c:pt>
                <c:pt idx="47">
                  <c:v>0.55788909269999998</c:v>
                </c:pt>
                <c:pt idx="48">
                  <c:v>0.572098055115</c:v>
                </c:pt>
                <c:pt idx="49">
                  <c:v>0.57714634157099998</c:v>
                </c:pt>
                <c:pt idx="50">
                  <c:v>0.56394901572899991</c:v>
                </c:pt>
                <c:pt idx="51">
                  <c:v>0.51721646438699997</c:v>
                </c:pt>
                <c:pt idx="52">
                  <c:v>0.51289854102600008</c:v>
                </c:pt>
                <c:pt idx="53">
                  <c:v>0.51908625916499995</c:v>
                </c:pt>
                <c:pt idx="54">
                  <c:v>0.51238752806100007</c:v>
                </c:pt>
                <c:pt idx="55">
                  <c:v>0.49701540368899999</c:v>
                </c:pt>
                <c:pt idx="56">
                  <c:v>0.53024501318500006</c:v>
                </c:pt>
                <c:pt idx="57">
                  <c:v>0.54778100174199995</c:v>
                </c:pt>
                <c:pt idx="58">
                  <c:v>0.525397040516</c:v>
                </c:pt>
                <c:pt idx="59">
                  <c:v>0.53480405631499994</c:v>
                </c:pt>
                <c:pt idx="60">
                  <c:v>0.51099506479099999</c:v>
                </c:pt>
                <c:pt idx="61">
                  <c:v>0.48566090912500004</c:v>
                </c:pt>
                <c:pt idx="62">
                  <c:v>0.45623845572199995</c:v>
                </c:pt>
                <c:pt idx="63">
                  <c:v>0.42867920792200004</c:v>
                </c:pt>
                <c:pt idx="64">
                  <c:v>0.41823779223499996</c:v>
                </c:pt>
                <c:pt idx="65">
                  <c:v>0.40807744560099996</c:v>
                </c:pt>
                <c:pt idx="66">
                  <c:v>0.40809196585800001</c:v>
                </c:pt>
                <c:pt idx="67">
                  <c:v>0.39950994245999999</c:v>
                </c:pt>
                <c:pt idx="68">
                  <c:v>0.40485251373799996</c:v>
                </c:pt>
                <c:pt idx="69">
                  <c:v>0.36320506216799997</c:v>
                </c:pt>
                <c:pt idx="70">
                  <c:v>0.346390854523</c:v>
                </c:pt>
                <c:pt idx="71">
                  <c:v>0.34088680985800002</c:v>
                </c:pt>
                <c:pt idx="72">
                  <c:v>0.312148988583</c:v>
                </c:pt>
                <c:pt idx="73">
                  <c:v>0.316110355595</c:v>
                </c:pt>
                <c:pt idx="74">
                  <c:v>0.35156634104699996</c:v>
                </c:pt>
                <c:pt idx="75">
                  <c:v>0.29697281439500001</c:v>
                </c:pt>
                <c:pt idx="76">
                  <c:v>0.30118480629</c:v>
                </c:pt>
                <c:pt idx="77">
                  <c:v>0.28368516323299997</c:v>
                </c:pt>
                <c:pt idx="78">
                  <c:v>0.302234325533</c:v>
                </c:pt>
                <c:pt idx="79">
                  <c:v>0.25179206380899999</c:v>
                </c:pt>
                <c:pt idx="80">
                  <c:v>0.24625000989699999</c:v>
                </c:pt>
                <c:pt idx="81">
                  <c:v>0.261927838749</c:v>
                </c:pt>
                <c:pt idx="82">
                  <c:v>0.26803745650499999</c:v>
                </c:pt>
                <c:pt idx="83">
                  <c:v>0.307741826567</c:v>
                </c:pt>
                <c:pt idx="84">
                  <c:v>0.34465103126300001</c:v>
                </c:pt>
                <c:pt idx="85">
                  <c:v>0.32907086840700006</c:v>
                </c:pt>
                <c:pt idx="86">
                  <c:v>0.38414620870299998</c:v>
                </c:pt>
                <c:pt idx="87">
                  <c:v>0.35514973739699995</c:v>
                </c:pt>
                <c:pt idx="88">
                  <c:v>0.35406366306199999</c:v>
                </c:pt>
                <c:pt idx="89">
                  <c:v>0.39990142492300002</c:v>
                </c:pt>
                <c:pt idx="90">
                  <c:v>0.463851724066</c:v>
                </c:pt>
                <c:pt idx="91">
                  <c:v>0.46097641378799997</c:v>
                </c:pt>
                <c:pt idx="92">
                  <c:v>0.47116648191400001</c:v>
                </c:pt>
                <c:pt idx="93">
                  <c:v>0.41862158691099999</c:v>
                </c:pt>
                <c:pt idx="94">
                  <c:v>0.40622070903100005</c:v>
                </c:pt>
                <c:pt idx="95">
                  <c:v>0.361097280081</c:v>
                </c:pt>
                <c:pt idx="96">
                  <c:v>0.35634510275499998</c:v>
                </c:pt>
                <c:pt idx="97">
                  <c:v>0.35041069635600003</c:v>
                </c:pt>
                <c:pt idx="98">
                  <c:v>0.36053286959799996</c:v>
                </c:pt>
                <c:pt idx="99">
                  <c:v>0.33440714092699997</c:v>
                </c:pt>
                <c:pt idx="100">
                  <c:v>0.33767583863600004</c:v>
                </c:pt>
                <c:pt idx="101">
                  <c:v>0.33807385452900002</c:v>
                </c:pt>
                <c:pt idx="102">
                  <c:v>0.33048134252799999</c:v>
                </c:pt>
                <c:pt idx="103">
                  <c:v>0.336336722463</c:v>
                </c:pt>
                <c:pt idx="104">
                  <c:v>0.32020493894200003</c:v>
                </c:pt>
                <c:pt idx="105">
                  <c:v>0.34034128737300001</c:v>
                </c:pt>
                <c:pt idx="106">
                  <c:v>0.33349329086500001</c:v>
                </c:pt>
                <c:pt idx="107">
                  <c:v>0.32453790255100001</c:v>
                </c:pt>
                <c:pt idx="108">
                  <c:v>0.31874734841500002</c:v>
                </c:pt>
                <c:pt idx="109">
                  <c:v>0.312082283021</c:v>
                </c:pt>
                <c:pt idx="110">
                  <c:v>0.31506783527999999</c:v>
                </c:pt>
                <c:pt idx="111">
                  <c:v>0.33380014551600001</c:v>
                </c:pt>
                <c:pt idx="112">
                  <c:v>0.36950159523799997</c:v>
                </c:pt>
                <c:pt idx="113">
                  <c:v>0.38179481908500001</c:v>
                </c:pt>
                <c:pt idx="114">
                  <c:v>0.43080341048999998</c:v>
                </c:pt>
                <c:pt idx="115">
                  <c:v>0.53257458664700008</c:v>
                </c:pt>
                <c:pt idx="116">
                  <c:v>0.58501513957100004</c:v>
                </c:pt>
                <c:pt idx="117">
                  <c:v>0.51139392969300002</c:v>
                </c:pt>
                <c:pt idx="118">
                  <c:v>0.43989557929000001</c:v>
                </c:pt>
                <c:pt idx="119">
                  <c:v>0.40709918241799997</c:v>
                </c:pt>
                <c:pt idx="120">
                  <c:v>0.388594152433</c:v>
                </c:pt>
                <c:pt idx="121">
                  <c:v>0.43084863294699999</c:v>
                </c:pt>
                <c:pt idx="122">
                  <c:v>0.39042203864800001</c:v>
                </c:pt>
                <c:pt idx="123">
                  <c:v>0.35194949590900004</c:v>
                </c:pt>
                <c:pt idx="124">
                  <c:v>0.33222233419799996</c:v>
                </c:pt>
                <c:pt idx="125">
                  <c:v>0.33875023280900002</c:v>
                </c:pt>
                <c:pt idx="126">
                  <c:v>0.39975298862999997</c:v>
                </c:pt>
                <c:pt idx="127">
                  <c:v>0.37109541679000002</c:v>
                </c:pt>
                <c:pt idx="128">
                  <c:v>0.33509917140000001</c:v>
                </c:pt>
                <c:pt idx="129">
                  <c:v>0.34871335490700001</c:v>
                </c:pt>
                <c:pt idx="130">
                  <c:v>0.338110388195</c:v>
                </c:pt>
                <c:pt idx="131">
                  <c:v>0.34951802349099997</c:v>
                </c:pt>
                <c:pt idx="132">
                  <c:v>0.31432761179399998</c:v>
                </c:pt>
                <c:pt idx="133">
                  <c:v>0.31477270625500003</c:v>
                </c:pt>
                <c:pt idx="134">
                  <c:v>0.30441402309499999</c:v>
                </c:pt>
                <c:pt idx="135">
                  <c:v>0.28394508928099998</c:v>
                </c:pt>
                <c:pt idx="136">
                  <c:v>0.281988850929</c:v>
                </c:pt>
                <c:pt idx="137">
                  <c:v>0.27254622398900002</c:v>
                </c:pt>
                <c:pt idx="138">
                  <c:v>0.277742400482</c:v>
                </c:pt>
                <c:pt idx="139">
                  <c:v>0.27262327360299998</c:v>
                </c:pt>
                <c:pt idx="140">
                  <c:v>0.27444449172300001</c:v>
                </c:pt>
                <c:pt idx="141">
                  <c:v>0.28364825792800002</c:v>
                </c:pt>
                <c:pt idx="142">
                  <c:v>0.31067412540900002</c:v>
                </c:pt>
                <c:pt idx="143">
                  <c:v>0.29969653538800001</c:v>
                </c:pt>
                <c:pt idx="144">
                  <c:v>0.30145300284299997</c:v>
                </c:pt>
                <c:pt idx="145">
                  <c:v>0.29743314560099998</c:v>
                </c:pt>
                <c:pt idx="146">
                  <c:v>0.29173666082999999</c:v>
                </c:pt>
                <c:pt idx="147">
                  <c:v>0.28585718518100001</c:v>
                </c:pt>
                <c:pt idx="148">
                  <c:v>0.27482981523400002</c:v>
                </c:pt>
                <c:pt idx="149">
                  <c:v>0.27362716710000001</c:v>
                </c:pt>
                <c:pt idx="150">
                  <c:v>0.26654644670200001</c:v>
                </c:pt>
                <c:pt idx="151">
                  <c:v>0.25714913600299999</c:v>
                </c:pt>
                <c:pt idx="152">
                  <c:v>0.26187144050200001</c:v>
                </c:pt>
                <c:pt idx="153">
                  <c:v>0.26386563076200004</c:v>
                </c:pt>
                <c:pt idx="154">
                  <c:v>0.25059520662400003</c:v>
                </c:pt>
                <c:pt idx="155">
                  <c:v>0.29822195867099999</c:v>
                </c:pt>
                <c:pt idx="156">
                  <c:v>0.26636842366300001</c:v>
                </c:pt>
                <c:pt idx="157">
                  <c:v>0.26207727729699998</c:v>
                </c:pt>
                <c:pt idx="158">
                  <c:v>0.26397201003500004</c:v>
                </c:pt>
                <c:pt idx="159">
                  <c:v>0.24602396396500001</c:v>
                </c:pt>
                <c:pt idx="160">
                  <c:v>0.32709305401700001</c:v>
                </c:pt>
                <c:pt idx="161">
                  <c:v>0.27580627924500001</c:v>
                </c:pt>
                <c:pt idx="162">
                  <c:v>0.24698844869799999</c:v>
                </c:pt>
                <c:pt idx="163">
                  <c:v>0.21826780388</c:v>
                </c:pt>
                <c:pt idx="164">
                  <c:v>0.20804384303500001</c:v>
                </c:pt>
                <c:pt idx="165">
                  <c:v>0.19184759928700001</c:v>
                </c:pt>
              </c:numCache>
            </c:numRef>
          </c:val>
          <c:smooth val="0"/>
          <c:extLst>
            <c:ext xmlns:c16="http://schemas.microsoft.com/office/drawing/2014/chart" uri="{C3380CC4-5D6E-409C-BE32-E72D297353CC}">
              <c16:uniqueId val="{00000001-9EDE-44D1-87FA-4255F62B7969}"/>
            </c:ext>
          </c:extLst>
        </c:ser>
        <c:dLbls>
          <c:showLegendKey val="0"/>
          <c:showVal val="0"/>
          <c:showCatName val="0"/>
          <c:showSerName val="0"/>
          <c:showPercent val="0"/>
          <c:showBubbleSize val="0"/>
        </c:dLbls>
        <c:marker val="1"/>
        <c:smooth val="0"/>
        <c:axId val="71214688"/>
        <c:axId val="71206368"/>
      </c:lineChart>
      <c:dateAx>
        <c:axId val="71214688"/>
        <c:scaling>
          <c:orientation val="minMax"/>
          <c:min val="32874"/>
        </c:scaling>
        <c:delete val="0"/>
        <c:axPos val="b"/>
        <c:numFmt formatCode="yyyy" sourceLinked="0"/>
        <c:majorTickMark val="none"/>
        <c:minorTickMark val="none"/>
        <c:tickLblPos val="low"/>
        <c:spPr>
          <a:noFill/>
          <a:ln w="12700" cap="flat" cmpd="sng" algn="ctr">
            <a:solidFill>
              <a:schemeClr val="dk1"/>
            </a:solidFill>
            <a:prstDash val="solid"/>
            <a:round/>
          </a:ln>
          <a:effectLst/>
        </c:spPr>
        <c:txPr>
          <a:bodyPr/>
          <a:lstStyle/>
          <a:p>
            <a:pPr>
              <a:defRPr sz="800" b="0">
                <a:latin typeface="+mn-lt"/>
                <a:ea typeface="+mn-lt"/>
                <a:cs typeface="+mn-lt"/>
              </a:defRPr>
            </a:pPr>
            <a:endParaRPr lang="en-US"/>
          </a:p>
        </c:txPr>
        <c:crossAx val="71206368"/>
        <c:crosses val="autoZero"/>
        <c:auto val="1"/>
        <c:lblOffset val="100"/>
        <c:baseTimeUnit val="months"/>
      </c:dateAx>
      <c:valAx>
        <c:axId val="71206368"/>
        <c:scaling>
          <c:orientation val="minMax"/>
          <c:max val="1"/>
          <c:min val="0"/>
        </c:scaling>
        <c:delete val="0"/>
        <c:axPos val="l"/>
        <c:majorGridlines>
          <c:spPr>
            <a:ln w="6350">
              <a:solidFill>
                <a:srgbClr val="000000">
                  <a:tint val="70000"/>
                </a:srgbClr>
              </a:solidFill>
              <a:prstDash val="solid"/>
            </a:ln>
          </c:spPr>
        </c:majorGridlines>
        <c:numFmt formatCode="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txPr>
          <a:bodyPr/>
          <a:lstStyle/>
          <a:p>
            <a:pPr>
              <a:defRPr sz="800" b="0">
                <a:latin typeface="+mn-lt"/>
                <a:ea typeface="+mn-lt"/>
                <a:cs typeface="+mn-lt"/>
              </a:defRPr>
            </a:pPr>
            <a:endParaRPr lang="en-US"/>
          </a:p>
        </c:txPr>
        <c:crossAx val="71214688"/>
        <c:crosses val="autoZero"/>
        <c:crossBetween val="between"/>
        <c:majorUnit val="0.2"/>
      </c:valAx>
      <c:valAx>
        <c:axId val="71328256"/>
        <c:scaling>
          <c:orientation val="minMax"/>
          <c:max val="0.9"/>
        </c:scaling>
        <c:delete val="1"/>
        <c:axPos val="r"/>
        <c:numFmt formatCode="General" sourceLinked="1"/>
        <c:majorTickMark val="none"/>
        <c:minorTickMark val="none"/>
        <c:tickLblPos val="nextTo"/>
        <c:crossAx val="71308704"/>
        <c:crosses val="max"/>
        <c:crossBetween val="between"/>
      </c:valAx>
      <c:dateAx>
        <c:axId val="71308704"/>
        <c:scaling>
          <c:orientation val="minMax"/>
        </c:scaling>
        <c:delete val="1"/>
        <c:axPos val="b"/>
        <c:numFmt formatCode="m/d/yyyy" sourceLinked="1"/>
        <c:majorTickMark val="out"/>
        <c:minorTickMark val="none"/>
        <c:tickLblPos val="nextTo"/>
        <c:crossAx val="71328256"/>
        <c:crosses val="autoZero"/>
        <c:auto val="1"/>
        <c:lblOffset val="100"/>
        <c:baseTimeUnit val="months"/>
      </c:date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2700"/>
          </c:spPr>
          <c:explosion val="2"/>
          <c:dPt>
            <c:idx val="0"/>
            <c:bubble3D val="0"/>
            <c:spPr>
              <a:solidFill>
                <a:schemeClr val="accent1"/>
              </a:solidFill>
              <a:ln w="12700">
                <a:solidFill>
                  <a:schemeClr val="lt1"/>
                </a:solidFill>
              </a:ln>
              <a:effectLst/>
            </c:spPr>
            <c:extLst>
              <c:ext xmlns:c16="http://schemas.microsoft.com/office/drawing/2014/chart" uri="{C3380CC4-5D6E-409C-BE32-E72D297353CC}">
                <c16:uniqueId val="{00000001-B34D-FF42-8BC1-99CDA06FBFF6}"/>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B34D-FF42-8BC1-99CDA06FBFF6}"/>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B34D-FF42-8BC1-99CDA06FBFF6}"/>
            </c:ext>
          </c:extLst>
        </c:ser>
        <c:dLbls>
          <c:showLegendKey val="0"/>
          <c:showVal val="0"/>
          <c:showCatName val="0"/>
          <c:showSerName val="0"/>
          <c:showPercent val="0"/>
          <c:showBubbleSize val="0"/>
          <c:showLeaderLines val="1"/>
        </c:dLbls>
        <c:firstSliceAng val="0"/>
        <c:holeSize val="3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2700"/>
          </c:spPr>
          <c:explosion val="2"/>
          <c:dPt>
            <c:idx val="0"/>
            <c:bubble3D val="0"/>
            <c:spPr>
              <a:solidFill>
                <a:schemeClr val="accent1"/>
              </a:solidFill>
              <a:ln w="12700">
                <a:solidFill>
                  <a:schemeClr val="lt1"/>
                </a:solidFill>
              </a:ln>
              <a:effectLst/>
            </c:spPr>
            <c:extLst>
              <c:ext xmlns:c16="http://schemas.microsoft.com/office/drawing/2014/chart" uri="{C3380CC4-5D6E-409C-BE32-E72D297353CC}">
                <c16:uniqueId val="{00000001-D300-B841-B81F-4A4A6365A2D4}"/>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D300-B841-B81F-4A4A6365A2D4}"/>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D300-B841-B81F-4A4A6365A2D4}"/>
            </c:ext>
          </c:extLst>
        </c:ser>
        <c:dLbls>
          <c:showLegendKey val="0"/>
          <c:showVal val="0"/>
          <c:showCatName val="0"/>
          <c:showSerName val="0"/>
          <c:showPercent val="0"/>
          <c:showBubbleSize val="0"/>
          <c:showLeaderLines val="1"/>
        </c:dLbls>
        <c:firstSliceAng val="0"/>
        <c:holeSize val="3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2700"/>
          </c:spPr>
          <c:explosion val="2"/>
          <c:dPt>
            <c:idx val="0"/>
            <c:bubble3D val="0"/>
            <c:spPr>
              <a:solidFill>
                <a:schemeClr val="accent1"/>
              </a:solidFill>
              <a:ln w="12700">
                <a:solidFill>
                  <a:schemeClr val="lt1"/>
                </a:solidFill>
              </a:ln>
              <a:effectLst/>
            </c:spPr>
            <c:extLst>
              <c:ext xmlns:c16="http://schemas.microsoft.com/office/drawing/2014/chart" uri="{C3380CC4-5D6E-409C-BE32-E72D297353CC}">
                <c16:uniqueId val="{00000001-F8C6-DD46-8079-4DFC65518C1D}"/>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F8C6-DD46-8079-4DFC65518C1D}"/>
              </c:ext>
            </c:extLst>
          </c:dPt>
          <c:cat>
            <c:strRef>
              <c:f>Sheet1!$A$2:$A$3</c:f>
              <c:strCache>
                <c:ptCount val="2"/>
                <c:pt idx="0">
                  <c:v>1st Qtr</c:v>
                </c:pt>
                <c:pt idx="1">
                  <c:v>2nd Qtr</c:v>
                </c:pt>
              </c:strCache>
            </c:strRef>
          </c:cat>
          <c:val>
            <c:numRef>
              <c:f>Sheet1!$B$2:$B$3</c:f>
              <c:numCache>
                <c:formatCode>General</c:formatCode>
                <c:ptCount val="2"/>
                <c:pt idx="0">
                  <c:v>35</c:v>
                </c:pt>
                <c:pt idx="1">
                  <c:v>65</c:v>
                </c:pt>
              </c:numCache>
            </c:numRef>
          </c:val>
          <c:extLst>
            <c:ext xmlns:c16="http://schemas.microsoft.com/office/drawing/2014/chart" uri="{C3380CC4-5D6E-409C-BE32-E72D297353CC}">
              <c16:uniqueId val="{00000004-F8C6-DD46-8079-4DFC65518C1D}"/>
            </c:ext>
          </c:extLst>
        </c:ser>
        <c:dLbls>
          <c:showLegendKey val="0"/>
          <c:showVal val="0"/>
          <c:showCatName val="0"/>
          <c:showSerName val="0"/>
          <c:showPercent val="0"/>
          <c:showBubbleSize val="0"/>
          <c:showLeaderLines val="1"/>
        </c:dLbls>
        <c:firstSliceAng val="0"/>
        <c:holeSize val="3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w="12700"/>
          </c:spPr>
          <c:explosion val="2"/>
          <c:dPt>
            <c:idx val="0"/>
            <c:bubble3D val="0"/>
            <c:spPr>
              <a:solidFill>
                <a:schemeClr val="accent1"/>
              </a:solidFill>
              <a:ln w="12700">
                <a:solidFill>
                  <a:schemeClr val="lt1"/>
                </a:solidFill>
              </a:ln>
              <a:effectLst/>
            </c:spPr>
            <c:extLst>
              <c:ext xmlns:c16="http://schemas.microsoft.com/office/drawing/2014/chart" uri="{C3380CC4-5D6E-409C-BE32-E72D297353CC}">
                <c16:uniqueId val="{00000001-F85A-A34B-AA8C-96903D5788E6}"/>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F85A-A34B-AA8C-96903D5788E6}"/>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F85A-A34B-AA8C-96903D5788E6}"/>
            </c:ext>
          </c:extLst>
        </c:ser>
        <c:dLbls>
          <c:showLegendKey val="0"/>
          <c:showVal val="0"/>
          <c:showCatName val="0"/>
          <c:showSerName val="0"/>
          <c:showPercent val="0"/>
          <c:showBubbleSize val="0"/>
          <c:showLeaderLines val="1"/>
        </c:dLbls>
        <c:firstSliceAng val="0"/>
        <c:holeSize val="3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areaChart>
        <c:grouping val="standard"/>
        <c:varyColors val="0"/>
        <c:ser>
          <c:idx val="1"/>
          <c:order val="1"/>
          <c:tx>
            <c:strRef>
              <c:f>Sheet1!$C$1</c:f>
              <c:strCache>
                <c:ptCount val="1"/>
                <c:pt idx="0">
                  <c:v>Series 2</c:v>
                </c:pt>
              </c:strCache>
            </c:strRef>
          </c:tx>
          <c:spPr>
            <a:solidFill>
              <a:srgbClr val="FFFFFF">
                <a:lumMod val="85000"/>
              </a:srgbClr>
            </a:solidFill>
            <a:ln>
              <a:noFill/>
            </a:ln>
            <a:effectLst/>
          </c:spPr>
          <c:cat>
            <c:numRef>
              <c:f>Sheet1!$A$2:$A$383</c:f>
              <c:numCache>
                <c:formatCode>m/d/yyyy</c:formatCode>
                <c:ptCount val="382"/>
                <c:pt idx="0">
                  <c:v>32904</c:v>
                </c:pt>
                <c:pt idx="1">
                  <c:v>32932</c:v>
                </c:pt>
                <c:pt idx="2">
                  <c:v>32962</c:v>
                </c:pt>
                <c:pt idx="3">
                  <c:v>32993</c:v>
                </c:pt>
                <c:pt idx="4">
                  <c:v>33024</c:v>
                </c:pt>
                <c:pt idx="5">
                  <c:v>33053</c:v>
                </c:pt>
                <c:pt idx="6">
                  <c:v>33085</c:v>
                </c:pt>
                <c:pt idx="7">
                  <c:v>33116</c:v>
                </c:pt>
                <c:pt idx="8">
                  <c:v>33144</c:v>
                </c:pt>
                <c:pt idx="9">
                  <c:v>33177</c:v>
                </c:pt>
                <c:pt idx="10">
                  <c:v>33207</c:v>
                </c:pt>
                <c:pt idx="11">
                  <c:v>33238</c:v>
                </c:pt>
                <c:pt idx="12">
                  <c:v>33269</c:v>
                </c:pt>
                <c:pt idx="13">
                  <c:v>33297</c:v>
                </c:pt>
                <c:pt idx="14">
                  <c:v>33326</c:v>
                </c:pt>
                <c:pt idx="15">
                  <c:v>33358</c:v>
                </c:pt>
                <c:pt idx="16">
                  <c:v>33389</c:v>
                </c:pt>
                <c:pt idx="17">
                  <c:v>33417</c:v>
                </c:pt>
                <c:pt idx="18">
                  <c:v>33450</c:v>
                </c:pt>
                <c:pt idx="19">
                  <c:v>33480</c:v>
                </c:pt>
                <c:pt idx="20">
                  <c:v>33511</c:v>
                </c:pt>
                <c:pt idx="21">
                  <c:v>33542</c:v>
                </c:pt>
                <c:pt idx="22">
                  <c:v>33571</c:v>
                </c:pt>
                <c:pt idx="23">
                  <c:v>33603</c:v>
                </c:pt>
                <c:pt idx="24">
                  <c:v>33634</c:v>
                </c:pt>
                <c:pt idx="25">
                  <c:v>33662</c:v>
                </c:pt>
                <c:pt idx="26">
                  <c:v>33694</c:v>
                </c:pt>
                <c:pt idx="27">
                  <c:v>33724</c:v>
                </c:pt>
                <c:pt idx="28">
                  <c:v>33753</c:v>
                </c:pt>
                <c:pt idx="29">
                  <c:v>33785</c:v>
                </c:pt>
                <c:pt idx="30">
                  <c:v>33816</c:v>
                </c:pt>
                <c:pt idx="31">
                  <c:v>33847</c:v>
                </c:pt>
                <c:pt idx="32">
                  <c:v>33877</c:v>
                </c:pt>
                <c:pt idx="33">
                  <c:v>33907</c:v>
                </c:pt>
                <c:pt idx="34">
                  <c:v>33938</c:v>
                </c:pt>
                <c:pt idx="35">
                  <c:v>33969</c:v>
                </c:pt>
                <c:pt idx="36">
                  <c:v>33998</c:v>
                </c:pt>
                <c:pt idx="37">
                  <c:v>34026</c:v>
                </c:pt>
                <c:pt idx="38">
                  <c:v>34059</c:v>
                </c:pt>
                <c:pt idx="39">
                  <c:v>34089</c:v>
                </c:pt>
                <c:pt idx="40">
                  <c:v>34120</c:v>
                </c:pt>
                <c:pt idx="41">
                  <c:v>34150</c:v>
                </c:pt>
                <c:pt idx="42">
                  <c:v>34180</c:v>
                </c:pt>
                <c:pt idx="43">
                  <c:v>34212</c:v>
                </c:pt>
                <c:pt idx="44">
                  <c:v>34242</c:v>
                </c:pt>
                <c:pt idx="45">
                  <c:v>34271</c:v>
                </c:pt>
                <c:pt idx="46">
                  <c:v>34303</c:v>
                </c:pt>
                <c:pt idx="47">
                  <c:v>34334</c:v>
                </c:pt>
                <c:pt idx="48">
                  <c:v>34365</c:v>
                </c:pt>
                <c:pt idx="49">
                  <c:v>34393</c:v>
                </c:pt>
                <c:pt idx="50">
                  <c:v>34424</c:v>
                </c:pt>
                <c:pt idx="51">
                  <c:v>34453</c:v>
                </c:pt>
                <c:pt idx="52">
                  <c:v>34485</c:v>
                </c:pt>
                <c:pt idx="53">
                  <c:v>34515</c:v>
                </c:pt>
                <c:pt idx="54">
                  <c:v>34544</c:v>
                </c:pt>
                <c:pt idx="55">
                  <c:v>34577</c:v>
                </c:pt>
                <c:pt idx="56">
                  <c:v>34607</c:v>
                </c:pt>
                <c:pt idx="57">
                  <c:v>34638</c:v>
                </c:pt>
                <c:pt idx="58">
                  <c:v>34668</c:v>
                </c:pt>
                <c:pt idx="59">
                  <c:v>34698</c:v>
                </c:pt>
                <c:pt idx="60">
                  <c:v>34730</c:v>
                </c:pt>
                <c:pt idx="61">
                  <c:v>34758</c:v>
                </c:pt>
                <c:pt idx="62">
                  <c:v>34789</c:v>
                </c:pt>
                <c:pt idx="63">
                  <c:v>34817</c:v>
                </c:pt>
                <c:pt idx="64">
                  <c:v>34850</c:v>
                </c:pt>
                <c:pt idx="65">
                  <c:v>34880</c:v>
                </c:pt>
                <c:pt idx="66">
                  <c:v>34911</c:v>
                </c:pt>
                <c:pt idx="67">
                  <c:v>34942</c:v>
                </c:pt>
                <c:pt idx="68">
                  <c:v>34971</c:v>
                </c:pt>
                <c:pt idx="69">
                  <c:v>35003</c:v>
                </c:pt>
                <c:pt idx="70">
                  <c:v>35033</c:v>
                </c:pt>
                <c:pt idx="71">
                  <c:v>35062</c:v>
                </c:pt>
                <c:pt idx="72">
                  <c:v>35095</c:v>
                </c:pt>
                <c:pt idx="73">
                  <c:v>35124</c:v>
                </c:pt>
                <c:pt idx="74">
                  <c:v>35153</c:v>
                </c:pt>
                <c:pt idx="75">
                  <c:v>35185</c:v>
                </c:pt>
                <c:pt idx="76">
                  <c:v>35216</c:v>
                </c:pt>
                <c:pt idx="77">
                  <c:v>35244</c:v>
                </c:pt>
                <c:pt idx="78">
                  <c:v>35277</c:v>
                </c:pt>
                <c:pt idx="79">
                  <c:v>35307</c:v>
                </c:pt>
                <c:pt idx="80">
                  <c:v>35338</c:v>
                </c:pt>
                <c:pt idx="81">
                  <c:v>35369</c:v>
                </c:pt>
                <c:pt idx="82">
                  <c:v>35398</c:v>
                </c:pt>
                <c:pt idx="83">
                  <c:v>35430</c:v>
                </c:pt>
                <c:pt idx="84">
                  <c:v>35461</c:v>
                </c:pt>
                <c:pt idx="85">
                  <c:v>35489</c:v>
                </c:pt>
                <c:pt idx="86">
                  <c:v>35520</c:v>
                </c:pt>
                <c:pt idx="87">
                  <c:v>35550</c:v>
                </c:pt>
                <c:pt idx="88">
                  <c:v>35580</c:v>
                </c:pt>
                <c:pt idx="89">
                  <c:v>35611</c:v>
                </c:pt>
                <c:pt idx="90">
                  <c:v>35642</c:v>
                </c:pt>
                <c:pt idx="91">
                  <c:v>35671</c:v>
                </c:pt>
                <c:pt idx="92">
                  <c:v>35703</c:v>
                </c:pt>
                <c:pt idx="93">
                  <c:v>35734</c:v>
                </c:pt>
                <c:pt idx="94">
                  <c:v>35762</c:v>
                </c:pt>
                <c:pt idx="95">
                  <c:v>35795</c:v>
                </c:pt>
                <c:pt idx="96">
                  <c:v>35825</c:v>
                </c:pt>
                <c:pt idx="97">
                  <c:v>35853</c:v>
                </c:pt>
                <c:pt idx="98">
                  <c:v>35885</c:v>
                </c:pt>
                <c:pt idx="99">
                  <c:v>35915</c:v>
                </c:pt>
                <c:pt idx="100">
                  <c:v>35944</c:v>
                </c:pt>
                <c:pt idx="101">
                  <c:v>35976</c:v>
                </c:pt>
                <c:pt idx="102">
                  <c:v>36007</c:v>
                </c:pt>
                <c:pt idx="103">
                  <c:v>36038</c:v>
                </c:pt>
                <c:pt idx="104">
                  <c:v>36068</c:v>
                </c:pt>
                <c:pt idx="105">
                  <c:v>36098</c:v>
                </c:pt>
                <c:pt idx="106">
                  <c:v>36129</c:v>
                </c:pt>
                <c:pt idx="107">
                  <c:v>36160</c:v>
                </c:pt>
                <c:pt idx="108">
                  <c:v>36189</c:v>
                </c:pt>
                <c:pt idx="109">
                  <c:v>36217</c:v>
                </c:pt>
                <c:pt idx="110">
                  <c:v>36250</c:v>
                </c:pt>
                <c:pt idx="111">
                  <c:v>36280</c:v>
                </c:pt>
                <c:pt idx="112">
                  <c:v>36311</c:v>
                </c:pt>
                <c:pt idx="113">
                  <c:v>36341</c:v>
                </c:pt>
                <c:pt idx="114">
                  <c:v>36371</c:v>
                </c:pt>
                <c:pt idx="115">
                  <c:v>36403</c:v>
                </c:pt>
                <c:pt idx="116">
                  <c:v>36433</c:v>
                </c:pt>
                <c:pt idx="117">
                  <c:v>36462</c:v>
                </c:pt>
                <c:pt idx="118">
                  <c:v>36494</c:v>
                </c:pt>
                <c:pt idx="119">
                  <c:v>36525</c:v>
                </c:pt>
                <c:pt idx="120">
                  <c:v>36556</c:v>
                </c:pt>
                <c:pt idx="121">
                  <c:v>36585</c:v>
                </c:pt>
                <c:pt idx="122">
                  <c:v>36616</c:v>
                </c:pt>
                <c:pt idx="123">
                  <c:v>36644</c:v>
                </c:pt>
                <c:pt idx="124">
                  <c:v>36677</c:v>
                </c:pt>
                <c:pt idx="125">
                  <c:v>36707</c:v>
                </c:pt>
                <c:pt idx="126">
                  <c:v>36738</c:v>
                </c:pt>
                <c:pt idx="127">
                  <c:v>36769</c:v>
                </c:pt>
                <c:pt idx="128">
                  <c:v>36798</c:v>
                </c:pt>
                <c:pt idx="129">
                  <c:v>36830</c:v>
                </c:pt>
                <c:pt idx="130">
                  <c:v>36860</c:v>
                </c:pt>
                <c:pt idx="131">
                  <c:v>36889</c:v>
                </c:pt>
                <c:pt idx="132">
                  <c:v>36922</c:v>
                </c:pt>
                <c:pt idx="133">
                  <c:v>36950</c:v>
                </c:pt>
                <c:pt idx="134">
                  <c:v>36980</c:v>
                </c:pt>
                <c:pt idx="135">
                  <c:v>37011</c:v>
                </c:pt>
                <c:pt idx="136">
                  <c:v>37042</c:v>
                </c:pt>
                <c:pt idx="137">
                  <c:v>37071</c:v>
                </c:pt>
                <c:pt idx="138">
                  <c:v>37103</c:v>
                </c:pt>
                <c:pt idx="139">
                  <c:v>37134</c:v>
                </c:pt>
                <c:pt idx="140">
                  <c:v>37162</c:v>
                </c:pt>
                <c:pt idx="141">
                  <c:v>37195</c:v>
                </c:pt>
                <c:pt idx="142">
                  <c:v>37225</c:v>
                </c:pt>
                <c:pt idx="143">
                  <c:v>37256</c:v>
                </c:pt>
                <c:pt idx="144">
                  <c:v>37287</c:v>
                </c:pt>
                <c:pt idx="145">
                  <c:v>37315</c:v>
                </c:pt>
                <c:pt idx="146">
                  <c:v>37344</c:v>
                </c:pt>
                <c:pt idx="147">
                  <c:v>37376</c:v>
                </c:pt>
                <c:pt idx="148">
                  <c:v>37407</c:v>
                </c:pt>
                <c:pt idx="149">
                  <c:v>37435</c:v>
                </c:pt>
                <c:pt idx="150">
                  <c:v>37468</c:v>
                </c:pt>
                <c:pt idx="151">
                  <c:v>37498</c:v>
                </c:pt>
                <c:pt idx="152">
                  <c:v>37529</c:v>
                </c:pt>
                <c:pt idx="153">
                  <c:v>37560</c:v>
                </c:pt>
                <c:pt idx="154">
                  <c:v>37589</c:v>
                </c:pt>
                <c:pt idx="155">
                  <c:v>37621</c:v>
                </c:pt>
                <c:pt idx="156">
                  <c:v>37652</c:v>
                </c:pt>
                <c:pt idx="157">
                  <c:v>37680</c:v>
                </c:pt>
                <c:pt idx="158">
                  <c:v>37711</c:v>
                </c:pt>
                <c:pt idx="159">
                  <c:v>37741</c:v>
                </c:pt>
                <c:pt idx="160">
                  <c:v>37771</c:v>
                </c:pt>
                <c:pt idx="161">
                  <c:v>37802</c:v>
                </c:pt>
                <c:pt idx="162">
                  <c:v>37833</c:v>
                </c:pt>
                <c:pt idx="163">
                  <c:v>37862</c:v>
                </c:pt>
                <c:pt idx="164">
                  <c:v>37894</c:v>
                </c:pt>
                <c:pt idx="165">
                  <c:v>37925</c:v>
                </c:pt>
                <c:pt idx="166">
                  <c:v>37953</c:v>
                </c:pt>
                <c:pt idx="167">
                  <c:v>37986</c:v>
                </c:pt>
                <c:pt idx="168">
                  <c:v>38016</c:v>
                </c:pt>
                <c:pt idx="169">
                  <c:v>38044</c:v>
                </c:pt>
                <c:pt idx="170">
                  <c:v>38077</c:v>
                </c:pt>
                <c:pt idx="171">
                  <c:v>38107</c:v>
                </c:pt>
                <c:pt idx="172">
                  <c:v>38138</c:v>
                </c:pt>
                <c:pt idx="173">
                  <c:v>38168</c:v>
                </c:pt>
                <c:pt idx="174">
                  <c:v>38198</c:v>
                </c:pt>
                <c:pt idx="175">
                  <c:v>38230</c:v>
                </c:pt>
                <c:pt idx="176">
                  <c:v>38260</c:v>
                </c:pt>
                <c:pt idx="177">
                  <c:v>38289</c:v>
                </c:pt>
                <c:pt idx="178">
                  <c:v>38321</c:v>
                </c:pt>
                <c:pt idx="179">
                  <c:v>38352</c:v>
                </c:pt>
                <c:pt idx="180">
                  <c:v>38383</c:v>
                </c:pt>
                <c:pt idx="181">
                  <c:v>38411</c:v>
                </c:pt>
                <c:pt idx="182">
                  <c:v>38442</c:v>
                </c:pt>
                <c:pt idx="183">
                  <c:v>38471</c:v>
                </c:pt>
                <c:pt idx="184">
                  <c:v>38503</c:v>
                </c:pt>
                <c:pt idx="185">
                  <c:v>38533</c:v>
                </c:pt>
                <c:pt idx="186">
                  <c:v>38562</c:v>
                </c:pt>
                <c:pt idx="187">
                  <c:v>38595</c:v>
                </c:pt>
                <c:pt idx="188">
                  <c:v>38625</c:v>
                </c:pt>
                <c:pt idx="189">
                  <c:v>38656</c:v>
                </c:pt>
                <c:pt idx="190">
                  <c:v>38686</c:v>
                </c:pt>
                <c:pt idx="191">
                  <c:v>38716</c:v>
                </c:pt>
                <c:pt idx="192">
                  <c:v>38748</c:v>
                </c:pt>
                <c:pt idx="193">
                  <c:v>38776</c:v>
                </c:pt>
                <c:pt idx="194">
                  <c:v>38807</c:v>
                </c:pt>
                <c:pt idx="195">
                  <c:v>38835</c:v>
                </c:pt>
                <c:pt idx="196">
                  <c:v>38868</c:v>
                </c:pt>
                <c:pt idx="197">
                  <c:v>38898</c:v>
                </c:pt>
                <c:pt idx="198">
                  <c:v>38929</c:v>
                </c:pt>
                <c:pt idx="199">
                  <c:v>38960</c:v>
                </c:pt>
                <c:pt idx="200">
                  <c:v>38989</c:v>
                </c:pt>
                <c:pt idx="201">
                  <c:v>39021</c:v>
                </c:pt>
                <c:pt idx="202">
                  <c:v>39051</c:v>
                </c:pt>
                <c:pt idx="203">
                  <c:v>39080</c:v>
                </c:pt>
                <c:pt idx="204">
                  <c:v>39113</c:v>
                </c:pt>
                <c:pt idx="205">
                  <c:v>39141</c:v>
                </c:pt>
                <c:pt idx="206">
                  <c:v>39171</c:v>
                </c:pt>
                <c:pt idx="207">
                  <c:v>39202</c:v>
                </c:pt>
                <c:pt idx="208">
                  <c:v>39233</c:v>
                </c:pt>
                <c:pt idx="209">
                  <c:v>39262</c:v>
                </c:pt>
                <c:pt idx="210">
                  <c:v>39294</c:v>
                </c:pt>
                <c:pt idx="211">
                  <c:v>39325</c:v>
                </c:pt>
                <c:pt idx="212">
                  <c:v>39353</c:v>
                </c:pt>
                <c:pt idx="213">
                  <c:v>39386</c:v>
                </c:pt>
                <c:pt idx="214">
                  <c:v>39416</c:v>
                </c:pt>
                <c:pt idx="215">
                  <c:v>39447</c:v>
                </c:pt>
                <c:pt idx="216">
                  <c:v>39478</c:v>
                </c:pt>
                <c:pt idx="217">
                  <c:v>39507</c:v>
                </c:pt>
                <c:pt idx="218">
                  <c:v>39538</c:v>
                </c:pt>
                <c:pt idx="219">
                  <c:v>39568</c:v>
                </c:pt>
                <c:pt idx="220">
                  <c:v>39598</c:v>
                </c:pt>
                <c:pt idx="221">
                  <c:v>39629</c:v>
                </c:pt>
                <c:pt idx="222">
                  <c:v>39660</c:v>
                </c:pt>
                <c:pt idx="223">
                  <c:v>39689</c:v>
                </c:pt>
                <c:pt idx="224">
                  <c:v>39721</c:v>
                </c:pt>
                <c:pt idx="225">
                  <c:v>39752</c:v>
                </c:pt>
                <c:pt idx="226">
                  <c:v>39780</c:v>
                </c:pt>
                <c:pt idx="227">
                  <c:v>39813</c:v>
                </c:pt>
                <c:pt idx="228">
                  <c:v>39843</c:v>
                </c:pt>
                <c:pt idx="229">
                  <c:v>39871</c:v>
                </c:pt>
                <c:pt idx="230">
                  <c:v>39903</c:v>
                </c:pt>
                <c:pt idx="231">
                  <c:v>39933</c:v>
                </c:pt>
                <c:pt idx="232">
                  <c:v>39962</c:v>
                </c:pt>
                <c:pt idx="233">
                  <c:v>39994</c:v>
                </c:pt>
                <c:pt idx="234">
                  <c:v>40025</c:v>
                </c:pt>
                <c:pt idx="235">
                  <c:v>40056</c:v>
                </c:pt>
                <c:pt idx="236">
                  <c:v>40086</c:v>
                </c:pt>
                <c:pt idx="237">
                  <c:v>40116</c:v>
                </c:pt>
                <c:pt idx="238">
                  <c:v>40147</c:v>
                </c:pt>
                <c:pt idx="239">
                  <c:v>40178</c:v>
                </c:pt>
                <c:pt idx="240">
                  <c:v>40207</c:v>
                </c:pt>
                <c:pt idx="241">
                  <c:v>40235</c:v>
                </c:pt>
                <c:pt idx="242">
                  <c:v>40268</c:v>
                </c:pt>
                <c:pt idx="243">
                  <c:v>40298</c:v>
                </c:pt>
                <c:pt idx="244">
                  <c:v>40329</c:v>
                </c:pt>
                <c:pt idx="245">
                  <c:v>40359</c:v>
                </c:pt>
                <c:pt idx="246">
                  <c:v>40389</c:v>
                </c:pt>
                <c:pt idx="247">
                  <c:v>40421</c:v>
                </c:pt>
                <c:pt idx="248">
                  <c:v>40451</c:v>
                </c:pt>
                <c:pt idx="249">
                  <c:v>40480</c:v>
                </c:pt>
                <c:pt idx="250">
                  <c:v>40512</c:v>
                </c:pt>
                <c:pt idx="251">
                  <c:v>40543</c:v>
                </c:pt>
                <c:pt idx="252">
                  <c:v>40574</c:v>
                </c:pt>
                <c:pt idx="253">
                  <c:v>40602</c:v>
                </c:pt>
                <c:pt idx="254">
                  <c:v>40633</c:v>
                </c:pt>
                <c:pt idx="255">
                  <c:v>40662</c:v>
                </c:pt>
                <c:pt idx="256">
                  <c:v>40694</c:v>
                </c:pt>
                <c:pt idx="257">
                  <c:v>40724</c:v>
                </c:pt>
                <c:pt idx="258">
                  <c:v>40753</c:v>
                </c:pt>
                <c:pt idx="259">
                  <c:v>40786</c:v>
                </c:pt>
                <c:pt idx="260">
                  <c:v>40816</c:v>
                </c:pt>
                <c:pt idx="261">
                  <c:v>40847</c:v>
                </c:pt>
                <c:pt idx="262">
                  <c:v>40877</c:v>
                </c:pt>
                <c:pt idx="263">
                  <c:v>40907</c:v>
                </c:pt>
                <c:pt idx="264">
                  <c:v>40939</c:v>
                </c:pt>
                <c:pt idx="265">
                  <c:v>40968</c:v>
                </c:pt>
                <c:pt idx="266">
                  <c:v>40998</c:v>
                </c:pt>
                <c:pt idx="267">
                  <c:v>41029</c:v>
                </c:pt>
                <c:pt idx="268">
                  <c:v>41060</c:v>
                </c:pt>
                <c:pt idx="269">
                  <c:v>41089</c:v>
                </c:pt>
                <c:pt idx="270">
                  <c:v>41121</c:v>
                </c:pt>
                <c:pt idx="271">
                  <c:v>41152</c:v>
                </c:pt>
                <c:pt idx="272">
                  <c:v>41180</c:v>
                </c:pt>
                <c:pt idx="273">
                  <c:v>41213</c:v>
                </c:pt>
                <c:pt idx="274">
                  <c:v>41243</c:v>
                </c:pt>
                <c:pt idx="275">
                  <c:v>41274</c:v>
                </c:pt>
                <c:pt idx="276">
                  <c:v>41305</c:v>
                </c:pt>
                <c:pt idx="277">
                  <c:v>41333</c:v>
                </c:pt>
                <c:pt idx="278">
                  <c:v>41362</c:v>
                </c:pt>
                <c:pt idx="279">
                  <c:v>41394</c:v>
                </c:pt>
                <c:pt idx="280">
                  <c:v>41425</c:v>
                </c:pt>
                <c:pt idx="281">
                  <c:v>41453</c:v>
                </c:pt>
                <c:pt idx="282">
                  <c:v>41486</c:v>
                </c:pt>
                <c:pt idx="283">
                  <c:v>41516</c:v>
                </c:pt>
                <c:pt idx="284">
                  <c:v>41547</c:v>
                </c:pt>
                <c:pt idx="285">
                  <c:v>41578</c:v>
                </c:pt>
                <c:pt idx="286">
                  <c:v>41607</c:v>
                </c:pt>
                <c:pt idx="287">
                  <c:v>41639</c:v>
                </c:pt>
                <c:pt idx="288">
                  <c:v>41670</c:v>
                </c:pt>
                <c:pt idx="289">
                  <c:v>41698</c:v>
                </c:pt>
                <c:pt idx="290">
                  <c:v>41729</c:v>
                </c:pt>
                <c:pt idx="291">
                  <c:v>41759</c:v>
                </c:pt>
                <c:pt idx="292">
                  <c:v>41789</c:v>
                </c:pt>
                <c:pt idx="293">
                  <c:v>41820</c:v>
                </c:pt>
                <c:pt idx="294">
                  <c:v>41851</c:v>
                </c:pt>
                <c:pt idx="295">
                  <c:v>41880</c:v>
                </c:pt>
                <c:pt idx="296">
                  <c:v>41912</c:v>
                </c:pt>
                <c:pt idx="297">
                  <c:v>41943</c:v>
                </c:pt>
                <c:pt idx="298">
                  <c:v>41971</c:v>
                </c:pt>
                <c:pt idx="299">
                  <c:v>42004</c:v>
                </c:pt>
                <c:pt idx="300">
                  <c:v>42034</c:v>
                </c:pt>
                <c:pt idx="301">
                  <c:v>42062</c:v>
                </c:pt>
                <c:pt idx="302">
                  <c:v>42094</c:v>
                </c:pt>
                <c:pt idx="303">
                  <c:v>42124</c:v>
                </c:pt>
                <c:pt idx="304">
                  <c:v>42153</c:v>
                </c:pt>
                <c:pt idx="305">
                  <c:v>42185</c:v>
                </c:pt>
                <c:pt idx="306">
                  <c:v>42216</c:v>
                </c:pt>
                <c:pt idx="307">
                  <c:v>42247</c:v>
                </c:pt>
                <c:pt idx="308">
                  <c:v>42277</c:v>
                </c:pt>
                <c:pt idx="309">
                  <c:v>42307</c:v>
                </c:pt>
                <c:pt idx="310">
                  <c:v>42338</c:v>
                </c:pt>
                <c:pt idx="311">
                  <c:v>42369</c:v>
                </c:pt>
                <c:pt idx="312">
                  <c:v>42398</c:v>
                </c:pt>
                <c:pt idx="313">
                  <c:v>42429</c:v>
                </c:pt>
                <c:pt idx="314">
                  <c:v>42460</c:v>
                </c:pt>
                <c:pt idx="315">
                  <c:v>42489</c:v>
                </c:pt>
                <c:pt idx="316">
                  <c:v>42521</c:v>
                </c:pt>
                <c:pt idx="317">
                  <c:v>42551</c:v>
                </c:pt>
                <c:pt idx="318">
                  <c:v>42580</c:v>
                </c:pt>
                <c:pt idx="319">
                  <c:v>42613</c:v>
                </c:pt>
                <c:pt idx="320">
                  <c:v>42643</c:v>
                </c:pt>
                <c:pt idx="321">
                  <c:v>42674</c:v>
                </c:pt>
                <c:pt idx="322">
                  <c:v>42704</c:v>
                </c:pt>
                <c:pt idx="323">
                  <c:v>42734</c:v>
                </c:pt>
                <c:pt idx="324">
                  <c:v>42766</c:v>
                </c:pt>
                <c:pt idx="325">
                  <c:v>42794</c:v>
                </c:pt>
                <c:pt idx="326">
                  <c:v>42825</c:v>
                </c:pt>
                <c:pt idx="327">
                  <c:v>42853</c:v>
                </c:pt>
                <c:pt idx="328">
                  <c:v>42886</c:v>
                </c:pt>
                <c:pt idx="329">
                  <c:v>42916</c:v>
                </c:pt>
                <c:pt idx="330">
                  <c:v>42947</c:v>
                </c:pt>
                <c:pt idx="331">
                  <c:v>42978</c:v>
                </c:pt>
                <c:pt idx="332">
                  <c:v>43007</c:v>
                </c:pt>
                <c:pt idx="333">
                  <c:v>43039</c:v>
                </c:pt>
                <c:pt idx="334">
                  <c:v>43069</c:v>
                </c:pt>
                <c:pt idx="335">
                  <c:v>43098</c:v>
                </c:pt>
                <c:pt idx="336">
                  <c:v>43131</c:v>
                </c:pt>
                <c:pt idx="337">
                  <c:v>43159</c:v>
                </c:pt>
                <c:pt idx="338">
                  <c:v>43189</c:v>
                </c:pt>
                <c:pt idx="339">
                  <c:v>43220</c:v>
                </c:pt>
                <c:pt idx="340">
                  <c:v>43251</c:v>
                </c:pt>
                <c:pt idx="341">
                  <c:v>43280</c:v>
                </c:pt>
                <c:pt idx="342">
                  <c:v>43312</c:v>
                </c:pt>
                <c:pt idx="343">
                  <c:v>43343</c:v>
                </c:pt>
                <c:pt idx="344">
                  <c:v>43371</c:v>
                </c:pt>
                <c:pt idx="345">
                  <c:v>43404</c:v>
                </c:pt>
                <c:pt idx="346">
                  <c:v>43434</c:v>
                </c:pt>
                <c:pt idx="347">
                  <c:v>43465</c:v>
                </c:pt>
                <c:pt idx="348">
                  <c:v>43496</c:v>
                </c:pt>
                <c:pt idx="349">
                  <c:v>43524</c:v>
                </c:pt>
                <c:pt idx="350">
                  <c:v>43553</c:v>
                </c:pt>
                <c:pt idx="351">
                  <c:v>43585</c:v>
                </c:pt>
                <c:pt idx="352">
                  <c:v>43616</c:v>
                </c:pt>
                <c:pt idx="353">
                  <c:v>43644</c:v>
                </c:pt>
                <c:pt idx="354">
                  <c:v>43677</c:v>
                </c:pt>
                <c:pt idx="355">
                  <c:v>43707</c:v>
                </c:pt>
                <c:pt idx="356">
                  <c:v>43738</c:v>
                </c:pt>
                <c:pt idx="357">
                  <c:v>43769</c:v>
                </c:pt>
                <c:pt idx="358">
                  <c:v>43798</c:v>
                </c:pt>
                <c:pt idx="359">
                  <c:v>43830</c:v>
                </c:pt>
                <c:pt idx="360">
                  <c:v>43861</c:v>
                </c:pt>
                <c:pt idx="361">
                  <c:v>43889</c:v>
                </c:pt>
                <c:pt idx="362">
                  <c:v>43921</c:v>
                </c:pt>
                <c:pt idx="363">
                  <c:v>43951</c:v>
                </c:pt>
                <c:pt idx="364">
                  <c:v>43980</c:v>
                </c:pt>
                <c:pt idx="365">
                  <c:v>44012</c:v>
                </c:pt>
                <c:pt idx="366">
                  <c:v>44043</c:v>
                </c:pt>
                <c:pt idx="367">
                  <c:v>44074</c:v>
                </c:pt>
                <c:pt idx="368">
                  <c:v>44104</c:v>
                </c:pt>
                <c:pt idx="369">
                  <c:v>44134</c:v>
                </c:pt>
                <c:pt idx="370">
                  <c:v>44165</c:v>
                </c:pt>
                <c:pt idx="371">
                  <c:v>44196</c:v>
                </c:pt>
                <c:pt idx="372">
                  <c:v>44225</c:v>
                </c:pt>
                <c:pt idx="373">
                  <c:v>44253</c:v>
                </c:pt>
                <c:pt idx="374">
                  <c:v>44286</c:v>
                </c:pt>
                <c:pt idx="375">
                  <c:v>44316</c:v>
                </c:pt>
                <c:pt idx="376">
                  <c:v>44347</c:v>
                </c:pt>
                <c:pt idx="377">
                  <c:v>44377</c:v>
                </c:pt>
                <c:pt idx="378">
                  <c:v>44407</c:v>
                </c:pt>
                <c:pt idx="379">
                  <c:v>44439</c:v>
                </c:pt>
                <c:pt idx="380">
                  <c:v>44469</c:v>
                </c:pt>
                <c:pt idx="381">
                  <c:v>44498</c:v>
                </c:pt>
              </c:numCache>
            </c:numRef>
          </c:cat>
          <c:val>
            <c:numRef>
              <c:f>Sheet1!$C$2:$C$383</c:f>
              <c:numCache>
                <c:formatCode>General</c:formatCode>
                <c:ptCount val="382"/>
                <c:pt idx="61">
                  <c:v>0.1</c:v>
                </c:pt>
                <c:pt idx="62">
                  <c:v>0.1</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96">
                  <c:v>0.1</c:v>
                </c:pt>
                <c:pt idx="97">
                  <c:v>0.1</c:v>
                </c:pt>
                <c:pt idx="98">
                  <c:v>0.1</c:v>
                </c:pt>
                <c:pt idx="99">
                  <c:v>0.1</c:v>
                </c:pt>
                <c:pt idx="100">
                  <c:v>0.1</c:v>
                </c:pt>
                <c:pt idx="101">
                  <c:v>0.1</c:v>
                </c:pt>
                <c:pt idx="102">
                  <c:v>0.1</c:v>
                </c:pt>
                <c:pt idx="103">
                  <c:v>0.1</c:v>
                </c:pt>
                <c:pt idx="104">
                  <c:v>0.1</c:v>
                </c:pt>
                <c:pt idx="105">
                  <c:v>0.1</c:v>
                </c:pt>
                <c:pt idx="106">
                  <c:v>0.1</c:v>
                </c:pt>
                <c:pt idx="107">
                  <c:v>0.1</c:v>
                </c:pt>
                <c:pt idx="302">
                  <c:v>0.1</c:v>
                </c:pt>
                <c:pt idx="303">
                  <c:v>0.1</c:v>
                </c:pt>
                <c:pt idx="304">
                  <c:v>0.1</c:v>
                </c:pt>
                <c:pt idx="305">
                  <c:v>0.1</c:v>
                </c:pt>
                <c:pt idx="306">
                  <c:v>0.1</c:v>
                </c:pt>
                <c:pt idx="307">
                  <c:v>0.1</c:v>
                </c:pt>
                <c:pt idx="308">
                  <c:v>0.1</c:v>
                </c:pt>
                <c:pt idx="309">
                  <c:v>0.1</c:v>
                </c:pt>
                <c:pt idx="310">
                  <c:v>0.1</c:v>
                </c:pt>
                <c:pt idx="311">
                  <c:v>0.1</c:v>
                </c:pt>
                <c:pt idx="312">
                  <c:v>0.1</c:v>
                </c:pt>
                <c:pt idx="313">
                  <c:v>0.1</c:v>
                </c:pt>
                <c:pt idx="314">
                  <c:v>0.1</c:v>
                </c:pt>
                <c:pt idx="315">
                  <c:v>0.1</c:v>
                </c:pt>
                <c:pt idx="316">
                  <c:v>0.1</c:v>
                </c:pt>
                <c:pt idx="317">
                  <c:v>0.1</c:v>
                </c:pt>
                <c:pt idx="318">
                  <c:v>0.1</c:v>
                </c:pt>
                <c:pt idx="319">
                  <c:v>0.1</c:v>
                </c:pt>
                <c:pt idx="320">
                  <c:v>0.1</c:v>
                </c:pt>
                <c:pt idx="321">
                  <c:v>0.1</c:v>
                </c:pt>
                <c:pt idx="341">
                  <c:v>0.1</c:v>
                </c:pt>
                <c:pt idx="342">
                  <c:v>0.1</c:v>
                </c:pt>
                <c:pt idx="343">
                  <c:v>0.1</c:v>
                </c:pt>
                <c:pt idx="344">
                  <c:v>0.1</c:v>
                </c:pt>
                <c:pt idx="345">
                  <c:v>0.1</c:v>
                </c:pt>
                <c:pt idx="346">
                  <c:v>0.1</c:v>
                </c:pt>
                <c:pt idx="347">
                  <c:v>0.1</c:v>
                </c:pt>
                <c:pt idx="348">
                  <c:v>0.1</c:v>
                </c:pt>
                <c:pt idx="349">
                  <c:v>0.1</c:v>
                </c:pt>
                <c:pt idx="350">
                  <c:v>0.1</c:v>
                </c:pt>
                <c:pt idx="351">
                  <c:v>0.1</c:v>
                </c:pt>
                <c:pt idx="352">
                  <c:v>0.1</c:v>
                </c:pt>
              </c:numCache>
            </c:numRef>
          </c:val>
          <c:extLst>
            <c:ext xmlns:c16="http://schemas.microsoft.com/office/drawing/2014/chart" uri="{C3380CC4-5D6E-409C-BE32-E72D297353CC}">
              <c16:uniqueId val="{00000002-2438-4913-B98C-CE8754DB98CE}"/>
            </c:ext>
          </c:extLst>
        </c:ser>
        <c:dLbls>
          <c:showLegendKey val="0"/>
          <c:showVal val="0"/>
          <c:showCatName val="0"/>
          <c:showSerName val="0"/>
          <c:showPercent val="0"/>
          <c:showBubbleSize val="0"/>
        </c:dLbls>
        <c:axId val="176725424"/>
        <c:axId val="214009712"/>
      </c:areaChar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Sheet1!$A$2:$A$383</c:f>
              <c:numCache>
                <c:formatCode>m/d/yyyy</c:formatCode>
                <c:ptCount val="382"/>
                <c:pt idx="0">
                  <c:v>32904</c:v>
                </c:pt>
                <c:pt idx="1">
                  <c:v>32932</c:v>
                </c:pt>
                <c:pt idx="2">
                  <c:v>32962</c:v>
                </c:pt>
                <c:pt idx="3">
                  <c:v>32993</c:v>
                </c:pt>
                <c:pt idx="4">
                  <c:v>33024</c:v>
                </c:pt>
                <c:pt idx="5">
                  <c:v>33053</c:v>
                </c:pt>
                <c:pt idx="6">
                  <c:v>33085</c:v>
                </c:pt>
                <c:pt idx="7">
                  <c:v>33116</c:v>
                </c:pt>
                <c:pt idx="8">
                  <c:v>33144</c:v>
                </c:pt>
                <c:pt idx="9">
                  <c:v>33177</c:v>
                </c:pt>
                <c:pt idx="10">
                  <c:v>33207</c:v>
                </c:pt>
                <c:pt idx="11">
                  <c:v>33238</c:v>
                </c:pt>
                <c:pt idx="12">
                  <c:v>33269</c:v>
                </c:pt>
                <c:pt idx="13">
                  <c:v>33297</c:v>
                </c:pt>
                <c:pt idx="14">
                  <c:v>33326</c:v>
                </c:pt>
                <c:pt idx="15">
                  <c:v>33358</c:v>
                </c:pt>
                <c:pt idx="16">
                  <c:v>33389</c:v>
                </c:pt>
                <c:pt idx="17">
                  <c:v>33417</c:v>
                </c:pt>
                <c:pt idx="18">
                  <c:v>33450</c:v>
                </c:pt>
                <c:pt idx="19">
                  <c:v>33480</c:v>
                </c:pt>
                <c:pt idx="20">
                  <c:v>33511</c:v>
                </c:pt>
                <c:pt idx="21">
                  <c:v>33542</c:v>
                </c:pt>
                <c:pt idx="22">
                  <c:v>33571</c:v>
                </c:pt>
                <c:pt idx="23">
                  <c:v>33603</c:v>
                </c:pt>
                <c:pt idx="24">
                  <c:v>33634</c:v>
                </c:pt>
                <c:pt idx="25">
                  <c:v>33662</c:v>
                </c:pt>
                <c:pt idx="26">
                  <c:v>33694</c:v>
                </c:pt>
                <c:pt idx="27">
                  <c:v>33724</c:v>
                </c:pt>
                <c:pt idx="28">
                  <c:v>33753</c:v>
                </c:pt>
                <c:pt idx="29">
                  <c:v>33785</c:v>
                </c:pt>
                <c:pt idx="30">
                  <c:v>33816</c:v>
                </c:pt>
                <c:pt idx="31">
                  <c:v>33847</c:v>
                </c:pt>
                <c:pt idx="32">
                  <c:v>33877</c:v>
                </c:pt>
                <c:pt idx="33">
                  <c:v>33907</c:v>
                </c:pt>
                <c:pt idx="34">
                  <c:v>33938</c:v>
                </c:pt>
                <c:pt idx="35">
                  <c:v>33969</c:v>
                </c:pt>
                <c:pt idx="36">
                  <c:v>33998</c:v>
                </c:pt>
                <c:pt idx="37">
                  <c:v>34026</c:v>
                </c:pt>
                <c:pt idx="38">
                  <c:v>34059</c:v>
                </c:pt>
                <c:pt idx="39">
                  <c:v>34089</c:v>
                </c:pt>
                <c:pt idx="40">
                  <c:v>34120</c:v>
                </c:pt>
                <c:pt idx="41">
                  <c:v>34150</c:v>
                </c:pt>
                <c:pt idx="42">
                  <c:v>34180</c:v>
                </c:pt>
                <c:pt idx="43">
                  <c:v>34212</c:v>
                </c:pt>
                <c:pt idx="44">
                  <c:v>34242</c:v>
                </c:pt>
                <c:pt idx="45">
                  <c:v>34271</c:v>
                </c:pt>
                <c:pt idx="46">
                  <c:v>34303</c:v>
                </c:pt>
                <c:pt idx="47">
                  <c:v>34334</c:v>
                </c:pt>
                <c:pt idx="48">
                  <c:v>34365</c:v>
                </c:pt>
                <c:pt idx="49">
                  <c:v>34393</c:v>
                </c:pt>
                <c:pt idx="50">
                  <c:v>34424</c:v>
                </c:pt>
                <c:pt idx="51">
                  <c:v>34453</c:v>
                </c:pt>
                <c:pt idx="52">
                  <c:v>34485</c:v>
                </c:pt>
                <c:pt idx="53">
                  <c:v>34515</c:v>
                </c:pt>
                <c:pt idx="54">
                  <c:v>34544</c:v>
                </c:pt>
                <c:pt idx="55">
                  <c:v>34577</c:v>
                </c:pt>
                <c:pt idx="56">
                  <c:v>34607</c:v>
                </c:pt>
                <c:pt idx="57">
                  <c:v>34638</c:v>
                </c:pt>
                <c:pt idx="58">
                  <c:v>34668</c:v>
                </c:pt>
                <c:pt idx="59">
                  <c:v>34698</c:v>
                </c:pt>
                <c:pt idx="60">
                  <c:v>34730</c:v>
                </c:pt>
                <c:pt idx="61">
                  <c:v>34758</c:v>
                </c:pt>
                <c:pt idx="62">
                  <c:v>34789</c:v>
                </c:pt>
                <c:pt idx="63">
                  <c:v>34817</c:v>
                </c:pt>
                <c:pt idx="64">
                  <c:v>34850</c:v>
                </c:pt>
                <c:pt idx="65">
                  <c:v>34880</c:v>
                </c:pt>
                <c:pt idx="66">
                  <c:v>34911</c:v>
                </c:pt>
                <c:pt idx="67">
                  <c:v>34942</c:v>
                </c:pt>
                <c:pt idx="68">
                  <c:v>34971</c:v>
                </c:pt>
                <c:pt idx="69">
                  <c:v>35003</c:v>
                </c:pt>
                <c:pt idx="70">
                  <c:v>35033</c:v>
                </c:pt>
                <c:pt idx="71">
                  <c:v>35062</c:v>
                </c:pt>
                <c:pt idx="72">
                  <c:v>35095</c:v>
                </c:pt>
                <c:pt idx="73">
                  <c:v>35124</c:v>
                </c:pt>
                <c:pt idx="74">
                  <c:v>35153</c:v>
                </c:pt>
                <c:pt idx="75">
                  <c:v>35185</c:v>
                </c:pt>
                <c:pt idx="76">
                  <c:v>35216</c:v>
                </c:pt>
                <c:pt idx="77">
                  <c:v>35244</c:v>
                </c:pt>
                <c:pt idx="78">
                  <c:v>35277</c:v>
                </c:pt>
                <c:pt idx="79">
                  <c:v>35307</c:v>
                </c:pt>
                <c:pt idx="80">
                  <c:v>35338</c:v>
                </c:pt>
                <c:pt idx="81">
                  <c:v>35369</c:v>
                </c:pt>
                <c:pt idx="82">
                  <c:v>35398</c:v>
                </c:pt>
                <c:pt idx="83">
                  <c:v>35430</c:v>
                </c:pt>
                <c:pt idx="84">
                  <c:v>35461</c:v>
                </c:pt>
                <c:pt idx="85">
                  <c:v>35489</c:v>
                </c:pt>
                <c:pt idx="86">
                  <c:v>35520</c:v>
                </c:pt>
                <c:pt idx="87">
                  <c:v>35550</c:v>
                </c:pt>
                <c:pt idx="88">
                  <c:v>35580</c:v>
                </c:pt>
                <c:pt idx="89">
                  <c:v>35611</c:v>
                </c:pt>
                <c:pt idx="90">
                  <c:v>35642</c:v>
                </c:pt>
                <c:pt idx="91">
                  <c:v>35671</c:v>
                </c:pt>
                <c:pt idx="92">
                  <c:v>35703</c:v>
                </c:pt>
                <c:pt idx="93">
                  <c:v>35734</c:v>
                </c:pt>
                <c:pt idx="94">
                  <c:v>35762</c:v>
                </c:pt>
                <c:pt idx="95">
                  <c:v>35795</c:v>
                </c:pt>
                <c:pt idx="96">
                  <c:v>35825</c:v>
                </c:pt>
                <c:pt idx="97">
                  <c:v>35853</c:v>
                </c:pt>
                <c:pt idx="98">
                  <c:v>35885</c:v>
                </c:pt>
                <c:pt idx="99">
                  <c:v>35915</c:v>
                </c:pt>
                <c:pt idx="100">
                  <c:v>35944</c:v>
                </c:pt>
                <c:pt idx="101">
                  <c:v>35976</c:v>
                </c:pt>
                <c:pt idx="102">
                  <c:v>36007</c:v>
                </c:pt>
                <c:pt idx="103">
                  <c:v>36038</c:v>
                </c:pt>
                <c:pt idx="104">
                  <c:v>36068</c:v>
                </c:pt>
                <c:pt idx="105">
                  <c:v>36098</c:v>
                </c:pt>
                <c:pt idx="106">
                  <c:v>36129</c:v>
                </c:pt>
                <c:pt idx="107">
                  <c:v>36160</c:v>
                </c:pt>
                <c:pt idx="108">
                  <c:v>36189</c:v>
                </c:pt>
                <c:pt idx="109">
                  <c:v>36217</c:v>
                </c:pt>
                <c:pt idx="110">
                  <c:v>36250</c:v>
                </c:pt>
                <c:pt idx="111">
                  <c:v>36280</c:v>
                </c:pt>
                <c:pt idx="112">
                  <c:v>36311</c:v>
                </c:pt>
                <c:pt idx="113">
                  <c:v>36341</c:v>
                </c:pt>
                <c:pt idx="114">
                  <c:v>36371</c:v>
                </c:pt>
                <c:pt idx="115">
                  <c:v>36403</c:v>
                </c:pt>
                <c:pt idx="116">
                  <c:v>36433</c:v>
                </c:pt>
                <c:pt idx="117">
                  <c:v>36462</c:v>
                </c:pt>
                <c:pt idx="118">
                  <c:v>36494</c:v>
                </c:pt>
                <c:pt idx="119">
                  <c:v>36525</c:v>
                </c:pt>
                <c:pt idx="120">
                  <c:v>36556</c:v>
                </c:pt>
                <c:pt idx="121">
                  <c:v>36585</c:v>
                </c:pt>
                <c:pt idx="122">
                  <c:v>36616</c:v>
                </c:pt>
                <c:pt idx="123">
                  <c:v>36644</c:v>
                </c:pt>
                <c:pt idx="124">
                  <c:v>36677</c:v>
                </c:pt>
                <c:pt idx="125">
                  <c:v>36707</c:v>
                </c:pt>
                <c:pt idx="126">
                  <c:v>36738</c:v>
                </c:pt>
                <c:pt idx="127">
                  <c:v>36769</c:v>
                </c:pt>
                <c:pt idx="128">
                  <c:v>36798</c:v>
                </c:pt>
                <c:pt idx="129">
                  <c:v>36830</c:v>
                </c:pt>
                <c:pt idx="130">
                  <c:v>36860</c:v>
                </c:pt>
                <c:pt idx="131">
                  <c:v>36889</c:v>
                </c:pt>
                <c:pt idx="132">
                  <c:v>36922</c:v>
                </c:pt>
                <c:pt idx="133">
                  <c:v>36950</c:v>
                </c:pt>
                <c:pt idx="134">
                  <c:v>36980</c:v>
                </c:pt>
                <c:pt idx="135">
                  <c:v>37011</c:v>
                </c:pt>
                <c:pt idx="136">
                  <c:v>37042</c:v>
                </c:pt>
                <c:pt idx="137">
                  <c:v>37071</c:v>
                </c:pt>
                <c:pt idx="138">
                  <c:v>37103</c:v>
                </c:pt>
                <c:pt idx="139">
                  <c:v>37134</c:v>
                </c:pt>
                <c:pt idx="140">
                  <c:v>37162</c:v>
                </c:pt>
                <c:pt idx="141">
                  <c:v>37195</c:v>
                </c:pt>
                <c:pt idx="142">
                  <c:v>37225</c:v>
                </c:pt>
                <c:pt idx="143">
                  <c:v>37256</c:v>
                </c:pt>
                <c:pt idx="144">
                  <c:v>37287</c:v>
                </c:pt>
                <c:pt idx="145">
                  <c:v>37315</c:v>
                </c:pt>
                <c:pt idx="146">
                  <c:v>37344</c:v>
                </c:pt>
                <c:pt idx="147">
                  <c:v>37376</c:v>
                </c:pt>
                <c:pt idx="148">
                  <c:v>37407</c:v>
                </c:pt>
                <c:pt idx="149">
                  <c:v>37435</c:v>
                </c:pt>
                <c:pt idx="150">
                  <c:v>37468</c:v>
                </c:pt>
                <c:pt idx="151">
                  <c:v>37498</c:v>
                </c:pt>
                <c:pt idx="152">
                  <c:v>37529</c:v>
                </c:pt>
                <c:pt idx="153">
                  <c:v>37560</c:v>
                </c:pt>
                <c:pt idx="154">
                  <c:v>37589</c:v>
                </c:pt>
                <c:pt idx="155">
                  <c:v>37621</c:v>
                </c:pt>
                <c:pt idx="156">
                  <c:v>37652</c:v>
                </c:pt>
                <c:pt idx="157">
                  <c:v>37680</c:v>
                </c:pt>
                <c:pt idx="158">
                  <c:v>37711</c:v>
                </c:pt>
                <c:pt idx="159">
                  <c:v>37741</c:v>
                </c:pt>
                <c:pt idx="160">
                  <c:v>37771</c:v>
                </c:pt>
                <c:pt idx="161">
                  <c:v>37802</c:v>
                </c:pt>
                <c:pt idx="162">
                  <c:v>37833</c:v>
                </c:pt>
                <c:pt idx="163">
                  <c:v>37862</c:v>
                </c:pt>
                <c:pt idx="164">
                  <c:v>37894</c:v>
                </c:pt>
                <c:pt idx="165">
                  <c:v>37925</c:v>
                </c:pt>
                <c:pt idx="166">
                  <c:v>37953</c:v>
                </c:pt>
                <c:pt idx="167">
                  <c:v>37986</c:v>
                </c:pt>
                <c:pt idx="168">
                  <c:v>38016</c:v>
                </c:pt>
                <c:pt idx="169">
                  <c:v>38044</c:v>
                </c:pt>
                <c:pt idx="170">
                  <c:v>38077</c:v>
                </c:pt>
                <c:pt idx="171">
                  <c:v>38107</c:v>
                </c:pt>
                <c:pt idx="172">
                  <c:v>38138</c:v>
                </c:pt>
                <c:pt idx="173">
                  <c:v>38168</c:v>
                </c:pt>
                <c:pt idx="174">
                  <c:v>38198</c:v>
                </c:pt>
                <c:pt idx="175">
                  <c:v>38230</c:v>
                </c:pt>
                <c:pt idx="176">
                  <c:v>38260</c:v>
                </c:pt>
                <c:pt idx="177">
                  <c:v>38289</c:v>
                </c:pt>
                <c:pt idx="178">
                  <c:v>38321</c:v>
                </c:pt>
                <c:pt idx="179">
                  <c:v>38352</c:v>
                </c:pt>
                <c:pt idx="180">
                  <c:v>38383</c:v>
                </c:pt>
                <c:pt idx="181">
                  <c:v>38411</c:v>
                </c:pt>
                <c:pt idx="182">
                  <c:v>38442</c:v>
                </c:pt>
                <c:pt idx="183">
                  <c:v>38471</c:v>
                </c:pt>
                <c:pt idx="184">
                  <c:v>38503</c:v>
                </c:pt>
                <c:pt idx="185">
                  <c:v>38533</c:v>
                </c:pt>
                <c:pt idx="186">
                  <c:v>38562</c:v>
                </c:pt>
                <c:pt idx="187">
                  <c:v>38595</c:v>
                </c:pt>
                <c:pt idx="188">
                  <c:v>38625</c:v>
                </c:pt>
                <c:pt idx="189">
                  <c:v>38656</c:v>
                </c:pt>
                <c:pt idx="190">
                  <c:v>38686</c:v>
                </c:pt>
                <c:pt idx="191">
                  <c:v>38716</c:v>
                </c:pt>
                <c:pt idx="192">
                  <c:v>38748</c:v>
                </c:pt>
                <c:pt idx="193">
                  <c:v>38776</c:v>
                </c:pt>
                <c:pt idx="194">
                  <c:v>38807</c:v>
                </c:pt>
                <c:pt idx="195">
                  <c:v>38835</c:v>
                </c:pt>
                <c:pt idx="196">
                  <c:v>38868</c:v>
                </c:pt>
                <c:pt idx="197">
                  <c:v>38898</c:v>
                </c:pt>
                <c:pt idx="198">
                  <c:v>38929</c:v>
                </c:pt>
                <c:pt idx="199">
                  <c:v>38960</c:v>
                </c:pt>
                <c:pt idx="200">
                  <c:v>38989</c:v>
                </c:pt>
                <c:pt idx="201">
                  <c:v>39021</c:v>
                </c:pt>
                <c:pt idx="202">
                  <c:v>39051</c:v>
                </c:pt>
                <c:pt idx="203">
                  <c:v>39080</c:v>
                </c:pt>
                <c:pt idx="204">
                  <c:v>39113</c:v>
                </c:pt>
                <c:pt idx="205">
                  <c:v>39141</c:v>
                </c:pt>
                <c:pt idx="206">
                  <c:v>39171</c:v>
                </c:pt>
                <c:pt idx="207">
                  <c:v>39202</c:v>
                </c:pt>
                <c:pt idx="208">
                  <c:v>39233</c:v>
                </c:pt>
                <c:pt idx="209">
                  <c:v>39262</c:v>
                </c:pt>
                <c:pt idx="210">
                  <c:v>39294</c:v>
                </c:pt>
                <c:pt idx="211">
                  <c:v>39325</c:v>
                </c:pt>
                <c:pt idx="212">
                  <c:v>39353</c:v>
                </c:pt>
                <c:pt idx="213">
                  <c:v>39386</c:v>
                </c:pt>
                <c:pt idx="214">
                  <c:v>39416</c:v>
                </c:pt>
                <c:pt idx="215">
                  <c:v>39447</c:v>
                </c:pt>
                <c:pt idx="216">
                  <c:v>39478</c:v>
                </c:pt>
                <c:pt idx="217">
                  <c:v>39507</c:v>
                </c:pt>
                <c:pt idx="218">
                  <c:v>39538</c:v>
                </c:pt>
                <c:pt idx="219">
                  <c:v>39568</c:v>
                </c:pt>
                <c:pt idx="220">
                  <c:v>39598</c:v>
                </c:pt>
                <c:pt idx="221">
                  <c:v>39629</c:v>
                </c:pt>
                <c:pt idx="222">
                  <c:v>39660</c:v>
                </c:pt>
                <c:pt idx="223">
                  <c:v>39689</c:v>
                </c:pt>
                <c:pt idx="224">
                  <c:v>39721</c:v>
                </c:pt>
                <c:pt idx="225">
                  <c:v>39752</c:v>
                </c:pt>
                <c:pt idx="226">
                  <c:v>39780</c:v>
                </c:pt>
                <c:pt idx="227">
                  <c:v>39813</c:v>
                </c:pt>
                <c:pt idx="228">
                  <c:v>39843</c:v>
                </c:pt>
                <c:pt idx="229">
                  <c:v>39871</c:v>
                </c:pt>
                <c:pt idx="230">
                  <c:v>39903</c:v>
                </c:pt>
                <c:pt idx="231">
                  <c:v>39933</c:v>
                </c:pt>
                <c:pt idx="232">
                  <c:v>39962</c:v>
                </c:pt>
                <c:pt idx="233">
                  <c:v>39994</c:v>
                </c:pt>
                <c:pt idx="234">
                  <c:v>40025</c:v>
                </c:pt>
                <c:pt idx="235">
                  <c:v>40056</c:v>
                </c:pt>
                <c:pt idx="236">
                  <c:v>40086</c:v>
                </c:pt>
                <c:pt idx="237">
                  <c:v>40116</c:v>
                </c:pt>
                <c:pt idx="238">
                  <c:v>40147</c:v>
                </c:pt>
                <c:pt idx="239">
                  <c:v>40178</c:v>
                </c:pt>
                <c:pt idx="240">
                  <c:v>40207</c:v>
                </c:pt>
                <c:pt idx="241">
                  <c:v>40235</c:v>
                </c:pt>
                <c:pt idx="242">
                  <c:v>40268</c:v>
                </c:pt>
                <c:pt idx="243">
                  <c:v>40298</c:v>
                </c:pt>
                <c:pt idx="244">
                  <c:v>40329</c:v>
                </c:pt>
                <c:pt idx="245">
                  <c:v>40359</c:v>
                </c:pt>
                <c:pt idx="246">
                  <c:v>40389</c:v>
                </c:pt>
                <c:pt idx="247">
                  <c:v>40421</c:v>
                </c:pt>
                <c:pt idx="248">
                  <c:v>40451</c:v>
                </c:pt>
                <c:pt idx="249">
                  <c:v>40480</c:v>
                </c:pt>
                <c:pt idx="250">
                  <c:v>40512</c:v>
                </c:pt>
                <c:pt idx="251">
                  <c:v>40543</c:v>
                </c:pt>
                <c:pt idx="252">
                  <c:v>40574</c:v>
                </c:pt>
                <c:pt idx="253">
                  <c:v>40602</c:v>
                </c:pt>
                <c:pt idx="254">
                  <c:v>40633</c:v>
                </c:pt>
                <c:pt idx="255">
                  <c:v>40662</c:v>
                </c:pt>
                <c:pt idx="256">
                  <c:v>40694</c:v>
                </c:pt>
                <c:pt idx="257">
                  <c:v>40724</c:v>
                </c:pt>
                <c:pt idx="258">
                  <c:v>40753</c:v>
                </c:pt>
                <c:pt idx="259">
                  <c:v>40786</c:v>
                </c:pt>
                <c:pt idx="260">
                  <c:v>40816</c:v>
                </c:pt>
                <c:pt idx="261">
                  <c:v>40847</c:v>
                </c:pt>
                <c:pt idx="262">
                  <c:v>40877</c:v>
                </c:pt>
                <c:pt idx="263">
                  <c:v>40907</c:v>
                </c:pt>
                <c:pt idx="264">
                  <c:v>40939</c:v>
                </c:pt>
                <c:pt idx="265">
                  <c:v>40968</c:v>
                </c:pt>
                <c:pt idx="266">
                  <c:v>40998</c:v>
                </c:pt>
                <c:pt idx="267">
                  <c:v>41029</c:v>
                </c:pt>
                <c:pt idx="268">
                  <c:v>41060</c:v>
                </c:pt>
                <c:pt idx="269">
                  <c:v>41089</c:v>
                </c:pt>
                <c:pt idx="270">
                  <c:v>41121</c:v>
                </c:pt>
                <c:pt idx="271">
                  <c:v>41152</c:v>
                </c:pt>
                <c:pt idx="272">
                  <c:v>41180</c:v>
                </c:pt>
                <c:pt idx="273">
                  <c:v>41213</c:v>
                </c:pt>
                <c:pt idx="274">
                  <c:v>41243</c:v>
                </c:pt>
                <c:pt idx="275">
                  <c:v>41274</c:v>
                </c:pt>
                <c:pt idx="276">
                  <c:v>41305</c:v>
                </c:pt>
                <c:pt idx="277">
                  <c:v>41333</c:v>
                </c:pt>
                <c:pt idx="278">
                  <c:v>41362</c:v>
                </c:pt>
                <c:pt idx="279">
                  <c:v>41394</c:v>
                </c:pt>
                <c:pt idx="280">
                  <c:v>41425</c:v>
                </c:pt>
                <c:pt idx="281">
                  <c:v>41453</c:v>
                </c:pt>
                <c:pt idx="282">
                  <c:v>41486</c:v>
                </c:pt>
                <c:pt idx="283">
                  <c:v>41516</c:v>
                </c:pt>
                <c:pt idx="284">
                  <c:v>41547</c:v>
                </c:pt>
                <c:pt idx="285">
                  <c:v>41578</c:v>
                </c:pt>
                <c:pt idx="286">
                  <c:v>41607</c:v>
                </c:pt>
                <c:pt idx="287">
                  <c:v>41639</c:v>
                </c:pt>
                <c:pt idx="288">
                  <c:v>41670</c:v>
                </c:pt>
                <c:pt idx="289">
                  <c:v>41698</c:v>
                </c:pt>
                <c:pt idx="290">
                  <c:v>41729</c:v>
                </c:pt>
                <c:pt idx="291">
                  <c:v>41759</c:v>
                </c:pt>
                <c:pt idx="292">
                  <c:v>41789</c:v>
                </c:pt>
                <c:pt idx="293">
                  <c:v>41820</c:v>
                </c:pt>
                <c:pt idx="294">
                  <c:v>41851</c:v>
                </c:pt>
                <c:pt idx="295">
                  <c:v>41880</c:v>
                </c:pt>
                <c:pt idx="296">
                  <c:v>41912</c:v>
                </c:pt>
                <c:pt idx="297">
                  <c:v>41943</c:v>
                </c:pt>
                <c:pt idx="298">
                  <c:v>41971</c:v>
                </c:pt>
                <c:pt idx="299">
                  <c:v>42004</c:v>
                </c:pt>
                <c:pt idx="300">
                  <c:v>42034</c:v>
                </c:pt>
                <c:pt idx="301">
                  <c:v>42062</c:v>
                </c:pt>
                <c:pt idx="302">
                  <c:v>42094</c:v>
                </c:pt>
                <c:pt idx="303">
                  <c:v>42124</c:v>
                </c:pt>
                <c:pt idx="304">
                  <c:v>42153</c:v>
                </c:pt>
                <c:pt idx="305">
                  <c:v>42185</c:v>
                </c:pt>
                <c:pt idx="306">
                  <c:v>42216</c:v>
                </c:pt>
                <c:pt idx="307">
                  <c:v>42247</c:v>
                </c:pt>
                <c:pt idx="308">
                  <c:v>42277</c:v>
                </c:pt>
                <c:pt idx="309">
                  <c:v>42307</c:v>
                </c:pt>
                <c:pt idx="310">
                  <c:v>42338</c:v>
                </c:pt>
                <c:pt idx="311">
                  <c:v>42369</c:v>
                </c:pt>
                <c:pt idx="312">
                  <c:v>42398</c:v>
                </c:pt>
                <c:pt idx="313">
                  <c:v>42429</c:v>
                </c:pt>
                <c:pt idx="314">
                  <c:v>42460</c:v>
                </c:pt>
                <c:pt idx="315">
                  <c:v>42489</c:v>
                </c:pt>
                <c:pt idx="316">
                  <c:v>42521</c:v>
                </c:pt>
                <c:pt idx="317">
                  <c:v>42551</c:v>
                </c:pt>
                <c:pt idx="318">
                  <c:v>42580</c:v>
                </c:pt>
                <c:pt idx="319">
                  <c:v>42613</c:v>
                </c:pt>
                <c:pt idx="320">
                  <c:v>42643</c:v>
                </c:pt>
                <c:pt idx="321">
                  <c:v>42674</c:v>
                </c:pt>
                <c:pt idx="322">
                  <c:v>42704</c:v>
                </c:pt>
                <c:pt idx="323">
                  <c:v>42734</c:v>
                </c:pt>
                <c:pt idx="324">
                  <c:v>42766</c:v>
                </c:pt>
                <c:pt idx="325">
                  <c:v>42794</c:v>
                </c:pt>
                <c:pt idx="326">
                  <c:v>42825</c:v>
                </c:pt>
                <c:pt idx="327">
                  <c:v>42853</c:v>
                </c:pt>
                <c:pt idx="328">
                  <c:v>42886</c:v>
                </c:pt>
                <c:pt idx="329">
                  <c:v>42916</c:v>
                </c:pt>
                <c:pt idx="330">
                  <c:v>42947</c:v>
                </c:pt>
                <c:pt idx="331">
                  <c:v>42978</c:v>
                </c:pt>
                <c:pt idx="332">
                  <c:v>43007</c:v>
                </c:pt>
                <c:pt idx="333">
                  <c:v>43039</c:v>
                </c:pt>
                <c:pt idx="334">
                  <c:v>43069</c:v>
                </c:pt>
                <c:pt idx="335">
                  <c:v>43098</c:v>
                </c:pt>
                <c:pt idx="336">
                  <c:v>43131</c:v>
                </c:pt>
                <c:pt idx="337">
                  <c:v>43159</c:v>
                </c:pt>
                <c:pt idx="338">
                  <c:v>43189</c:v>
                </c:pt>
                <c:pt idx="339">
                  <c:v>43220</c:v>
                </c:pt>
                <c:pt idx="340">
                  <c:v>43251</c:v>
                </c:pt>
                <c:pt idx="341">
                  <c:v>43280</c:v>
                </c:pt>
                <c:pt idx="342">
                  <c:v>43312</c:v>
                </c:pt>
                <c:pt idx="343">
                  <c:v>43343</c:v>
                </c:pt>
                <c:pt idx="344">
                  <c:v>43371</c:v>
                </c:pt>
                <c:pt idx="345">
                  <c:v>43404</c:v>
                </c:pt>
                <c:pt idx="346">
                  <c:v>43434</c:v>
                </c:pt>
                <c:pt idx="347">
                  <c:v>43465</c:v>
                </c:pt>
                <c:pt idx="348">
                  <c:v>43496</c:v>
                </c:pt>
                <c:pt idx="349">
                  <c:v>43524</c:v>
                </c:pt>
                <c:pt idx="350">
                  <c:v>43553</c:v>
                </c:pt>
                <c:pt idx="351">
                  <c:v>43585</c:v>
                </c:pt>
                <c:pt idx="352">
                  <c:v>43616</c:v>
                </c:pt>
                <c:pt idx="353">
                  <c:v>43644</c:v>
                </c:pt>
                <c:pt idx="354">
                  <c:v>43677</c:v>
                </c:pt>
                <c:pt idx="355">
                  <c:v>43707</c:v>
                </c:pt>
                <c:pt idx="356">
                  <c:v>43738</c:v>
                </c:pt>
                <c:pt idx="357">
                  <c:v>43769</c:v>
                </c:pt>
                <c:pt idx="358">
                  <c:v>43798</c:v>
                </c:pt>
                <c:pt idx="359">
                  <c:v>43830</c:v>
                </c:pt>
                <c:pt idx="360">
                  <c:v>43861</c:v>
                </c:pt>
                <c:pt idx="361">
                  <c:v>43889</c:v>
                </c:pt>
                <c:pt idx="362">
                  <c:v>43921</c:v>
                </c:pt>
                <c:pt idx="363">
                  <c:v>43951</c:v>
                </c:pt>
                <c:pt idx="364">
                  <c:v>43980</c:v>
                </c:pt>
                <c:pt idx="365">
                  <c:v>44012</c:v>
                </c:pt>
                <c:pt idx="366">
                  <c:v>44043</c:v>
                </c:pt>
                <c:pt idx="367">
                  <c:v>44074</c:v>
                </c:pt>
                <c:pt idx="368">
                  <c:v>44104</c:v>
                </c:pt>
                <c:pt idx="369">
                  <c:v>44134</c:v>
                </c:pt>
                <c:pt idx="370">
                  <c:v>44165</c:v>
                </c:pt>
                <c:pt idx="371">
                  <c:v>44196</c:v>
                </c:pt>
                <c:pt idx="372">
                  <c:v>44225</c:v>
                </c:pt>
                <c:pt idx="373">
                  <c:v>44253</c:v>
                </c:pt>
                <c:pt idx="374">
                  <c:v>44286</c:v>
                </c:pt>
                <c:pt idx="375">
                  <c:v>44316</c:v>
                </c:pt>
                <c:pt idx="376">
                  <c:v>44347</c:v>
                </c:pt>
                <c:pt idx="377">
                  <c:v>44377</c:v>
                </c:pt>
                <c:pt idx="378">
                  <c:v>44407</c:v>
                </c:pt>
                <c:pt idx="379">
                  <c:v>44439</c:v>
                </c:pt>
                <c:pt idx="380">
                  <c:v>44469</c:v>
                </c:pt>
                <c:pt idx="381">
                  <c:v>44498</c:v>
                </c:pt>
              </c:numCache>
            </c:numRef>
          </c:cat>
          <c:val>
            <c:numRef>
              <c:f>Sheet1!$B$2:$B$383</c:f>
              <c:numCache>
                <c:formatCode>General</c:formatCode>
                <c:ptCount val="382"/>
                <c:pt idx="0">
                  <c:v>8.4179999999999991E-2</c:v>
                </c:pt>
                <c:pt idx="1">
                  <c:v>8.5150000000000003E-2</c:v>
                </c:pt>
                <c:pt idx="2">
                  <c:v>8.6279999999999996E-2</c:v>
                </c:pt>
                <c:pt idx="3">
                  <c:v>9.0220000000000009E-2</c:v>
                </c:pt>
                <c:pt idx="4">
                  <c:v>8.5989999999999997E-2</c:v>
                </c:pt>
                <c:pt idx="5">
                  <c:v>8.4120000000000014E-2</c:v>
                </c:pt>
                <c:pt idx="6">
                  <c:v>8.3409999999999998E-2</c:v>
                </c:pt>
                <c:pt idx="7">
                  <c:v>8.8459999999999997E-2</c:v>
                </c:pt>
                <c:pt idx="8">
                  <c:v>8.795E-2</c:v>
                </c:pt>
                <c:pt idx="9">
                  <c:v>8.617000000000001E-2</c:v>
                </c:pt>
                <c:pt idx="10">
                  <c:v>8.252000000000001E-2</c:v>
                </c:pt>
                <c:pt idx="11">
                  <c:v>8.0670000000000006E-2</c:v>
                </c:pt>
                <c:pt idx="12">
                  <c:v>8.0070000000000002E-2</c:v>
                </c:pt>
                <c:pt idx="13">
                  <c:v>8.0329999999999999E-2</c:v>
                </c:pt>
                <c:pt idx="14">
                  <c:v>8.0610000000000001E-2</c:v>
                </c:pt>
                <c:pt idx="15">
                  <c:v>8.0129999999999993E-2</c:v>
                </c:pt>
                <c:pt idx="16">
                  <c:v>8.0589999999999995E-2</c:v>
                </c:pt>
                <c:pt idx="17">
                  <c:v>8.227000000000001E-2</c:v>
                </c:pt>
                <c:pt idx="18">
                  <c:v>8.1470000000000001E-2</c:v>
                </c:pt>
                <c:pt idx="19">
                  <c:v>7.8159999999999993E-2</c:v>
                </c:pt>
                <c:pt idx="20">
                  <c:v>7.4450000000000002E-2</c:v>
                </c:pt>
                <c:pt idx="21">
                  <c:v>7.46E-2</c:v>
                </c:pt>
                <c:pt idx="22">
                  <c:v>7.3760000000000006E-2</c:v>
                </c:pt>
                <c:pt idx="23">
                  <c:v>6.6989999999999994E-2</c:v>
                </c:pt>
                <c:pt idx="24">
                  <c:v>7.2739999999999999E-2</c:v>
                </c:pt>
                <c:pt idx="25">
                  <c:v>7.2499999999999995E-2</c:v>
                </c:pt>
                <c:pt idx="26">
                  <c:v>7.528E-2</c:v>
                </c:pt>
                <c:pt idx="27">
                  <c:v>7.5830000000000009E-2</c:v>
                </c:pt>
                <c:pt idx="28">
                  <c:v>7.3179999999999995E-2</c:v>
                </c:pt>
                <c:pt idx="29">
                  <c:v>7.1210000000000009E-2</c:v>
                </c:pt>
                <c:pt idx="30">
                  <c:v>6.7089999999999997E-2</c:v>
                </c:pt>
                <c:pt idx="31">
                  <c:v>6.6040000000000001E-2</c:v>
                </c:pt>
                <c:pt idx="32">
                  <c:v>6.3539999999999999E-2</c:v>
                </c:pt>
                <c:pt idx="33">
                  <c:v>6.7889999999999992E-2</c:v>
                </c:pt>
                <c:pt idx="34">
                  <c:v>6.9370000000000001E-2</c:v>
                </c:pt>
                <c:pt idx="35">
                  <c:v>6.6860000000000003E-2</c:v>
                </c:pt>
                <c:pt idx="36">
                  <c:v>6.3589999999999994E-2</c:v>
                </c:pt>
                <c:pt idx="37">
                  <c:v>6.0199999999999997E-2</c:v>
                </c:pt>
                <c:pt idx="38">
                  <c:v>6.0240000000000002E-2</c:v>
                </c:pt>
                <c:pt idx="39">
                  <c:v>6.0090000000000005E-2</c:v>
                </c:pt>
                <c:pt idx="40">
                  <c:v>6.1490000000000003E-2</c:v>
                </c:pt>
                <c:pt idx="41">
                  <c:v>5.7759999999999999E-2</c:v>
                </c:pt>
                <c:pt idx="42">
                  <c:v>5.8070000000000004E-2</c:v>
                </c:pt>
                <c:pt idx="43">
                  <c:v>5.4480000000000001E-2</c:v>
                </c:pt>
                <c:pt idx="44">
                  <c:v>5.382E-2</c:v>
                </c:pt>
                <c:pt idx="45">
                  <c:v>5.4269999999999999E-2</c:v>
                </c:pt>
                <c:pt idx="46">
                  <c:v>5.8189999999999999E-2</c:v>
                </c:pt>
                <c:pt idx="47">
                  <c:v>5.7939999999999998E-2</c:v>
                </c:pt>
                <c:pt idx="48">
                  <c:v>5.6420000000000005E-2</c:v>
                </c:pt>
                <c:pt idx="49">
                  <c:v>6.1289999999999997E-2</c:v>
                </c:pt>
                <c:pt idx="50">
                  <c:v>6.7380000000000009E-2</c:v>
                </c:pt>
                <c:pt idx="51">
                  <c:v>7.0419999999999996E-2</c:v>
                </c:pt>
                <c:pt idx="52">
                  <c:v>7.1470000000000006E-2</c:v>
                </c:pt>
                <c:pt idx="53">
                  <c:v>7.3200000000000001E-2</c:v>
                </c:pt>
                <c:pt idx="54">
                  <c:v>7.1109999999999993E-2</c:v>
                </c:pt>
                <c:pt idx="55">
                  <c:v>7.1730000000000002E-2</c:v>
                </c:pt>
                <c:pt idx="56">
                  <c:v>7.603E-2</c:v>
                </c:pt>
                <c:pt idx="57">
                  <c:v>7.8070000000000001E-2</c:v>
                </c:pt>
                <c:pt idx="58">
                  <c:v>7.9059999999999991E-2</c:v>
                </c:pt>
                <c:pt idx="59">
                  <c:v>7.8219999999999998E-2</c:v>
                </c:pt>
                <c:pt idx="60">
                  <c:v>7.5810000000000002E-2</c:v>
                </c:pt>
                <c:pt idx="61">
                  <c:v>7.2009999999999991E-2</c:v>
                </c:pt>
                <c:pt idx="62">
                  <c:v>7.1959999999999996E-2</c:v>
                </c:pt>
                <c:pt idx="63">
                  <c:v>7.0550000000000002E-2</c:v>
                </c:pt>
                <c:pt idx="64">
                  <c:v>6.2839999999999993E-2</c:v>
                </c:pt>
                <c:pt idx="65">
                  <c:v>6.2030000000000002E-2</c:v>
                </c:pt>
                <c:pt idx="66">
                  <c:v>6.4259999999999998E-2</c:v>
                </c:pt>
                <c:pt idx="67">
                  <c:v>6.2839999999999993E-2</c:v>
                </c:pt>
                <c:pt idx="68">
                  <c:v>6.1820000000000007E-2</c:v>
                </c:pt>
                <c:pt idx="69">
                  <c:v>6.0199999999999997E-2</c:v>
                </c:pt>
                <c:pt idx="70">
                  <c:v>5.7409999999999996E-2</c:v>
                </c:pt>
                <c:pt idx="71">
                  <c:v>5.5719999999999999E-2</c:v>
                </c:pt>
                <c:pt idx="72">
                  <c:v>5.5800000000000002E-2</c:v>
                </c:pt>
                <c:pt idx="73">
                  <c:v>6.0979999999999999E-2</c:v>
                </c:pt>
                <c:pt idx="74">
                  <c:v>6.3269999999999993E-2</c:v>
                </c:pt>
                <c:pt idx="75">
                  <c:v>6.6699999999999995E-2</c:v>
                </c:pt>
                <c:pt idx="76">
                  <c:v>6.8519999999999998E-2</c:v>
                </c:pt>
                <c:pt idx="77">
                  <c:v>6.7110000000000003E-2</c:v>
                </c:pt>
                <c:pt idx="78">
                  <c:v>6.794E-2</c:v>
                </c:pt>
                <c:pt idx="79">
                  <c:v>6.9429999999999992E-2</c:v>
                </c:pt>
                <c:pt idx="80">
                  <c:v>6.7030000000000006E-2</c:v>
                </c:pt>
                <c:pt idx="81">
                  <c:v>6.3390000000000002E-2</c:v>
                </c:pt>
                <c:pt idx="82">
                  <c:v>6.0439999999999994E-2</c:v>
                </c:pt>
                <c:pt idx="83">
                  <c:v>6.4180000000000001E-2</c:v>
                </c:pt>
                <c:pt idx="84">
                  <c:v>6.4939999999999998E-2</c:v>
                </c:pt>
                <c:pt idx="85">
                  <c:v>6.5519999999999995E-2</c:v>
                </c:pt>
                <c:pt idx="86">
                  <c:v>6.9029999999999994E-2</c:v>
                </c:pt>
                <c:pt idx="87">
                  <c:v>6.7180000000000004E-2</c:v>
                </c:pt>
                <c:pt idx="88">
                  <c:v>6.6589999999999996E-2</c:v>
                </c:pt>
                <c:pt idx="89">
                  <c:v>6.5000000000000002E-2</c:v>
                </c:pt>
                <c:pt idx="90">
                  <c:v>6.0110000000000004E-2</c:v>
                </c:pt>
                <c:pt idx="91">
                  <c:v>6.3390000000000002E-2</c:v>
                </c:pt>
                <c:pt idx="92">
                  <c:v>6.1030000000000001E-2</c:v>
                </c:pt>
                <c:pt idx="93">
                  <c:v>5.8310000000000001E-2</c:v>
                </c:pt>
                <c:pt idx="94">
                  <c:v>5.8739999999999994E-2</c:v>
                </c:pt>
                <c:pt idx="95">
                  <c:v>5.7419999999999999E-2</c:v>
                </c:pt>
                <c:pt idx="96">
                  <c:v>5.5050000000000002E-2</c:v>
                </c:pt>
                <c:pt idx="97">
                  <c:v>5.6219999999999999E-2</c:v>
                </c:pt>
                <c:pt idx="98">
                  <c:v>5.654E-2</c:v>
                </c:pt>
                <c:pt idx="99">
                  <c:v>5.6710000000000003E-2</c:v>
                </c:pt>
                <c:pt idx="100">
                  <c:v>5.5519999999999993E-2</c:v>
                </c:pt>
                <c:pt idx="101">
                  <c:v>5.4459999999999995E-2</c:v>
                </c:pt>
                <c:pt idx="102">
                  <c:v>5.4939999999999996E-2</c:v>
                </c:pt>
                <c:pt idx="103">
                  <c:v>4.9759999999999999E-2</c:v>
                </c:pt>
                <c:pt idx="104">
                  <c:v>4.4199999999999996E-2</c:v>
                </c:pt>
                <c:pt idx="105">
                  <c:v>4.6050000000000008E-2</c:v>
                </c:pt>
                <c:pt idx="106">
                  <c:v>4.7140000000000001E-2</c:v>
                </c:pt>
                <c:pt idx="107">
                  <c:v>4.6479999999999994E-2</c:v>
                </c:pt>
                <c:pt idx="108">
                  <c:v>4.6509999999999996E-2</c:v>
                </c:pt>
                <c:pt idx="109">
                  <c:v>5.287E-2</c:v>
                </c:pt>
                <c:pt idx="110">
                  <c:v>5.2420000000000001E-2</c:v>
                </c:pt>
                <c:pt idx="111">
                  <c:v>5.348E-2</c:v>
                </c:pt>
                <c:pt idx="112">
                  <c:v>5.6219999999999999E-2</c:v>
                </c:pt>
                <c:pt idx="113">
                  <c:v>5.7800000000000004E-2</c:v>
                </c:pt>
                <c:pt idx="114">
                  <c:v>5.9029999999999999E-2</c:v>
                </c:pt>
                <c:pt idx="115">
                  <c:v>5.9699999999999996E-2</c:v>
                </c:pt>
                <c:pt idx="116">
                  <c:v>5.8769999999999996E-2</c:v>
                </c:pt>
                <c:pt idx="117">
                  <c:v>6.0240000000000002E-2</c:v>
                </c:pt>
                <c:pt idx="118">
                  <c:v>6.191E-2</c:v>
                </c:pt>
                <c:pt idx="119">
                  <c:v>6.4420000000000005E-2</c:v>
                </c:pt>
                <c:pt idx="120">
                  <c:v>6.6650000000000001E-2</c:v>
                </c:pt>
                <c:pt idx="121">
                  <c:v>6.4089999999999994E-2</c:v>
                </c:pt>
                <c:pt idx="122">
                  <c:v>6.0039999999999996E-2</c:v>
                </c:pt>
                <c:pt idx="123">
                  <c:v>6.2119999999999995E-2</c:v>
                </c:pt>
                <c:pt idx="124">
                  <c:v>6.2719999999999998E-2</c:v>
                </c:pt>
                <c:pt idx="125">
                  <c:v>6.0309999999999996E-2</c:v>
                </c:pt>
                <c:pt idx="126">
                  <c:v>6.0309999999999996E-2</c:v>
                </c:pt>
                <c:pt idx="127">
                  <c:v>5.7249999999999995E-2</c:v>
                </c:pt>
                <c:pt idx="128">
                  <c:v>5.8019999999999995E-2</c:v>
                </c:pt>
                <c:pt idx="129">
                  <c:v>5.7510000000000006E-2</c:v>
                </c:pt>
                <c:pt idx="130">
                  <c:v>5.4679999999999999E-2</c:v>
                </c:pt>
                <c:pt idx="131">
                  <c:v>5.1119999999999999E-2</c:v>
                </c:pt>
                <c:pt idx="132">
                  <c:v>5.1139999999999998E-2</c:v>
                </c:pt>
                <c:pt idx="133">
                  <c:v>4.8959999999999997E-2</c:v>
                </c:pt>
                <c:pt idx="134">
                  <c:v>4.9169999999999998E-2</c:v>
                </c:pt>
                <c:pt idx="135">
                  <c:v>5.3380000000000004E-2</c:v>
                </c:pt>
                <c:pt idx="136">
                  <c:v>5.3810000000000004E-2</c:v>
                </c:pt>
                <c:pt idx="137">
                  <c:v>5.4120000000000001E-2</c:v>
                </c:pt>
                <c:pt idx="138">
                  <c:v>5.0540000000000002E-2</c:v>
                </c:pt>
                <c:pt idx="139">
                  <c:v>4.8320000000000002E-2</c:v>
                </c:pt>
                <c:pt idx="140">
                  <c:v>4.5880000000000004E-2</c:v>
                </c:pt>
                <c:pt idx="141">
                  <c:v>4.2320000000000003E-2</c:v>
                </c:pt>
                <c:pt idx="142">
                  <c:v>4.752E-2</c:v>
                </c:pt>
                <c:pt idx="143">
                  <c:v>5.0509999999999999E-2</c:v>
                </c:pt>
                <c:pt idx="144">
                  <c:v>5.0330000000000007E-2</c:v>
                </c:pt>
                <c:pt idx="145">
                  <c:v>4.8770000000000001E-2</c:v>
                </c:pt>
                <c:pt idx="146">
                  <c:v>5.3960000000000001E-2</c:v>
                </c:pt>
                <c:pt idx="147">
                  <c:v>5.0846999999999996E-2</c:v>
                </c:pt>
                <c:pt idx="148">
                  <c:v>5.0427E-2</c:v>
                </c:pt>
                <c:pt idx="149">
                  <c:v>4.7965000000000001E-2</c:v>
                </c:pt>
                <c:pt idx="150">
                  <c:v>4.4588000000000003E-2</c:v>
                </c:pt>
                <c:pt idx="151">
                  <c:v>4.1409000000000001E-2</c:v>
                </c:pt>
                <c:pt idx="152">
                  <c:v>3.5942000000000002E-2</c:v>
                </c:pt>
                <c:pt idx="153">
                  <c:v>3.8925000000000001E-2</c:v>
                </c:pt>
                <c:pt idx="154">
                  <c:v>4.2051999999999999E-2</c:v>
                </c:pt>
                <c:pt idx="155">
                  <c:v>3.8159999999999999E-2</c:v>
                </c:pt>
                <c:pt idx="156">
                  <c:v>3.9625E-2</c:v>
                </c:pt>
                <c:pt idx="157">
                  <c:v>3.6896999999999999E-2</c:v>
                </c:pt>
                <c:pt idx="158">
                  <c:v>3.7960000000000001E-2</c:v>
                </c:pt>
                <c:pt idx="159">
                  <c:v>3.8359000000000004E-2</c:v>
                </c:pt>
                <c:pt idx="160">
                  <c:v>3.3699E-2</c:v>
                </c:pt>
                <c:pt idx="161">
                  <c:v>3.5132999999999998E-2</c:v>
                </c:pt>
                <c:pt idx="162">
                  <c:v>4.4054999999999997E-2</c:v>
                </c:pt>
                <c:pt idx="163">
                  <c:v>4.4635999999999995E-2</c:v>
                </c:pt>
                <c:pt idx="164">
                  <c:v>3.9376000000000001E-2</c:v>
                </c:pt>
                <c:pt idx="165">
                  <c:v>4.2927E-2</c:v>
                </c:pt>
                <c:pt idx="166">
                  <c:v>4.3316E-2</c:v>
                </c:pt>
                <c:pt idx="167">
                  <c:v>4.2455E-2</c:v>
                </c:pt>
                <c:pt idx="168">
                  <c:v>4.1319000000000002E-2</c:v>
                </c:pt>
                <c:pt idx="169">
                  <c:v>3.9710999999999996E-2</c:v>
                </c:pt>
                <c:pt idx="170">
                  <c:v>3.8348E-2</c:v>
                </c:pt>
                <c:pt idx="171">
                  <c:v>4.5053000000000003E-2</c:v>
                </c:pt>
                <c:pt idx="172">
                  <c:v>4.6467999999999995E-2</c:v>
                </c:pt>
                <c:pt idx="173">
                  <c:v>4.5805999999999993E-2</c:v>
                </c:pt>
                <c:pt idx="174">
                  <c:v>4.4747000000000002E-2</c:v>
                </c:pt>
                <c:pt idx="175">
                  <c:v>4.1166999999999995E-2</c:v>
                </c:pt>
                <c:pt idx="176">
                  <c:v>4.1193999999999995E-2</c:v>
                </c:pt>
                <c:pt idx="177">
                  <c:v>4.0235E-2</c:v>
                </c:pt>
                <c:pt idx="178">
                  <c:v>4.3491999999999996E-2</c:v>
                </c:pt>
                <c:pt idx="179">
                  <c:v>4.2182000000000004E-2</c:v>
                </c:pt>
                <c:pt idx="180">
                  <c:v>4.1280000000000004E-2</c:v>
                </c:pt>
                <c:pt idx="181">
                  <c:v>4.3765999999999999E-2</c:v>
                </c:pt>
                <c:pt idx="182">
                  <c:v>4.4814999999999994E-2</c:v>
                </c:pt>
                <c:pt idx="183">
                  <c:v>4.1976000000000006E-2</c:v>
                </c:pt>
                <c:pt idx="184">
                  <c:v>3.9809999999999998E-2</c:v>
                </c:pt>
                <c:pt idx="185">
                  <c:v>3.9129999999999998E-2</c:v>
                </c:pt>
                <c:pt idx="186">
                  <c:v>4.2759999999999999E-2</c:v>
                </c:pt>
                <c:pt idx="187">
                  <c:v>4.0136999999999999E-2</c:v>
                </c:pt>
                <c:pt idx="188">
                  <c:v>4.3240000000000001E-2</c:v>
                </c:pt>
                <c:pt idx="189">
                  <c:v>4.5506000000000005E-2</c:v>
                </c:pt>
                <c:pt idx="190">
                  <c:v>4.4839999999999998E-2</c:v>
                </c:pt>
                <c:pt idx="191">
                  <c:v>4.3910999999999999E-2</c:v>
                </c:pt>
                <c:pt idx="192">
                  <c:v>4.5151999999999998E-2</c:v>
                </c:pt>
                <c:pt idx="193">
                  <c:v>4.5510000000000002E-2</c:v>
                </c:pt>
                <c:pt idx="194">
                  <c:v>4.8472000000000001E-2</c:v>
                </c:pt>
                <c:pt idx="195">
                  <c:v>5.0505000000000001E-2</c:v>
                </c:pt>
                <c:pt idx="196">
                  <c:v>5.1185999999999995E-2</c:v>
                </c:pt>
                <c:pt idx="197">
                  <c:v>5.1364E-2</c:v>
                </c:pt>
                <c:pt idx="198">
                  <c:v>4.9793999999999998E-2</c:v>
                </c:pt>
                <c:pt idx="199">
                  <c:v>4.7257999999999994E-2</c:v>
                </c:pt>
                <c:pt idx="200">
                  <c:v>4.6276000000000005E-2</c:v>
                </c:pt>
                <c:pt idx="201">
                  <c:v>4.5980999999999994E-2</c:v>
                </c:pt>
                <c:pt idx="202">
                  <c:v>4.4581000000000003E-2</c:v>
                </c:pt>
                <c:pt idx="203">
                  <c:v>4.7022000000000001E-2</c:v>
                </c:pt>
                <c:pt idx="204">
                  <c:v>4.8079999999999998E-2</c:v>
                </c:pt>
                <c:pt idx="205">
                  <c:v>4.5656999999999996E-2</c:v>
                </c:pt>
                <c:pt idx="206">
                  <c:v>4.6443000000000005E-2</c:v>
                </c:pt>
                <c:pt idx="207">
                  <c:v>4.6222000000000006E-2</c:v>
                </c:pt>
                <c:pt idx="208">
                  <c:v>4.8878999999999999E-2</c:v>
                </c:pt>
                <c:pt idx="209">
                  <c:v>5.0243999999999997E-2</c:v>
                </c:pt>
                <c:pt idx="210">
                  <c:v>4.7388000000000007E-2</c:v>
                </c:pt>
                <c:pt idx="211">
                  <c:v>4.5292000000000006E-2</c:v>
                </c:pt>
                <c:pt idx="212">
                  <c:v>4.5865000000000003E-2</c:v>
                </c:pt>
                <c:pt idx="213">
                  <c:v>4.4707999999999998E-2</c:v>
                </c:pt>
                <c:pt idx="214">
                  <c:v>3.9378999999999997E-2</c:v>
                </c:pt>
                <c:pt idx="215">
                  <c:v>4.0232000000000004E-2</c:v>
                </c:pt>
                <c:pt idx="216">
                  <c:v>3.5931000000000005E-2</c:v>
                </c:pt>
                <c:pt idx="217">
                  <c:v>3.5091999999999998E-2</c:v>
                </c:pt>
                <c:pt idx="218">
                  <c:v>3.4096000000000001E-2</c:v>
                </c:pt>
                <c:pt idx="219">
                  <c:v>3.7279E-2</c:v>
                </c:pt>
                <c:pt idx="220">
                  <c:v>4.0594999999999999E-2</c:v>
                </c:pt>
                <c:pt idx="221">
                  <c:v>3.9689999999999996E-2</c:v>
                </c:pt>
                <c:pt idx="222">
                  <c:v>3.9462000000000004E-2</c:v>
                </c:pt>
                <c:pt idx="223">
                  <c:v>3.8115999999999997E-2</c:v>
                </c:pt>
                <c:pt idx="224">
                  <c:v>3.8233999999999997E-2</c:v>
                </c:pt>
                <c:pt idx="225">
                  <c:v>3.9529999999999996E-2</c:v>
                </c:pt>
                <c:pt idx="226">
                  <c:v>2.92E-2</c:v>
                </c:pt>
                <c:pt idx="227">
                  <c:v>2.2123E-2</c:v>
                </c:pt>
                <c:pt idx="228">
                  <c:v>2.8403000000000001E-2</c:v>
                </c:pt>
                <c:pt idx="229">
                  <c:v>3.0131000000000002E-2</c:v>
                </c:pt>
                <c:pt idx="230">
                  <c:v>2.6629E-2</c:v>
                </c:pt>
                <c:pt idx="231">
                  <c:v>3.1186999999999999E-2</c:v>
                </c:pt>
                <c:pt idx="232">
                  <c:v>3.4594E-2</c:v>
                </c:pt>
                <c:pt idx="233">
                  <c:v>3.5325999999999996E-2</c:v>
                </c:pt>
                <c:pt idx="234">
                  <c:v>3.4796000000000001E-2</c:v>
                </c:pt>
                <c:pt idx="235">
                  <c:v>3.3974999999999998E-2</c:v>
                </c:pt>
                <c:pt idx="236">
                  <c:v>3.3052999999999999E-2</c:v>
                </c:pt>
                <c:pt idx="237">
                  <c:v>3.3827999999999997E-2</c:v>
                </c:pt>
                <c:pt idx="238">
                  <c:v>3.1977999999999999E-2</c:v>
                </c:pt>
                <c:pt idx="239">
                  <c:v>3.8367999999999999E-2</c:v>
                </c:pt>
                <c:pt idx="240">
                  <c:v>3.5844000000000001E-2</c:v>
                </c:pt>
                <c:pt idx="241">
                  <c:v>3.6116999999999996E-2</c:v>
                </c:pt>
                <c:pt idx="242">
                  <c:v>3.8256999999999999E-2</c:v>
                </c:pt>
                <c:pt idx="243">
                  <c:v>3.6532000000000002E-2</c:v>
                </c:pt>
                <c:pt idx="244">
                  <c:v>3.2848000000000002E-2</c:v>
                </c:pt>
                <c:pt idx="245">
                  <c:v>2.9310999999999997E-2</c:v>
                </c:pt>
                <c:pt idx="246">
                  <c:v>2.9051999999999998E-2</c:v>
                </c:pt>
                <c:pt idx="247">
                  <c:v>2.4683E-2</c:v>
                </c:pt>
                <c:pt idx="248">
                  <c:v>2.5097999999999999E-2</c:v>
                </c:pt>
                <c:pt idx="249">
                  <c:v>2.5992999999999999E-2</c:v>
                </c:pt>
                <c:pt idx="250">
                  <c:v>2.7968000000000003E-2</c:v>
                </c:pt>
                <c:pt idx="251">
                  <c:v>3.2934999999999999E-2</c:v>
                </c:pt>
                <c:pt idx="252">
                  <c:v>3.3703999999999998E-2</c:v>
                </c:pt>
                <c:pt idx="253">
                  <c:v>3.4271999999999997E-2</c:v>
                </c:pt>
                <c:pt idx="254">
                  <c:v>3.4702999999999998E-2</c:v>
                </c:pt>
                <c:pt idx="255">
                  <c:v>3.2863000000000003E-2</c:v>
                </c:pt>
                <c:pt idx="256">
                  <c:v>3.0607000000000002E-2</c:v>
                </c:pt>
                <c:pt idx="257">
                  <c:v>3.1600000000000003E-2</c:v>
                </c:pt>
                <c:pt idx="258">
                  <c:v>2.7961E-2</c:v>
                </c:pt>
                <c:pt idx="259">
                  <c:v>2.2233999999999997E-2</c:v>
                </c:pt>
                <c:pt idx="260">
                  <c:v>1.9154000000000001E-2</c:v>
                </c:pt>
                <c:pt idx="261">
                  <c:v>2.1133000000000002E-2</c:v>
                </c:pt>
                <c:pt idx="262">
                  <c:v>2.068E-2</c:v>
                </c:pt>
                <c:pt idx="263">
                  <c:v>1.8762000000000001E-2</c:v>
                </c:pt>
                <c:pt idx="264">
                  <c:v>1.7971000000000001E-2</c:v>
                </c:pt>
                <c:pt idx="265">
                  <c:v>1.9705E-2</c:v>
                </c:pt>
                <c:pt idx="266">
                  <c:v>2.2088E-2</c:v>
                </c:pt>
                <c:pt idx="267">
                  <c:v>1.9137000000000001E-2</c:v>
                </c:pt>
                <c:pt idx="268">
                  <c:v>1.5578000000000002E-2</c:v>
                </c:pt>
                <c:pt idx="269">
                  <c:v>1.6449000000000002E-2</c:v>
                </c:pt>
                <c:pt idx="270">
                  <c:v>1.4678999999999999E-2</c:v>
                </c:pt>
                <c:pt idx="271">
                  <c:v>1.5484E-2</c:v>
                </c:pt>
                <c:pt idx="272">
                  <c:v>1.6334999999999999E-2</c:v>
                </c:pt>
                <c:pt idx="273">
                  <c:v>1.6900999999999999E-2</c:v>
                </c:pt>
                <c:pt idx="274">
                  <c:v>1.6156E-2</c:v>
                </c:pt>
                <c:pt idx="275">
                  <c:v>1.7573999999999999E-2</c:v>
                </c:pt>
                <c:pt idx="276">
                  <c:v>1.9849000000000002E-2</c:v>
                </c:pt>
                <c:pt idx="277">
                  <c:v>1.8755999999999998E-2</c:v>
                </c:pt>
                <c:pt idx="278">
                  <c:v>1.8485999999999999E-2</c:v>
                </c:pt>
                <c:pt idx="279">
                  <c:v>1.6716999999999999E-2</c:v>
                </c:pt>
                <c:pt idx="280">
                  <c:v>2.1282000000000002E-2</c:v>
                </c:pt>
                <c:pt idx="281">
                  <c:v>2.4857000000000001E-2</c:v>
                </c:pt>
                <c:pt idx="282">
                  <c:v>2.5762E-2</c:v>
                </c:pt>
                <c:pt idx="283">
                  <c:v>2.7838999999999999E-2</c:v>
                </c:pt>
                <c:pt idx="284">
                  <c:v>2.6099999999999998E-2</c:v>
                </c:pt>
                <c:pt idx="285">
                  <c:v>2.5541999999999999E-2</c:v>
                </c:pt>
                <c:pt idx="286">
                  <c:v>2.7445000000000001E-2</c:v>
                </c:pt>
                <c:pt idx="287">
                  <c:v>3.0282E-2</c:v>
                </c:pt>
                <c:pt idx="288">
                  <c:v>2.6440000000000002E-2</c:v>
                </c:pt>
                <c:pt idx="289">
                  <c:v>2.6476000000000003E-2</c:v>
                </c:pt>
                <c:pt idx="290">
                  <c:v>2.7179999999999999E-2</c:v>
                </c:pt>
                <c:pt idx="291">
                  <c:v>2.6459E-2</c:v>
                </c:pt>
                <c:pt idx="292">
                  <c:v>2.4759000000000003E-2</c:v>
                </c:pt>
                <c:pt idx="293">
                  <c:v>2.5304000000000004E-2</c:v>
                </c:pt>
                <c:pt idx="294">
                  <c:v>2.5578E-2</c:v>
                </c:pt>
                <c:pt idx="295">
                  <c:v>2.3431E-2</c:v>
                </c:pt>
                <c:pt idx="296">
                  <c:v>2.4888E-2</c:v>
                </c:pt>
                <c:pt idx="297">
                  <c:v>2.3353000000000002E-2</c:v>
                </c:pt>
                <c:pt idx="298">
                  <c:v>2.1640000000000003E-2</c:v>
                </c:pt>
                <c:pt idx="299">
                  <c:v>2.1711999999999999E-2</c:v>
                </c:pt>
                <c:pt idx="300">
                  <c:v>1.6407000000000001E-2</c:v>
                </c:pt>
                <c:pt idx="301">
                  <c:v>1.993E-2</c:v>
                </c:pt>
                <c:pt idx="302">
                  <c:v>1.9231000000000002E-2</c:v>
                </c:pt>
                <c:pt idx="303">
                  <c:v>2.0316999999999998E-2</c:v>
                </c:pt>
                <c:pt idx="304">
                  <c:v>2.1214E-2</c:v>
                </c:pt>
                <c:pt idx="305">
                  <c:v>2.3531E-2</c:v>
                </c:pt>
                <c:pt idx="306">
                  <c:v>2.1801000000000001E-2</c:v>
                </c:pt>
                <c:pt idx="307">
                  <c:v>2.2179000000000001E-2</c:v>
                </c:pt>
                <c:pt idx="308">
                  <c:v>2.0368000000000001E-2</c:v>
                </c:pt>
                <c:pt idx="309">
                  <c:v>2.1421000000000003E-2</c:v>
                </c:pt>
                <c:pt idx="310">
                  <c:v>2.206E-2</c:v>
                </c:pt>
                <c:pt idx="311">
                  <c:v>2.2694000000000002E-2</c:v>
                </c:pt>
                <c:pt idx="312">
                  <c:v>1.9209E-2</c:v>
                </c:pt>
                <c:pt idx="313">
                  <c:v>1.7346999999999998E-2</c:v>
                </c:pt>
                <c:pt idx="314">
                  <c:v>1.7686999999999998E-2</c:v>
                </c:pt>
                <c:pt idx="315">
                  <c:v>1.8332999999999999E-2</c:v>
                </c:pt>
                <c:pt idx="316">
                  <c:v>1.8458000000000002E-2</c:v>
                </c:pt>
                <c:pt idx="317">
                  <c:v>1.4697E-2</c:v>
                </c:pt>
                <c:pt idx="318">
                  <c:v>1.4531000000000001E-2</c:v>
                </c:pt>
                <c:pt idx="319">
                  <c:v>1.5800000000000002E-2</c:v>
                </c:pt>
                <c:pt idx="320">
                  <c:v>1.5944E-2</c:v>
                </c:pt>
                <c:pt idx="321">
                  <c:v>1.8255E-2</c:v>
                </c:pt>
                <c:pt idx="322">
                  <c:v>2.3809E-2</c:v>
                </c:pt>
                <c:pt idx="323">
                  <c:v>2.4443000000000003E-2</c:v>
                </c:pt>
                <c:pt idx="324">
                  <c:v>2.4531000000000001E-2</c:v>
                </c:pt>
                <c:pt idx="325">
                  <c:v>2.3899E-2</c:v>
                </c:pt>
                <c:pt idx="326">
                  <c:v>2.3873999999999999E-2</c:v>
                </c:pt>
                <c:pt idx="327">
                  <c:v>2.2801999999999999E-2</c:v>
                </c:pt>
                <c:pt idx="328">
                  <c:v>2.2027999999999999E-2</c:v>
                </c:pt>
                <c:pt idx="329">
                  <c:v>2.3037000000000002E-2</c:v>
                </c:pt>
                <c:pt idx="330">
                  <c:v>2.2942000000000001E-2</c:v>
                </c:pt>
                <c:pt idx="331">
                  <c:v>2.1170000000000001E-2</c:v>
                </c:pt>
                <c:pt idx="332">
                  <c:v>2.3336000000000003E-2</c:v>
                </c:pt>
                <c:pt idx="333">
                  <c:v>2.3793000000000002E-2</c:v>
                </c:pt>
                <c:pt idx="334">
                  <c:v>2.4097E-2</c:v>
                </c:pt>
                <c:pt idx="335">
                  <c:v>2.4054000000000002E-2</c:v>
                </c:pt>
                <c:pt idx="336">
                  <c:v>2.7050000000000001E-2</c:v>
                </c:pt>
                <c:pt idx="337">
                  <c:v>2.8605999999999999E-2</c:v>
                </c:pt>
                <c:pt idx="338">
                  <c:v>2.7389E-2</c:v>
                </c:pt>
                <c:pt idx="339">
                  <c:v>2.9531000000000002E-2</c:v>
                </c:pt>
                <c:pt idx="340">
                  <c:v>2.8586E-2</c:v>
                </c:pt>
                <c:pt idx="341">
                  <c:v>2.8601000000000001E-2</c:v>
                </c:pt>
                <c:pt idx="342">
                  <c:v>2.9597999999999999E-2</c:v>
                </c:pt>
                <c:pt idx="343">
                  <c:v>2.8603999999999997E-2</c:v>
                </c:pt>
                <c:pt idx="344">
                  <c:v>3.0612E-2</c:v>
                </c:pt>
                <c:pt idx="345">
                  <c:v>3.1434999999999998E-2</c:v>
                </c:pt>
                <c:pt idx="346">
                  <c:v>2.9878999999999999E-2</c:v>
                </c:pt>
                <c:pt idx="347">
                  <c:v>2.6842000000000001E-2</c:v>
                </c:pt>
                <c:pt idx="348">
                  <c:v>2.6293E-2</c:v>
                </c:pt>
                <c:pt idx="349">
                  <c:v>2.7149999999999997E-2</c:v>
                </c:pt>
                <c:pt idx="350">
                  <c:v>2.4049999999999998E-2</c:v>
                </c:pt>
                <c:pt idx="351">
                  <c:v>2.5017999999999999E-2</c:v>
                </c:pt>
                <c:pt idx="352">
                  <c:v>2.1246000000000001E-2</c:v>
                </c:pt>
                <c:pt idx="353">
                  <c:v>2.0050999999999999E-2</c:v>
                </c:pt>
                <c:pt idx="354">
                  <c:v>2.0144000000000002E-2</c:v>
                </c:pt>
                <c:pt idx="355">
                  <c:v>1.4961E-2</c:v>
                </c:pt>
                <c:pt idx="356">
                  <c:v>1.6646000000000001E-2</c:v>
                </c:pt>
                <c:pt idx="357">
                  <c:v>1.6910000000000001E-2</c:v>
                </c:pt>
                <c:pt idx="358">
                  <c:v>1.7757999999999999E-2</c:v>
                </c:pt>
                <c:pt idx="359">
                  <c:v>1.9175000000000001E-2</c:v>
                </c:pt>
                <c:pt idx="360">
                  <c:v>1.5068E-2</c:v>
                </c:pt>
                <c:pt idx="361">
                  <c:v>1.1486000000000001E-2</c:v>
                </c:pt>
                <c:pt idx="362">
                  <c:v>6.6949999999999996E-3</c:v>
                </c:pt>
                <c:pt idx="363">
                  <c:v>6.3929999999999994E-3</c:v>
                </c:pt>
                <c:pt idx="364">
                  <c:v>6.5259999999999997E-3</c:v>
                </c:pt>
                <c:pt idx="365">
                  <c:v>6.561E-3</c:v>
                </c:pt>
                <c:pt idx="366">
                  <c:v>5.2820000000000002E-3</c:v>
                </c:pt>
                <c:pt idx="367">
                  <c:v>7.0479999999999996E-3</c:v>
                </c:pt>
                <c:pt idx="368">
                  <c:v>6.8400000000000006E-3</c:v>
                </c:pt>
                <c:pt idx="369">
                  <c:v>8.737E-3</c:v>
                </c:pt>
                <c:pt idx="370">
                  <c:v>8.3890000000000006E-3</c:v>
                </c:pt>
                <c:pt idx="371">
                  <c:v>9.1319999999999995E-3</c:v>
                </c:pt>
                <c:pt idx="372">
                  <c:v>1.0655E-2</c:v>
                </c:pt>
                <c:pt idx="373">
                  <c:v>1.4049000000000001E-2</c:v>
                </c:pt>
                <c:pt idx="374">
                  <c:v>1.7399999999999999E-2</c:v>
                </c:pt>
                <c:pt idx="375">
                  <c:v>1.6259000000000003E-2</c:v>
                </c:pt>
                <c:pt idx="376">
                  <c:v>1.5942999999999999E-2</c:v>
                </c:pt>
                <c:pt idx="377">
                  <c:v>1.468E-2</c:v>
                </c:pt>
                <c:pt idx="378">
                  <c:v>1.2222999999999999E-2</c:v>
                </c:pt>
                <c:pt idx="379">
                  <c:v>1.3087999999999999E-2</c:v>
                </c:pt>
                <c:pt idx="380">
                  <c:v>1.4873000000000001E-2</c:v>
                </c:pt>
                <c:pt idx="381">
                  <c:v>1.5521E-2</c:v>
                </c:pt>
              </c:numCache>
            </c:numRef>
          </c:val>
          <c:smooth val="0"/>
          <c:extLst>
            <c:ext xmlns:c16="http://schemas.microsoft.com/office/drawing/2014/chart" uri="{C3380CC4-5D6E-409C-BE32-E72D297353CC}">
              <c16:uniqueId val="{00000000-2438-4913-B98C-CE8754DB98CE}"/>
            </c:ext>
          </c:extLst>
        </c:ser>
        <c:dLbls>
          <c:showLegendKey val="0"/>
          <c:showVal val="0"/>
          <c:showCatName val="0"/>
          <c:showSerName val="0"/>
          <c:showPercent val="0"/>
          <c:showBubbleSize val="0"/>
        </c:dLbls>
        <c:marker val="1"/>
        <c:smooth val="0"/>
        <c:axId val="176725424"/>
        <c:axId val="214009712"/>
      </c:lineChart>
      <c:dateAx>
        <c:axId val="176725424"/>
        <c:scaling>
          <c:orientation val="minMax"/>
        </c:scaling>
        <c:delete val="0"/>
        <c:axPos val="b"/>
        <c:numFmt formatCode="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14009712"/>
        <c:crosses val="autoZero"/>
        <c:auto val="1"/>
        <c:lblOffset val="100"/>
        <c:baseTimeUnit val="days"/>
      </c:dateAx>
      <c:valAx>
        <c:axId val="214009712"/>
        <c:scaling>
          <c:orientation val="minMax"/>
          <c:max val="0.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672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32197019814976E-2"/>
          <c:y val="5.5754417157810397E-2"/>
          <c:w val="0.93068208200554581"/>
          <c:h val="0.7592475348739489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Global  Gross Domestic Product</c:v>
                </c:pt>
                <c:pt idx="1">
                  <c:v>Luxury goods consumption</c:v>
                </c:pt>
                <c:pt idx="2">
                  <c:v>Middle class consumption</c:v>
                </c:pt>
                <c:pt idx="3">
                  <c:v>Noncash transactions</c:v>
                </c:pt>
                <c:pt idx="4">
                  <c:v>Cloud computing</c:v>
                </c:pt>
                <c:pt idx="5">
                  <c:v>Internet of things connectivity</c:v>
                </c:pt>
                <c:pt idx="6">
                  <c:v>Digital health data</c:v>
                </c:pt>
                <c:pt idx="7">
                  <c:v>Global mobile data</c:v>
                </c:pt>
              </c:strCache>
            </c:strRef>
          </c:cat>
          <c:val>
            <c:numRef>
              <c:f>Sheet1!$B$2:$B$9</c:f>
              <c:numCache>
                <c:formatCode>General</c:formatCode>
                <c:ptCount val="8"/>
                <c:pt idx="0">
                  <c:v>1.7000000000000001E-2</c:v>
                </c:pt>
                <c:pt idx="1">
                  <c:v>0.05</c:v>
                </c:pt>
                <c:pt idx="2">
                  <c:v>0.06</c:v>
                </c:pt>
                <c:pt idx="3">
                  <c:v>0.105</c:v>
                </c:pt>
                <c:pt idx="4">
                  <c:v>0.14899999999999999</c:v>
                </c:pt>
                <c:pt idx="5">
                  <c:v>0.17</c:v>
                </c:pt>
                <c:pt idx="6">
                  <c:v>0.25</c:v>
                </c:pt>
                <c:pt idx="7">
                  <c:v>0.42</c:v>
                </c:pt>
              </c:numCache>
            </c:numRef>
          </c:val>
          <c:extLst>
            <c:ext xmlns:c16="http://schemas.microsoft.com/office/drawing/2014/chart" uri="{C3380CC4-5D6E-409C-BE32-E72D297353CC}">
              <c16:uniqueId val="{00000000-280B-4493-9750-FE1E83F9539C}"/>
            </c:ext>
          </c:extLst>
        </c:ser>
        <c:dLbls>
          <c:dLblPos val="outEnd"/>
          <c:showLegendKey val="0"/>
          <c:showVal val="1"/>
          <c:showCatName val="0"/>
          <c:showSerName val="0"/>
          <c:showPercent val="0"/>
          <c:showBubbleSize val="0"/>
        </c:dLbls>
        <c:gapWidth val="219"/>
        <c:overlap val="-27"/>
        <c:axId val="968165247"/>
        <c:axId val="968169407"/>
      </c:barChart>
      <c:catAx>
        <c:axId val="968165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8169407"/>
        <c:crosses val="autoZero"/>
        <c:auto val="1"/>
        <c:lblAlgn val="ctr"/>
        <c:lblOffset val="100"/>
        <c:noMultiLvlLbl val="0"/>
      </c:catAx>
      <c:valAx>
        <c:axId val="968169407"/>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81652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58117179591148E-2"/>
          <c:y val="0.14488780232774068"/>
          <c:w val="0.87205993470897658"/>
          <c:h val="0.70446063356967226"/>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Sheet1!$A$2:$A$155</c:f>
              <c:numCache>
                <c:formatCode>m/d/yyyy</c:formatCode>
                <c:ptCount val="154"/>
                <c:pt idx="0">
                  <c:v>39844</c:v>
                </c:pt>
                <c:pt idx="1">
                  <c:v>39872</c:v>
                </c:pt>
                <c:pt idx="2">
                  <c:v>39903</c:v>
                </c:pt>
                <c:pt idx="3">
                  <c:v>39933</c:v>
                </c:pt>
                <c:pt idx="4">
                  <c:v>39964</c:v>
                </c:pt>
                <c:pt idx="5">
                  <c:v>39994</c:v>
                </c:pt>
                <c:pt idx="6">
                  <c:v>40025</c:v>
                </c:pt>
                <c:pt idx="7">
                  <c:v>40056</c:v>
                </c:pt>
                <c:pt idx="8">
                  <c:v>40086</c:v>
                </c:pt>
                <c:pt idx="9">
                  <c:v>40117</c:v>
                </c:pt>
                <c:pt idx="10">
                  <c:v>40147</c:v>
                </c:pt>
                <c:pt idx="11">
                  <c:v>40178</c:v>
                </c:pt>
                <c:pt idx="12">
                  <c:v>40209</c:v>
                </c:pt>
                <c:pt idx="13">
                  <c:v>40237</c:v>
                </c:pt>
                <c:pt idx="14">
                  <c:v>40268</c:v>
                </c:pt>
                <c:pt idx="15">
                  <c:v>40298</c:v>
                </c:pt>
                <c:pt idx="16">
                  <c:v>40329</c:v>
                </c:pt>
                <c:pt idx="17">
                  <c:v>40359</c:v>
                </c:pt>
                <c:pt idx="18">
                  <c:v>40390</c:v>
                </c:pt>
                <c:pt idx="19">
                  <c:v>40421</c:v>
                </c:pt>
                <c:pt idx="20">
                  <c:v>40451</c:v>
                </c:pt>
                <c:pt idx="21">
                  <c:v>40482</c:v>
                </c:pt>
                <c:pt idx="22">
                  <c:v>40512</c:v>
                </c:pt>
                <c:pt idx="23">
                  <c:v>40543</c:v>
                </c:pt>
                <c:pt idx="24">
                  <c:v>40574</c:v>
                </c:pt>
                <c:pt idx="25">
                  <c:v>40602</c:v>
                </c:pt>
                <c:pt idx="26">
                  <c:v>40633</c:v>
                </c:pt>
                <c:pt idx="27">
                  <c:v>40663</c:v>
                </c:pt>
                <c:pt idx="28">
                  <c:v>40694</c:v>
                </c:pt>
                <c:pt idx="29">
                  <c:v>40724</c:v>
                </c:pt>
                <c:pt idx="30">
                  <c:v>40755</c:v>
                </c:pt>
                <c:pt idx="31">
                  <c:v>40786</c:v>
                </c:pt>
                <c:pt idx="32">
                  <c:v>40816</c:v>
                </c:pt>
                <c:pt idx="33">
                  <c:v>40847</c:v>
                </c:pt>
                <c:pt idx="34">
                  <c:v>40877</c:v>
                </c:pt>
                <c:pt idx="35">
                  <c:v>40908</c:v>
                </c:pt>
                <c:pt idx="36">
                  <c:v>40939</c:v>
                </c:pt>
                <c:pt idx="37">
                  <c:v>40968</c:v>
                </c:pt>
                <c:pt idx="38">
                  <c:v>40999</c:v>
                </c:pt>
                <c:pt idx="39">
                  <c:v>41029</c:v>
                </c:pt>
                <c:pt idx="40">
                  <c:v>41060</c:v>
                </c:pt>
                <c:pt idx="41">
                  <c:v>41090</c:v>
                </c:pt>
                <c:pt idx="42">
                  <c:v>41121</c:v>
                </c:pt>
                <c:pt idx="43">
                  <c:v>41152</c:v>
                </c:pt>
                <c:pt idx="44">
                  <c:v>41182</c:v>
                </c:pt>
                <c:pt idx="45">
                  <c:v>41213</c:v>
                </c:pt>
                <c:pt idx="46">
                  <c:v>41243</c:v>
                </c:pt>
                <c:pt idx="47">
                  <c:v>41274</c:v>
                </c:pt>
                <c:pt idx="48">
                  <c:v>41305</c:v>
                </c:pt>
                <c:pt idx="49">
                  <c:v>41333</c:v>
                </c:pt>
                <c:pt idx="50">
                  <c:v>41364</c:v>
                </c:pt>
                <c:pt idx="51">
                  <c:v>41394</c:v>
                </c:pt>
                <c:pt idx="52">
                  <c:v>41425</c:v>
                </c:pt>
                <c:pt idx="53">
                  <c:v>41455</c:v>
                </c:pt>
                <c:pt idx="54">
                  <c:v>41486</c:v>
                </c:pt>
                <c:pt idx="55">
                  <c:v>41517</c:v>
                </c:pt>
                <c:pt idx="56">
                  <c:v>41547</c:v>
                </c:pt>
                <c:pt idx="57">
                  <c:v>41578</c:v>
                </c:pt>
                <c:pt idx="58">
                  <c:v>41608</c:v>
                </c:pt>
                <c:pt idx="59">
                  <c:v>41639</c:v>
                </c:pt>
                <c:pt idx="60">
                  <c:v>41670</c:v>
                </c:pt>
                <c:pt idx="61">
                  <c:v>41698</c:v>
                </c:pt>
                <c:pt idx="62">
                  <c:v>41729</c:v>
                </c:pt>
                <c:pt idx="63">
                  <c:v>41759</c:v>
                </c:pt>
                <c:pt idx="64">
                  <c:v>41790</c:v>
                </c:pt>
                <c:pt idx="65">
                  <c:v>41820</c:v>
                </c:pt>
                <c:pt idx="66">
                  <c:v>41851</c:v>
                </c:pt>
                <c:pt idx="67">
                  <c:v>41882</c:v>
                </c:pt>
                <c:pt idx="68">
                  <c:v>41912</c:v>
                </c:pt>
                <c:pt idx="69">
                  <c:v>41943</c:v>
                </c:pt>
                <c:pt idx="70">
                  <c:v>41973</c:v>
                </c:pt>
                <c:pt idx="71">
                  <c:v>42004</c:v>
                </c:pt>
                <c:pt idx="72">
                  <c:v>42035</c:v>
                </c:pt>
                <c:pt idx="73">
                  <c:v>42063</c:v>
                </c:pt>
                <c:pt idx="74">
                  <c:v>42094</c:v>
                </c:pt>
                <c:pt idx="75">
                  <c:v>42124</c:v>
                </c:pt>
                <c:pt idx="76">
                  <c:v>42155</c:v>
                </c:pt>
                <c:pt idx="77">
                  <c:v>42185</c:v>
                </c:pt>
                <c:pt idx="78">
                  <c:v>42216</c:v>
                </c:pt>
                <c:pt idx="79">
                  <c:v>42247</c:v>
                </c:pt>
                <c:pt idx="80">
                  <c:v>42277</c:v>
                </c:pt>
                <c:pt idx="81">
                  <c:v>42308</c:v>
                </c:pt>
                <c:pt idx="82">
                  <c:v>42338</c:v>
                </c:pt>
                <c:pt idx="83">
                  <c:v>42369</c:v>
                </c:pt>
                <c:pt idx="84">
                  <c:v>42400</c:v>
                </c:pt>
                <c:pt idx="85">
                  <c:v>42429</c:v>
                </c:pt>
                <c:pt idx="86">
                  <c:v>42460</c:v>
                </c:pt>
                <c:pt idx="87">
                  <c:v>42490</c:v>
                </c:pt>
                <c:pt idx="88">
                  <c:v>42521</c:v>
                </c:pt>
                <c:pt idx="89">
                  <c:v>42551</c:v>
                </c:pt>
                <c:pt idx="90">
                  <c:v>42582</c:v>
                </c:pt>
                <c:pt idx="91">
                  <c:v>42613</c:v>
                </c:pt>
                <c:pt idx="92">
                  <c:v>42643</c:v>
                </c:pt>
                <c:pt idx="93">
                  <c:v>42674</c:v>
                </c:pt>
                <c:pt idx="94">
                  <c:v>42704</c:v>
                </c:pt>
                <c:pt idx="95">
                  <c:v>42735</c:v>
                </c:pt>
                <c:pt idx="96">
                  <c:v>42766</c:v>
                </c:pt>
                <c:pt idx="97">
                  <c:v>42794</c:v>
                </c:pt>
                <c:pt idx="98">
                  <c:v>42825</c:v>
                </c:pt>
                <c:pt idx="99">
                  <c:v>42855</c:v>
                </c:pt>
                <c:pt idx="100">
                  <c:v>42886</c:v>
                </c:pt>
                <c:pt idx="101">
                  <c:v>42916</c:v>
                </c:pt>
                <c:pt idx="102">
                  <c:v>42947</c:v>
                </c:pt>
                <c:pt idx="103">
                  <c:v>42978</c:v>
                </c:pt>
                <c:pt idx="104">
                  <c:v>43008</c:v>
                </c:pt>
                <c:pt idx="105">
                  <c:v>43039</c:v>
                </c:pt>
                <c:pt idx="106">
                  <c:v>43069</c:v>
                </c:pt>
                <c:pt idx="107">
                  <c:v>43100</c:v>
                </c:pt>
                <c:pt idx="108">
                  <c:v>43131</c:v>
                </c:pt>
                <c:pt idx="109">
                  <c:v>43159</c:v>
                </c:pt>
                <c:pt idx="110">
                  <c:v>43190</c:v>
                </c:pt>
                <c:pt idx="111">
                  <c:v>43220</c:v>
                </c:pt>
                <c:pt idx="112">
                  <c:v>43251</c:v>
                </c:pt>
                <c:pt idx="113">
                  <c:v>43281</c:v>
                </c:pt>
                <c:pt idx="114">
                  <c:v>43312</c:v>
                </c:pt>
                <c:pt idx="115">
                  <c:v>43343</c:v>
                </c:pt>
                <c:pt idx="116">
                  <c:v>43373</c:v>
                </c:pt>
                <c:pt idx="117">
                  <c:v>43404</c:v>
                </c:pt>
                <c:pt idx="118">
                  <c:v>43434</c:v>
                </c:pt>
                <c:pt idx="119">
                  <c:v>43465</c:v>
                </c:pt>
                <c:pt idx="120">
                  <c:v>43496</c:v>
                </c:pt>
                <c:pt idx="121">
                  <c:v>43524</c:v>
                </c:pt>
                <c:pt idx="122">
                  <c:v>43555</c:v>
                </c:pt>
                <c:pt idx="123">
                  <c:v>43585</c:v>
                </c:pt>
                <c:pt idx="124">
                  <c:v>43616</c:v>
                </c:pt>
                <c:pt idx="125">
                  <c:v>43646</c:v>
                </c:pt>
                <c:pt idx="126">
                  <c:v>43677</c:v>
                </c:pt>
                <c:pt idx="127">
                  <c:v>43708</c:v>
                </c:pt>
                <c:pt idx="128">
                  <c:v>43738</c:v>
                </c:pt>
                <c:pt idx="129">
                  <c:v>43769</c:v>
                </c:pt>
                <c:pt idx="130">
                  <c:v>43799</c:v>
                </c:pt>
                <c:pt idx="131">
                  <c:v>43830</c:v>
                </c:pt>
                <c:pt idx="132">
                  <c:v>43861</c:v>
                </c:pt>
                <c:pt idx="133">
                  <c:v>43890</c:v>
                </c:pt>
                <c:pt idx="134">
                  <c:v>43921</c:v>
                </c:pt>
                <c:pt idx="135">
                  <c:v>43951</c:v>
                </c:pt>
                <c:pt idx="136">
                  <c:v>43982</c:v>
                </c:pt>
                <c:pt idx="137">
                  <c:v>44012</c:v>
                </c:pt>
                <c:pt idx="138">
                  <c:v>44043</c:v>
                </c:pt>
                <c:pt idx="139">
                  <c:v>44074</c:v>
                </c:pt>
                <c:pt idx="140">
                  <c:v>44104</c:v>
                </c:pt>
                <c:pt idx="141">
                  <c:v>44135</c:v>
                </c:pt>
                <c:pt idx="142">
                  <c:v>44165</c:v>
                </c:pt>
                <c:pt idx="143">
                  <c:v>44196</c:v>
                </c:pt>
                <c:pt idx="144">
                  <c:v>44227</c:v>
                </c:pt>
                <c:pt idx="145">
                  <c:v>44255</c:v>
                </c:pt>
                <c:pt idx="146">
                  <c:v>44286</c:v>
                </c:pt>
                <c:pt idx="147">
                  <c:v>44316</c:v>
                </c:pt>
                <c:pt idx="148">
                  <c:v>44347</c:v>
                </c:pt>
                <c:pt idx="149">
                  <c:v>44377</c:v>
                </c:pt>
                <c:pt idx="150">
                  <c:v>44408</c:v>
                </c:pt>
                <c:pt idx="151">
                  <c:v>44439</c:v>
                </c:pt>
                <c:pt idx="152">
                  <c:v>44469</c:v>
                </c:pt>
                <c:pt idx="153">
                  <c:v>44500</c:v>
                </c:pt>
              </c:numCache>
            </c:numRef>
          </c:cat>
          <c:val>
            <c:numRef>
              <c:f>Sheet1!$B$2:$B$155</c:f>
              <c:numCache>
                <c:formatCode>General</c:formatCode>
                <c:ptCount val="154"/>
                <c:pt idx="0">
                  <c:v>0</c:v>
                </c:pt>
                <c:pt idx="1">
                  <c:v>2E-3</c:v>
                </c:pt>
                <c:pt idx="2">
                  <c:v>-4.0000000000000001E-3</c:v>
                </c:pt>
                <c:pt idx="3">
                  <c:v>-6.9999999999999993E-3</c:v>
                </c:pt>
                <c:pt idx="4">
                  <c:v>-1.3000000000000001E-2</c:v>
                </c:pt>
                <c:pt idx="5">
                  <c:v>-1.3999999999999999E-2</c:v>
                </c:pt>
                <c:pt idx="6">
                  <c:v>-2.1000000000000001E-2</c:v>
                </c:pt>
                <c:pt idx="7">
                  <c:v>-1.4999999999999999E-2</c:v>
                </c:pt>
                <c:pt idx="8">
                  <c:v>-1.3000000000000001E-2</c:v>
                </c:pt>
                <c:pt idx="9">
                  <c:v>-2E-3</c:v>
                </c:pt>
                <c:pt idx="10">
                  <c:v>1.8000000000000002E-2</c:v>
                </c:pt>
                <c:pt idx="11">
                  <c:v>2.7000000000000003E-2</c:v>
                </c:pt>
                <c:pt idx="12">
                  <c:v>2.6000000000000002E-2</c:v>
                </c:pt>
                <c:pt idx="13">
                  <c:v>2.1000000000000001E-2</c:v>
                </c:pt>
                <c:pt idx="14">
                  <c:v>2.3E-2</c:v>
                </c:pt>
                <c:pt idx="15">
                  <c:v>2.2000000000000002E-2</c:v>
                </c:pt>
                <c:pt idx="16">
                  <c:v>0.02</c:v>
                </c:pt>
                <c:pt idx="17">
                  <c:v>1.1000000000000001E-2</c:v>
                </c:pt>
                <c:pt idx="18">
                  <c:v>1.2E-2</c:v>
                </c:pt>
                <c:pt idx="19">
                  <c:v>1.1000000000000001E-2</c:v>
                </c:pt>
                <c:pt idx="20">
                  <c:v>1.1000000000000001E-2</c:v>
                </c:pt>
                <c:pt idx="21">
                  <c:v>1.2E-2</c:v>
                </c:pt>
                <c:pt idx="22">
                  <c:v>1.1000000000000001E-2</c:v>
                </c:pt>
                <c:pt idx="23">
                  <c:v>1.4999999999999999E-2</c:v>
                </c:pt>
                <c:pt idx="24">
                  <c:v>1.6E-2</c:v>
                </c:pt>
                <c:pt idx="25">
                  <c:v>2.1000000000000001E-2</c:v>
                </c:pt>
                <c:pt idx="26">
                  <c:v>2.7000000000000003E-2</c:v>
                </c:pt>
                <c:pt idx="27">
                  <c:v>3.2000000000000001E-2</c:v>
                </c:pt>
                <c:pt idx="28">
                  <c:v>3.6000000000000004E-2</c:v>
                </c:pt>
                <c:pt idx="29">
                  <c:v>3.6000000000000004E-2</c:v>
                </c:pt>
                <c:pt idx="30">
                  <c:v>3.6000000000000004E-2</c:v>
                </c:pt>
                <c:pt idx="31">
                  <c:v>3.7999999999999999E-2</c:v>
                </c:pt>
                <c:pt idx="32">
                  <c:v>3.9E-2</c:v>
                </c:pt>
                <c:pt idx="33">
                  <c:v>3.5000000000000003E-2</c:v>
                </c:pt>
                <c:pt idx="34">
                  <c:v>3.4000000000000002E-2</c:v>
                </c:pt>
                <c:pt idx="35">
                  <c:v>0.03</c:v>
                </c:pt>
                <c:pt idx="36">
                  <c:v>2.8999999999999998E-2</c:v>
                </c:pt>
                <c:pt idx="37">
                  <c:v>2.8999999999999998E-2</c:v>
                </c:pt>
                <c:pt idx="38">
                  <c:v>2.7000000000000003E-2</c:v>
                </c:pt>
                <c:pt idx="39">
                  <c:v>2.3E-2</c:v>
                </c:pt>
                <c:pt idx="40">
                  <c:v>1.7000000000000001E-2</c:v>
                </c:pt>
                <c:pt idx="41">
                  <c:v>1.7000000000000001E-2</c:v>
                </c:pt>
                <c:pt idx="42">
                  <c:v>1.3999999999999999E-2</c:v>
                </c:pt>
                <c:pt idx="43">
                  <c:v>1.7000000000000001E-2</c:v>
                </c:pt>
                <c:pt idx="44">
                  <c:v>0.02</c:v>
                </c:pt>
                <c:pt idx="45">
                  <c:v>2.2000000000000002E-2</c:v>
                </c:pt>
                <c:pt idx="46">
                  <c:v>1.8000000000000002E-2</c:v>
                </c:pt>
                <c:pt idx="47">
                  <c:v>1.7000000000000001E-2</c:v>
                </c:pt>
                <c:pt idx="48">
                  <c:v>1.6E-2</c:v>
                </c:pt>
                <c:pt idx="49">
                  <c:v>0.02</c:v>
                </c:pt>
                <c:pt idx="50">
                  <c:v>1.4999999999999999E-2</c:v>
                </c:pt>
                <c:pt idx="51">
                  <c:v>1.1000000000000001E-2</c:v>
                </c:pt>
                <c:pt idx="52">
                  <c:v>1.3999999999999999E-2</c:v>
                </c:pt>
                <c:pt idx="53">
                  <c:v>1.8000000000000002E-2</c:v>
                </c:pt>
                <c:pt idx="54">
                  <c:v>0.02</c:v>
                </c:pt>
                <c:pt idx="55">
                  <c:v>1.4999999999999999E-2</c:v>
                </c:pt>
                <c:pt idx="56">
                  <c:v>1.2E-2</c:v>
                </c:pt>
                <c:pt idx="57">
                  <c:v>0.01</c:v>
                </c:pt>
                <c:pt idx="58">
                  <c:v>1.2E-2</c:v>
                </c:pt>
                <c:pt idx="59">
                  <c:v>1.4999999999999999E-2</c:v>
                </c:pt>
                <c:pt idx="60">
                  <c:v>1.6E-2</c:v>
                </c:pt>
                <c:pt idx="61">
                  <c:v>1.1000000000000001E-2</c:v>
                </c:pt>
                <c:pt idx="62">
                  <c:v>1.4999999999999999E-2</c:v>
                </c:pt>
                <c:pt idx="63">
                  <c:v>0.02</c:v>
                </c:pt>
                <c:pt idx="64">
                  <c:v>2.1000000000000001E-2</c:v>
                </c:pt>
                <c:pt idx="65">
                  <c:v>2.1000000000000001E-2</c:v>
                </c:pt>
                <c:pt idx="66">
                  <c:v>0.02</c:v>
                </c:pt>
                <c:pt idx="67">
                  <c:v>1.7000000000000001E-2</c:v>
                </c:pt>
                <c:pt idx="68">
                  <c:v>1.7000000000000001E-2</c:v>
                </c:pt>
                <c:pt idx="69">
                  <c:v>1.7000000000000001E-2</c:v>
                </c:pt>
                <c:pt idx="70">
                  <c:v>1.3000000000000001E-2</c:v>
                </c:pt>
                <c:pt idx="71">
                  <c:v>8.0000000000000002E-3</c:v>
                </c:pt>
                <c:pt idx="72">
                  <c:v>-1E-3</c:v>
                </c:pt>
                <c:pt idx="73">
                  <c:v>0</c:v>
                </c:pt>
                <c:pt idx="74">
                  <c:v>-1E-3</c:v>
                </c:pt>
                <c:pt idx="75">
                  <c:v>-2E-3</c:v>
                </c:pt>
                <c:pt idx="76">
                  <c:v>0</c:v>
                </c:pt>
                <c:pt idx="77">
                  <c:v>1E-3</c:v>
                </c:pt>
                <c:pt idx="78">
                  <c:v>2E-3</c:v>
                </c:pt>
                <c:pt idx="79">
                  <c:v>2E-3</c:v>
                </c:pt>
                <c:pt idx="80">
                  <c:v>0</c:v>
                </c:pt>
                <c:pt idx="81">
                  <c:v>2E-3</c:v>
                </c:pt>
                <c:pt idx="82">
                  <c:v>5.0000000000000001E-3</c:v>
                </c:pt>
                <c:pt idx="83">
                  <c:v>6.9999999999999993E-3</c:v>
                </c:pt>
                <c:pt idx="84">
                  <c:v>1.3999999999999999E-2</c:v>
                </c:pt>
                <c:pt idx="85">
                  <c:v>0.01</c:v>
                </c:pt>
                <c:pt idx="86">
                  <c:v>9.0000000000000011E-3</c:v>
                </c:pt>
                <c:pt idx="87">
                  <c:v>1.1000000000000001E-2</c:v>
                </c:pt>
                <c:pt idx="88">
                  <c:v>0.01</c:v>
                </c:pt>
                <c:pt idx="89">
                  <c:v>0.01</c:v>
                </c:pt>
                <c:pt idx="90">
                  <c:v>8.0000000000000002E-3</c:v>
                </c:pt>
                <c:pt idx="91">
                  <c:v>1.1000000000000001E-2</c:v>
                </c:pt>
                <c:pt idx="92">
                  <c:v>1.4999999999999999E-2</c:v>
                </c:pt>
                <c:pt idx="93">
                  <c:v>1.6E-2</c:v>
                </c:pt>
                <c:pt idx="94">
                  <c:v>1.7000000000000001E-2</c:v>
                </c:pt>
                <c:pt idx="95">
                  <c:v>2.1000000000000001E-2</c:v>
                </c:pt>
                <c:pt idx="96">
                  <c:v>2.5000000000000001E-2</c:v>
                </c:pt>
                <c:pt idx="97">
                  <c:v>2.7000000000000003E-2</c:v>
                </c:pt>
                <c:pt idx="98">
                  <c:v>2.4E-2</c:v>
                </c:pt>
                <c:pt idx="99">
                  <c:v>2.2000000000000002E-2</c:v>
                </c:pt>
                <c:pt idx="100">
                  <c:v>1.9E-2</c:v>
                </c:pt>
                <c:pt idx="101">
                  <c:v>1.6E-2</c:v>
                </c:pt>
                <c:pt idx="102">
                  <c:v>1.7000000000000001E-2</c:v>
                </c:pt>
                <c:pt idx="103">
                  <c:v>1.9E-2</c:v>
                </c:pt>
                <c:pt idx="104">
                  <c:v>2.2000000000000002E-2</c:v>
                </c:pt>
                <c:pt idx="105">
                  <c:v>0.02</c:v>
                </c:pt>
                <c:pt idx="106">
                  <c:v>2.2000000000000002E-2</c:v>
                </c:pt>
                <c:pt idx="107">
                  <c:v>2.1000000000000001E-2</c:v>
                </c:pt>
                <c:pt idx="108">
                  <c:v>2.1000000000000001E-2</c:v>
                </c:pt>
                <c:pt idx="109">
                  <c:v>2.2000000000000002E-2</c:v>
                </c:pt>
                <c:pt idx="110">
                  <c:v>2.4E-2</c:v>
                </c:pt>
                <c:pt idx="111">
                  <c:v>2.5000000000000001E-2</c:v>
                </c:pt>
                <c:pt idx="112">
                  <c:v>2.7999999999999997E-2</c:v>
                </c:pt>
                <c:pt idx="113">
                  <c:v>2.8999999999999998E-2</c:v>
                </c:pt>
                <c:pt idx="114">
                  <c:v>2.8999999999999998E-2</c:v>
                </c:pt>
                <c:pt idx="115">
                  <c:v>2.7000000000000003E-2</c:v>
                </c:pt>
                <c:pt idx="116">
                  <c:v>2.3E-2</c:v>
                </c:pt>
                <c:pt idx="117">
                  <c:v>2.5000000000000001E-2</c:v>
                </c:pt>
                <c:pt idx="118">
                  <c:v>2.2000000000000002E-2</c:v>
                </c:pt>
                <c:pt idx="119">
                  <c:v>1.9E-2</c:v>
                </c:pt>
                <c:pt idx="120">
                  <c:v>1.6E-2</c:v>
                </c:pt>
                <c:pt idx="121">
                  <c:v>1.4999999999999999E-2</c:v>
                </c:pt>
                <c:pt idx="122">
                  <c:v>1.9E-2</c:v>
                </c:pt>
                <c:pt idx="123">
                  <c:v>0.02</c:v>
                </c:pt>
                <c:pt idx="124">
                  <c:v>1.8000000000000002E-2</c:v>
                </c:pt>
                <c:pt idx="125">
                  <c:v>1.6E-2</c:v>
                </c:pt>
                <c:pt idx="126">
                  <c:v>1.8000000000000002E-2</c:v>
                </c:pt>
                <c:pt idx="127">
                  <c:v>1.7000000000000001E-2</c:v>
                </c:pt>
                <c:pt idx="128">
                  <c:v>1.7000000000000001E-2</c:v>
                </c:pt>
                <c:pt idx="129">
                  <c:v>1.8000000000000002E-2</c:v>
                </c:pt>
                <c:pt idx="130">
                  <c:v>2.1000000000000001E-2</c:v>
                </c:pt>
                <c:pt idx="131">
                  <c:v>2.3E-2</c:v>
                </c:pt>
                <c:pt idx="132">
                  <c:v>2.5000000000000001E-2</c:v>
                </c:pt>
                <c:pt idx="133">
                  <c:v>2.3E-2</c:v>
                </c:pt>
                <c:pt idx="134">
                  <c:v>1.4999999999999999E-2</c:v>
                </c:pt>
                <c:pt idx="135">
                  <c:v>3.0000000000000001E-3</c:v>
                </c:pt>
                <c:pt idx="136">
                  <c:v>1E-3</c:v>
                </c:pt>
                <c:pt idx="137">
                  <c:v>6.0000000000000001E-3</c:v>
                </c:pt>
                <c:pt idx="138">
                  <c:v>0.01</c:v>
                </c:pt>
                <c:pt idx="139">
                  <c:v>1.3000000000000001E-2</c:v>
                </c:pt>
                <c:pt idx="140">
                  <c:v>1.3999999999999999E-2</c:v>
                </c:pt>
                <c:pt idx="141">
                  <c:v>1.2E-2</c:v>
                </c:pt>
                <c:pt idx="142">
                  <c:v>1.2E-2</c:v>
                </c:pt>
                <c:pt idx="143">
                  <c:v>1.3999999999999999E-2</c:v>
                </c:pt>
                <c:pt idx="144">
                  <c:v>1.3999999999999999E-2</c:v>
                </c:pt>
                <c:pt idx="145">
                  <c:v>1.7000000000000001E-2</c:v>
                </c:pt>
                <c:pt idx="146">
                  <c:v>2.6000000000000002E-2</c:v>
                </c:pt>
                <c:pt idx="147">
                  <c:v>4.2000000000000003E-2</c:v>
                </c:pt>
                <c:pt idx="148">
                  <c:v>0.05</c:v>
                </c:pt>
                <c:pt idx="149">
                  <c:v>5.4000000000000006E-2</c:v>
                </c:pt>
                <c:pt idx="150">
                  <c:v>5.4000000000000006E-2</c:v>
                </c:pt>
                <c:pt idx="151">
                  <c:v>5.2999999999999999E-2</c:v>
                </c:pt>
                <c:pt idx="152">
                  <c:v>5.4000000000000006E-2</c:v>
                </c:pt>
                <c:pt idx="153" formatCode="0.0000">
                  <c:v>6.2E-2</c:v>
                </c:pt>
              </c:numCache>
            </c:numRef>
          </c:val>
          <c:smooth val="0"/>
          <c:extLst>
            <c:ext xmlns:c16="http://schemas.microsoft.com/office/drawing/2014/chart" uri="{C3380CC4-5D6E-409C-BE32-E72D297353CC}">
              <c16:uniqueId val="{00000000-4A42-40D7-9D89-CCB7CEB14482}"/>
            </c:ext>
          </c:extLst>
        </c:ser>
        <c:dLbls>
          <c:showLegendKey val="0"/>
          <c:showVal val="0"/>
          <c:showCatName val="0"/>
          <c:showSerName val="0"/>
          <c:showPercent val="0"/>
          <c:showBubbleSize val="0"/>
        </c:dLbls>
        <c:smooth val="0"/>
        <c:axId val="1573380512"/>
        <c:axId val="1756878336"/>
      </c:lineChart>
      <c:dateAx>
        <c:axId val="1573380512"/>
        <c:scaling>
          <c:orientation val="minMax"/>
        </c:scaling>
        <c:delete val="0"/>
        <c:axPos val="b"/>
        <c:numFmt formatCode="yyyy" sourceLinked="0"/>
        <c:majorTickMark val="none"/>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56878336"/>
        <c:crosses val="autoZero"/>
        <c:auto val="1"/>
        <c:lblOffset val="100"/>
        <c:baseTimeUnit val="months"/>
        <c:majorUnit val="2"/>
        <c:majorTimeUnit val="years"/>
      </c:dateAx>
      <c:valAx>
        <c:axId val="1756878336"/>
        <c:scaling>
          <c:orientation val="minMax"/>
          <c:max val="8.0000000000000016E-2"/>
          <c:min val="-2.0000000000000004E-2"/>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73380512"/>
        <c:crosses val="autoZero"/>
        <c:crossBetween val="between"/>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58117179591148E-2"/>
          <c:y val="0.14488780232774068"/>
          <c:w val="0.87205993470897658"/>
          <c:h val="0.70285888990936418"/>
        </c:manualLayout>
      </c:layout>
      <c:areaChart>
        <c:grouping val="standard"/>
        <c:varyColors val="0"/>
        <c:ser>
          <c:idx val="2"/>
          <c:order val="2"/>
          <c:tx>
            <c:strRef>
              <c:f>Sheet1!$D$1</c:f>
              <c:strCache>
                <c:ptCount val="1"/>
                <c:pt idx="0">
                  <c:v>Recessions</c:v>
                </c:pt>
              </c:strCache>
            </c:strRef>
          </c:tx>
          <c:spPr>
            <a:solidFill>
              <a:schemeClr val="bg1">
                <a:lumMod val="95000"/>
              </a:schemeClr>
            </a:solidFill>
            <a:ln>
              <a:noFill/>
            </a:ln>
            <a:effectLst/>
          </c:spPr>
          <c:cat>
            <c:numRef>
              <c:f>Sheet1!$A$2:$A$324</c:f>
              <c:numCache>
                <c:formatCode>m/d/yyyy</c:formatCode>
                <c:ptCount val="323"/>
                <c:pt idx="0">
                  <c:v>34730</c:v>
                </c:pt>
                <c:pt idx="1">
                  <c:v>34758</c:v>
                </c:pt>
                <c:pt idx="2">
                  <c:v>34789</c:v>
                </c:pt>
                <c:pt idx="3">
                  <c:v>34817</c:v>
                </c:pt>
                <c:pt idx="4">
                  <c:v>34850</c:v>
                </c:pt>
                <c:pt idx="5">
                  <c:v>34880</c:v>
                </c:pt>
                <c:pt idx="6">
                  <c:v>34911</c:v>
                </c:pt>
                <c:pt idx="7">
                  <c:v>34942</c:v>
                </c:pt>
                <c:pt idx="8">
                  <c:v>34971</c:v>
                </c:pt>
                <c:pt idx="9">
                  <c:v>35003</c:v>
                </c:pt>
                <c:pt idx="10">
                  <c:v>35033</c:v>
                </c:pt>
                <c:pt idx="11">
                  <c:v>35062</c:v>
                </c:pt>
                <c:pt idx="12">
                  <c:v>35095</c:v>
                </c:pt>
                <c:pt idx="13">
                  <c:v>35124</c:v>
                </c:pt>
                <c:pt idx="14">
                  <c:v>35153</c:v>
                </c:pt>
                <c:pt idx="15">
                  <c:v>35185</c:v>
                </c:pt>
                <c:pt idx="16">
                  <c:v>35216</c:v>
                </c:pt>
                <c:pt idx="17">
                  <c:v>35244</c:v>
                </c:pt>
                <c:pt idx="18">
                  <c:v>35277</c:v>
                </c:pt>
                <c:pt idx="19">
                  <c:v>35307</c:v>
                </c:pt>
                <c:pt idx="20">
                  <c:v>35338</c:v>
                </c:pt>
                <c:pt idx="21">
                  <c:v>35369</c:v>
                </c:pt>
                <c:pt idx="22">
                  <c:v>35398</c:v>
                </c:pt>
                <c:pt idx="23">
                  <c:v>35430</c:v>
                </c:pt>
                <c:pt idx="24">
                  <c:v>35461</c:v>
                </c:pt>
                <c:pt idx="25">
                  <c:v>35489</c:v>
                </c:pt>
                <c:pt idx="26">
                  <c:v>35520</c:v>
                </c:pt>
                <c:pt idx="27">
                  <c:v>35550</c:v>
                </c:pt>
                <c:pt idx="28">
                  <c:v>35580</c:v>
                </c:pt>
                <c:pt idx="29">
                  <c:v>35611</c:v>
                </c:pt>
                <c:pt idx="30">
                  <c:v>35642</c:v>
                </c:pt>
                <c:pt idx="31">
                  <c:v>35671</c:v>
                </c:pt>
                <c:pt idx="32">
                  <c:v>35703</c:v>
                </c:pt>
                <c:pt idx="33">
                  <c:v>35734</c:v>
                </c:pt>
                <c:pt idx="34">
                  <c:v>35762</c:v>
                </c:pt>
                <c:pt idx="35">
                  <c:v>35795</c:v>
                </c:pt>
                <c:pt idx="36">
                  <c:v>35825</c:v>
                </c:pt>
                <c:pt idx="37">
                  <c:v>35853</c:v>
                </c:pt>
                <c:pt idx="38">
                  <c:v>35885</c:v>
                </c:pt>
                <c:pt idx="39">
                  <c:v>35915</c:v>
                </c:pt>
                <c:pt idx="40">
                  <c:v>35944</c:v>
                </c:pt>
                <c:pt idx="41">
                  <c:v>35976</c:v>
                </c:pt>
                <c:pt idx="42">
                  <c:v>36007</c:v>
                </c:pt>
                <c:pt idx="43">
                  <c:v>36038</c:v>
                </c:pt>
                <c:pt idx="44">
                  <c:v>36068</c:v>
                </c:pt>
                <c:pt idx="45">
                  <c:v>36098</c:v>
                </c:pt>
                <c:pt idx="46">
                  <c:v>36129</c:v>
                </c:pt>
                <c:pt idx="47">
                  <c:v>36160</c:v>
                </c:pt>
                <c:pt idx="48">
                  <c:v>36189</c:v>
                </c:pt>
                <c:pt idx="49">
                  <c:v>36217</c:v>
                </c:pt>
                <c:pt idx="50">
                  <c:v>36250</c:v>
                </c:pt>
                <c:pt idx="51">
                  <c:v>36280</c:v>
                </c:pt>
                <c:pt idx="52">
                  <c:v>36311</c:v>
                </c:pt>
                <c:pt idx="53">
                  <c:v>36341</c:v>
                </c:pt>
                <c:pt idx="54">
                  <c:v>36371</c:v>
                </c:pt>
                <c:pt idx="55">
                  <c:v>36403</c:v>
                </c:pt>
                <c:pt idx="56">
                  <c:v>36433</c:v>
                </c:pt>
                <c:pt idx="57">
                  <c:v>36462</c:v>
                </c:pt>
                <c:pt idx="58">
                  <c:v>36494</c:v>
                </c:pt>
                <c:pt idx="59">
                  <c:v>36525</c:v>
                </c:pt>
                <c:pt idx="60">
                  <c:v>36556</c:v>
                </c:pt>
                <c:pt idx="61">
                  <c:v>36585</c:v>
                </c:pt>
                <c:pt idx="62">
                  <c:v>36616</c:v>
                </c:pt>
                <c:pt idx="63">
                  <c:v>36644</c:v>
                </c:pt>
                <c:pt idx="64">
                  <c:v>36677</c:v>
                </c:pt>
                <c:pt idx="65">
                  <c:v>36707</c:v>
                </c:pt>
                <c:pt idx="66">
                  <c:v>36738</c:v>
                </c:pt>
                <c:pt idx="67">
                  <c:v>36769</c:v>
                </c:pt>
                <c:pt idx="68">
                  <c:v>36798</c:v>
                </c:pt>
                <c:pt idx="69">
                  <c:v>36830</c:v>
                </c:pt>
                <c:pt idx="70">
                  <c:v>36860</c:v>
                </c:pt>
                <c:pt idx="71">
                  <c:v>36889</c:v>
                </c:pt>
                <c:pt idx="72">
                  <c:v>36922</c:v>
                </c:pt>
                <c:pt idx="73">
                  <c:v>36950</c:v>
                </c:pt>
                <c:pt idx="74">
                  <c:v>36980</c:v>
                </c:pt>
                <c:pt idx="75">
                  <c:v>37011</c:v>
                </c:pt>
                <c:pt idx="76">
                  <c:v>37042</c:v>
                </c:pt>
                <c:pt idx="77">
                  <c:v>37071</c:v>
                </c:pt>
                <c:pt idx="78">
                  <c:v>37103</c:v>
                </c:pt>
                <c:pt idx="79">
                  <c:v>37134</c:v>
                </c:pt>
                <c:pt idx="80">
                  <c:v>37162</c:v>
                </c:pt>
                <c:pt idx="81">
                  <c:v>37195</c:v>
                </c:pt>
                <c:pt idx="82">
                  <c:v>37225</c:v>
                </c:pt>
                <c:pt idx="83">
                  <c:v>37256</c:v>
                </c:pt>
                <c:pt idx="84">
                  <c:v>37287</c:v>
                </c:pt>
                <c:pt idx="85">
                  <c:v>37315</c:v>
                </c:pt>
                <c:pt idx="86">
                  <c:v>37344</c:v>
                </c:pt>
                <c:pt idx="87">
                  <c:v>37376</c:v>
                </c:pt>
                <c:pt idx="88">
                  <c:v>37407</c:v>
                </c:pt>
                <c:pt idx="89">
                  <c:v>37435</c:v>
                </c:pt>
                <c:pt idx="90">
                  <c:v>37468</c:v>
                </c:pt>
                <c:pt idx="91">
                  <c:v>37498</c:v>
                </c:pt>
                <c:pt idx="92">
                  <c:v>37529</c:v>
                </c:pt>
                <c:pt idx="93">
                  <c:v>37560</c:v>
                </c:pt>
                <c:pt idx="94">
                  <c:v>37589</c:v>
                </c:pt>
                <c:pt idx="95">
                  <c:v>37621</c:v>
                </c:pt>
                <c:pt idx="96">
                  <c:v>37652</c:v>
                </c:pt>
                <c:pt idx="97">
                  <c:v>37680</c:v>
                </c:pt>
                <c:pt idx="98">
                  <c:v>37711</c:v>
                </c:pt>
                <c:pt idx="99">
                  <c:v>37741</c:v>
                </c:pt>
                <c:pt idx="100">
                  <c:v>37771</c:v>
                </c:pt>
                <c:pt idx="101">
                  <c:v>37802</c:v>
                </c:pt>
                <c:pt idx="102">
                  <c:v>37833</c:v>
                </c:pt>
                <c:pt idx="103">
                  <c:v>37862</c:v>
                </c:pt>
                <c:pt idx="104">
                  <c:v>37894</c:v>
                </c:pt>
                <c:pt idx="105">
                  <c:v>37925</c:v>
                </c:pt>
                <c:pt idx="106">
                  <c:v>37953</c:v>
                </c:pt>
                <c:pt idx="107">
                  <c:v>37986</c:v>
                </c:pt>
                <c:pt idx="108">
                  <c:v>38016</c:v>
                </c:pt>
                <c:pt idx="109">
                  <c:v>38044</c:v>
                </c:pt>
                <c:pt idx="110">
                  <c:v>38077</c:v>
                </c:pt>
                <c:pt idx="111">
                  <c:v>38107</c:v>
                </c:pt>
                <c:pt idx="112">
                  <c:v>38138</c:v>
                </c:pt>
                <c:pt idx="113">
                  <c:v>38168</c:v>
                </c:pt>
                <c:pt idx="114">
                  <c:v>38198</c:v>
                </c:pt>
                <c:pt idx="115">
                  <c:v>38230</c:v>
                </c:pt>
                <c:pt idx="116">
                  <c:v>38260</c:v>
                </c:pt>
                <c:pt idx="117">
                  <c:v>38289</c:v>
                </c:pt>
                <c:pt idx="118">
                  <c:v>38321</c:v>
                </c:pt>
                <c:pt idx="119">
                  <c:v>38352</c:v>
                </c:pt>
                <c:pt idx="120">
                  <c:v>38383</c:v>
                </c:pt>
                <c:pt idx="121">
                  <c:v>38411</c:v>
                </c:pt>
                <c:pt idx="122">
                  <c:v>38442</c:v>
                </c:pt>
                <c:pt idx="123">
                  <c:v>38471</c:v>
                </c:pt>
                <c:pt idx="124">
                  <c:v>38503</c:v>
                </c:pt>
                <c:pt idx="125">
                  <c:v>38533</c:v>
                </c:pt>
                <c:pt idx="126">
                  <c:v>38562</c:v>
                </c:pt>
                <c:pt idx="127">
                  <c:v>38595</c:v>
                </c:pt>
                <c:pt idx="128">
                  <c:v>38625</c:v>
                </c:pt>
                <c:pt idx="129">
                  <c:v>38656</c:v>
                </c:pt>
                <c:pt idx="130">
                  <c:v>38686</c:v>
                </c:pt>
                <c:pt idx="131">
                  <c:v>38716</c:v>
                </c:pt>
                <c:pt idx="132">
                  <c:v>38748</c:v>
                </c:pt>
                <c:pt idx="133">
                  <c:v>38776</c:v>
                </c:pt>
                <c:pt idx="134">
                  <c:v>38807</c:v>
                </c:pt>
                <c:pt idx="135">
                  <c:v>38835</c:v>
                </c:pt>
                <c:pt idx="136">
                  <c:v>38868</c:v>
                </c:pt>
                <c:pt idx="137">
                  <c:v>38898</c:v>
                </c:pt>
                <c:pt idx="138">
                  <c:v>38929</c:v>
                </c:pt>
                <c:pt idx="139">
                  <c:v>38960</c:v>
                </c:pt>
                <c:pt idx="140">
                  <c:v>38989</c:v>
                </c:pt>
                <c:pt idx="141">
                  <c:v>39021</c:v>
                </c:pt>
                <c:pt idx="142">
                  <c:v>39051</c:v>
                </c:pt>
                <c:pt idx="143">
                  <c:v>39080</c:v>
                </c:pt>
                <c:pt idx="144">
                  <c:v>39113</c:v>
                </c:pt>
                <c:pt idx="145">
                  <c:v>39141</c:v>
                </c:pt>
                <c:pt idx="146">
                  <c:v>39171</c:v>
                </c:pt>
                <c:pt idx="147">
                  <c:v>39202</c:v>
                </c:pt>
                <c:pt idx="148">
                  <c:v>39233</c:v>
                </c:pt>
                <c:pt idx="149">
                  <c:v>39262</c:v>
                </c:pt>
                <c:pt idx="150">
                  <c:v>39294</c:v>
                </c:pt>
                <c:pt idx="151">
                  <c:v>39325</c:v>
                </c:pt>
                <c:pt idx="152">
                  <c:v>39353</c:v>
                </c:pt>
                <c:pt idx="153">
                  <c:v>39386</c:v>
                </c:pt>
                <c:pt idx="154">
                  <c:v>39416</c:v>
                </c:pt>
                <c:pt idx="155">
                  <c:v>39447</c:v>
                </c:pt>
                <c:pt idx="156">
                  <c:v>39478</c:v>
                </c:pt>
                <c:pt idx="157">
                  <c:v>39507</c:v>
                </c:pt>
                <c:pt idx="158">
                  <c:v>39538</c:v>
                </c:pt>
                <c:pt idx="159">
                  <c:v>39568</c:v>
                </c:pt>
                <c:pt idx="160">
                  <c:v>39598</c:v>
                </c:pt>
                <c:pt idx="161">
                  <c:v>39629</c:v>
                </c:pt>
                <c:pt idx="162">
                  <c:v>39660</c:v>
                </c:pt>
                <c:pt idx="163">
                  <c:v>39689</c:v>
                </c:pt>
                <c:pt idx="164">
                  <c:v>39721</c:v>
                </c:pt>
                <c:pt idx="165">
                  <c:v>39752</c:v>
                </c:pt>
                <c:pt idx="166">
                  <c:v>39780</c:v>
                </c:pt>
                <c:pt idx="167">
                  <c:v>39813</c:v>
                </c:pt>
                <c:pt idx="168">
                  <c:v>39843</c:v>
                </c:pt>
                <c:pt idx="169">
                  <c:v>39871</c:v>
                </c:pt>
                <c:pt idx="170">
                  <c:v>39903</c:v>
                </c:pt>
                <c:pt idx="171">
                  <c:v>39933</c:v>
                </c:pt>
                <c:pt idx="172">
                  <c:v>39962</c:v>
                </c:pt>
                <c:pt idx="173">
                  <c:v>39994</c:v>
                </c:pt>
                <c:pt idx="174">
                  <c:v>40025</c:v>
                </c:pt>
                <c:pt idx="175">
                  <c:v>40056</c:v>
                </c:pt>
                <c:pt idx="176">
                  <c:v>40086</c:v>
                </c:pt>
                <c:pt idx="177">
                  <c:v>40116</c:v>
                </c:pt>
                <c:pt idx="178">
                  <c:v>40147</c:v>
                </c:pt>
                <c:pt idx="179">
                  <c:v>40178</c:v>
                </c:pt>
                <c:pt idx="180">
                  <c:v>40207</c:v>
                </c:pt>
                <c:pt idx="181">
                  <c:v>40235</c:v>
                </c:pt>
                <c:pt idx="182">
                  <c:v>40268</c:v>
                </c:pt>
                <c:pt idx="183">
                  <c:v>40298</c:v>
                </c:pt>
                <c:pt idx="184">
                  <c:v>40329</c:v>
                </c:pt>
                <c:pt idx="185">
                  <c:v>40359</c:v>
                </c:pt>
                <c:pt idx="186">
                  <c:v>40389</c:v>
                </c:pt>
                <c:pt idx="187">
                  <c:v>40421</c:v>
                </c:pt>
                <c:pt idx="188">
                  <c:v>40451</c:v>
                </c:pt>
                <c:pt idx="189">
                  <c:v>40480</c:v>
                </c:pt>
                <c:pt idx="190">
                  <c:v>40512</c:v>
                </c:pt>
                <c:pt idx="191">
                  <c:v>40543</c:v>
                </c:pt>
                <c:pt idx="192">
                  <c:v>40574</c:v>
                </c:pt>
                <c:pt idx="193">
                  <c:v>40602</c:v>
                </c:pt>
                <c:pt idx="194">
                  <c:v>40633</c:v>
                </c:pt>
                <c:pt idx="195">
                  <c:v>40662</c:v>
                </c:pt>
                <c:pt idx="196">
                  <c:v>40694</c:v>
                </c:pt>
                <c:pt idx="197">
                  <c:v>40724</c:v>
                </c:pt>
                <c:pt idx="198">
                  <c:v>40753</c:v>
                </c:pt>
                <c:pt idx="199">
                  <c:v>40786</c:v>
                </c:pt>
                <c:pt idx="200">
                  <c:v>40816</c:v>
                </c:pt>
                <c:pt idx="201">
                  <c:v>40847</c:v>
                </c:pt>
                <c:pt idx="202">
                  <c:v>40877</c:v>
                </c:pt>
                <c:pt idx="203">
                  <c:v>40907</c:v>
                </c:pt>
                <c:pt idx="204">
                  <c:v>40939</c:v>
                </c:pt>
                <c:pt idx="205">
                  <c:v>40968</c:v>
                </c:pt>
                <c:pt idx="206">
                  <c:v>40998</c:v>
                </c:pt>
                <c:pt idx="207">
                  <c:v>41029</c:v>
                </c:pt>
                <c:pt idx="208">
                  <c:v>41060</c:v>
                </c:pt>
                <c:pt idx="209">
                  <c:v>41089</c:v>
                </c:pt>
                <c:pt idx="210">
                  <c:v>41121</c:v>
                </c:pt>
                <c:pt idx="211">
                  <c:v>41152</c:v>
                </c:pt>
                <c:pt idx="212">
                  <c:v>41180</c:v>
                </c:pt>
                <c:pt idx="213">
                  <c:v>41213</c:v>
                </c:pt>
                <c:pt idx="214">
                  <c:v>41243</c:v>
                </c:pt>
                <c:pt idx="215">
                  <c:v>41274</c:v>
                </c:pt>
                <c:pt idx="216">
                  <c:v>41305</c:v>
                </c:pt>
                <c:pt idx="217">
                  <c:v>41333</c:v>
                </c:pt>
                <c:pt idx="218">
                  <c:v>41362</c:v>
                </c:pt>
                <c:pt idx="219">
                  <c:v>41394</c:v>
                </c:pt>
                <c:pt idx="220">
                  <c:v>41425</c:v>
                </c:pt>
                <c:pt idx="221">
                  <c:v>41453</c:v>
                </c:pt>
                <c:pt idx="222">
                  <c:v>41486</c:v>
                </c:pt>
                <c:pt idx="223">
                  <c:v>41516</c:v>
                </c:pt>
                <c:pt idx="224">
                  <c:v>41547</c:v>
                </c:pt>
                <c:pt idx="225">
                  <c:v>41578</c:v>
                </c:pt>
                <c:pt idx="226">
                  <c:v>41607</c:v>
                </c:pt>
                <c:pt idx="227">
                  <c:v>41639</c:v>
                </c:pt>
                <c:pt idx="228">
                  <c:v>41670</c:v>
                </c:pt>
                <c:pt idx="229">
                  <c:v>41698</c:v>
                </c:pt>
                <c:pt idx="230">
                  <c:v>41729</c:v>
                </c:pt>
                <c:pt idx="231">
                  <c:v>41759</c:v>
                </c:pt>
                <c:pt idx="232">
                  <c:v>41789</c:v>
                </c:pt>
                <c:pt idx="233">
                  <c:v>41820</c:v>
                </c:pt>
                <c:pt idx="234">
                  <c:v>41851</c:v>
                </c:pt>
                <c:pt idx="235">
                  <c:v>41880</c:v>
                </c:pt>
                <c:pt idx="236">
                  <c:v>41912</c:v>
                </c:pt>
                <c:pt idx="237">
                  <c:v>41943</c:v>
                </c:pt>
                <c:pt idx="238">
                  <c:v>41971</c:v>
                </c:pt>
                <c:pt idx="239">
                  <c:v>42004</c:v>
                </c:pt>
                <c:pt idx="240">
                  <c:v>42034</c:v>
                </c:pt>
                <c:pt idx="241">
                  <c:v>42062</c:v>
                </c:pt>
                <c:pt idx="242">
                  <c:v>42094</c:v>
                </c:pt>
                <c:pt idx="243">
                  <c:v>42124</c:v>
                </c:pt>
                <c:pt idx="244">
                  <c:v>42153</c:v>
                </c:pt>
                <c:pt idx="245">
                  <c:v>42185</c:v>
                </c:pt>
                <c:pt idx="246">
                  <c:v>42216</c:v>
                </c:pt>
                <c:pt idx="247">
                  <c:v>42247</c:v>
                </c:pt>
                <c:pt idx="248">
                  <c:v>42277</c:v>
                </c:pt>
                <c:pt idx="249">
                  <c:v>42307</c:v>
                </c:pt>
                <c:pt idx="250">
                  <c:v>42338</c:v>
                </c:pt>
                <c:pt idx="251">
                  <c:v>42369</c:v>
                </c:pt>
                <c:pt idx="252">
                  <c:v>42398</c:v>
                </c:pt>
                <c:pt idx="253">
                  <c:v>42429</c:v>
                </c:pt>
                <c:pt idx="254">
                  <c:v>42460</c:v>
                </c:pt>
                <c:pt idx="255">
                  <c:v>42489</c:v>
                </c:pt>
                <c:pt idx="256">
                  <c:v>42521</c:v>
                </c:pt>
                <c:pt idx="257">
                  <c:v>42551</c:v>
                </c:pt>
                <c:pt idx="258">
                  <c:v>42580</c:v>
                </c:pt>
                <c:pt idx="259">
                  <c:v>42613</c:v>
                </c:pt>
                <c:pt idx="260">
                  <c:v>42643</c:v>
                </c:pt>
                <c:pt idx="261">
                  <c:v>42674</c:v>
                </c:pt>
                <c:pt idx="262">
                  <c:v>42704</c:v>
                </c:pt>
                <c:pt idx="263">
                  <c:v>42734</c:v>
                </c:pt>
                <c:pt idx="264">
                  <c:v>42766</c:v>
                </c:pt>
                <c:pt idx="265">
                  <c:v>42794</c:v>
                </c:pt>
                <c:pt idx="266">
                  <c:v>42825</c:v>
                </c:pt>
                <c:pt idx="267">
                  <c:v>42853</c:v>
                </c:pt>
                <c:pt idx="268">
                  <c:v>42886</c:v>
                </c:pt>
                <c:pt idx="269">
                  <c:v>42916</c:v>
                </c:pt>
                <c:pt idx="270">
                  <c:v>42947</c:v>
                </c:pt>
                <c:pt idx="271">
                  <c:v>42978</c:v>
                </c:pt>
                <c:pt idx="272">
                  <c:v>43007</c:v>
                </c:pt>
                <c:pt idx="273">
                  <c:v>43039</c:v>
                </c:pt>
                <c:pt idx="274">
                  <c:v>43069</c:v>
                </c:pt>
                <c:pt idx="275">
                  <c:v>43098</c:v>
                </c:pt>
                <c:pt idx="276">
                  <c:v>43131</c:v>
                </c:pt>
                <c:pt idx="277">
                  <c:v>43159</c:v>
                </c:pt>
                <c:pt idx="278">
                  <c:v>43189</c:v>
                </c:pt>
                <c:pt idx="279">
                  <c:v>43220</c:v>
                </c:pt>
                <c:pt idx="280">
                  <c:v>43251</c:v>
                </c:pt>
                <c:pt idx="281">
                  <c:v>43280</c:v>
                </c:pt>
                <c:pt idx="282">
                  <c:v>43312</c:v>
                </c:pt>
                <c:pt idx="283">
                  <c:v>43343</c:v>
                </c:pt>
                <c:pt idx="284">
                  <c:v>43371</c:v>
                </c:pt>
                <c:pt idx="285">
                  <c:v>43404</c:v>
                </c:pt>
                <c:pt idx="286">
                  <c:v>43434</c:v>
                </c:pt>
                <c:pt idx="287">
                  <c:v>43465</c:v>
                </c:pt>
                <c:pt idx="288">
                  <c:v>43496</c:v>
                </c:pt>
                <c:pt idx="289">
                  <c:v>43524</c:v>
                </c:pt>
                <c:pt idx="290">
                  <c:v>43553</c:v>
                </c:pt>
                <c:pt idx="291">
                  <c:v>43585</c:v>
                </c:pt>
                <c:pt idx="292">
                  <c:v>43616</c:v>
                </c:pt>
                <c:pt idx="293">
                  <c:v>43644</c:v>
                </c:pt>
                <c:pt idx="294">
                  <c:v>43677</c:v>
                </c:pt>
                <c:pt idx="295">
                  <c:v>43707</c:v>
                </c:pt>
                <c:pt idx="296">
                  <c:v>43738</c:v>
                </c:pt>
                <c:pt idx="297">
                  <c:v>43769</c:v>
                </c:pt>
                <c:pt idx="298">
                  <c:v>43798</c:v>
                </c:pt>
                <c:pt idx="299">
                  <c:v>43830</c:v>
                </c:pt>
                <c:pt idx="300">
                  <c:v>43861</c:v>
                </c:pt>
                <c:pt idx="301">
                  <c:v>43889</c:v>
                </c:pt>
                <c:pt idx="302">
                  <c:v>43921</c:v>
                </c:pt>
                <c:pt idx="303">
                  <c:v>43951</c:v>
                </c:pt>
                <c:pt idx="304">
                  <c:v>43980</c:v>
                </c:pt>
                <c:pt idx="305">
                  <c:v>44012</c:v>
                </c:pt>
                <c:pt idx="306">
                  <c:v>44043</c:v>
                </c:pt>
                <c:pt idx="307">
                  <c:v>44074</c:v>
                </c:pt>
                <c:pt idx="308">
                  <c:v>44104</c:v>
                </c:pt>
                <c:pt idx="309">
                  <c:v>44134</c:v>
                </c:pt>
                <c:pt idx="310">
                  <c:v>44165</c:v>
                </c:pt>
                <c:pt idx="311">
                  <c:v>44196</c:v>
                </c:pt>
                <c:pt idx="312">
                  <c:v>44225</c:v>
                </c:pt>
                <c:pt idx="313">
                  <c:v>44253</c:v>
                </c:pt>
                <c:pt idx="314">
                  <c:v>44286</c:v>
                </c:pt>
                <c:pt idx="315">
                  <c:v>44316</c:v>
                </c:pt>
                <c:pt idx="316">
                  <c:v>44347</c:v>
                </c:pt>
                <c:pt idx="317">
                  <c:v>44377</c:v>
                </c:pt>
                <c:pt idx="318">
                  <c:v>44407</c:v>
                </c:pt>
                <c:pt idx="319">
                  <c:v>44439</c:v>
                </c:pt>
                <c:pt idx="320">
                  <c:v>44469</c:v>
                </c:pt>
                <c:pt idx="321">
                  <c:v>44500</c:v>
                </c:pt>
                <c:pt idx="322">
                  <c:v>44522</c:v>
                </c:pt>
              </c:numCache>
            </c:numRef>
          </c:cat>
          <c:val>
            <c:numRef>
              <c:f>Sheet1!$D$2:$D$324</c:f>
              <c:numCache>
                <c:formatCode>General</c:formatCode>
                <c:ptCount val="323"/>
                <c:pt idx="74">
                  <c:v>1</c:v>
                </c:pt>
                <c:pt idx="75">
                  <c:v>1</c:v>
                </c:pt>
                <c:pt idx="76">
                  <c:v>1</c:v>
                </c:pt>
                <c:pt idx="77">
                  <c:v>11</c:v>
                </c:pt>
                <c:pt idx="78">
                  <c:v>1</c:v>
                </c:pt>
                <c:pt idx="79">
                  <c:v>1</c:v>
                </c:pt>
                <c:pt idx="80">
                  <c:v>1</c:v>
                </c:pt>
                <c:pt idx="81">
                  <c:v>1</c:v>
                </c:pt>
                <c:pt idx="82">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301">
                  <c:v>1</c:v>
                </c:pt>
                <c:pt idx="302">
                  <c:v>1</c:v>
                </c:pt>
                <c:pt idx="303">
                  <c:v>1</c:v>
                </c:pt>
              </c:numCache>
            </c:numRef>
          </c:val>
          <c:extLst>
            <c:ext xmlns:c16="http://schemas.microsoft.com/office/drawing/2014/chart" uri="{C3380CC4-5D6E-409C-BE32-E72D297353CC}">
              <c16:uniqueId val="{00000000-33BE-497B-9590-56412C6521E5}"/>
            </c:ext>
          </c:extLst>
        </c:ser>
        <c:dLbls>
          <c:showLegendKey val="0"/>
          <c:showVal val="0"/>
          <c:showCatName val="0"/>
          <c:showSerName val="0"/>
          <c:showPercent val="0"/>
          <c:showBubbleSize val="0"/>
        </c:dLbls>
        <c:axId val="262949056"/>
        <c:axId val="262942400"/>
      </c:areaChart>
      <c:lineChart>
        <c:grouping val="standard"/>
        <c:varyColors val="0"/>
        <c:ser>
          <c:idx val="0"/>
          <c:order val="0"/>
          <c:tx>
            <c:strRef>
              <c:f>Sheet1!$B$1</c:f>
              <c:strCache>
                <c:ptCount val="1"/>
                <c:pt idx="0">
                  <c:v>10-Year US Treasury Rate</c:v>
                </c:pt>
              </c:strCache>
            </c:strRef>
          </c:tx>
          <c:spPr>
            <a:ln w="28575" cap="rnd">
              <a:solidFill>
                <a:schemeClr val="accent1"/>
              </a:solidFill>
              <a:round/>
            </a:ln>
            <a:effectLst/>
          </c:spPr>
          <c:marker>
            <c:symbol val="none"/>
          </c:marker>
          <c:cat>
            <c:numRef>
              <c:f>Sheet1!$A$2:$A$324</c:f>
              <c:numCache>
                <c:formatCode>m/d/yyyy</c:formatCode>
                <c:ptCount val="323"/>
                <c:pt idx="0">
                  <c:v>34730</c:v>
                </c:pt>
                <c:pt idx="1">
                  <c:v>34758</c:v>
                </c:pt>
                <c:pt idx="2">
                  <c:v>34789</c:v>
                </c:pt>
                <c:pt idx="3">
                  <c:v>34817</c:v>
                </c:pt>
                <c:pt idx="4">
                  <c:v>34850</c:v>
                </c:pt>
                <c:pt idx="5">
                  <c:v>34880</c:v>
                </c:pt>
                <c:pt idx="6">
                  <c:v>34911</c:v>
                </c:pt>
                <c:pt idx="7">
                  <c:v>34942</c:v>
                </c:pt>
                <c:pt idx="8">
                  <c:v>34971</c:v>
                </c:pt>
                <c:pt idx="9">
                  <c:v>35003</c:v>
                </c:pt>
                <c:pt idx="10">
                  <c:v>35033</c:v>
                </c:pt>
                <c:pt idx="11">
                  <c:v>35062</c:v>
                </c:pt>
                <c:pt idx="12">
                  <c:v>35095</c:v>
                </c:pt>
                <c:pt idx="13">
                  <c:v>35124</c:v>
                </c:pt>
                <c:pt idx="14">
                  <c:v>35153</c:v>
                </c:pt>
                <c:pt idx="15">
                  <c:v>35185</c:v>
                </c:pt>
                <c:pt idx="16">
                  <c:v>35216</c:v>
                </c:pt>
                <c:pt idx="17">
                  <c:v>35244</c:v>
                </c:pt>
                <c:pt idx="18">
                  <c:v>35277</c:v>
                </c:pt>
                <c:pt idx="19">
                  <c:v>35307</c:v>
                </c:pt>
                <c:pt idx="20">
                  <c:v>35338</c:v>
                </c:pt>
                <c:pt idx="21">
                  <c:v>35369</c:v>
                </c:pt>
                <c:pt idx="22">
                  <c:v>35398</c:v>
                </c:pt>
                <c:pt idx="23">
                  <c:v>35430</c:v>
                </c:pt>
                <c:pt idx="24">
                  <c:v>35461</c:v>
                </c:pt>
                <c:pt idx="25">
                  <c:v>35489</c:v>
                </c:pt>
                <c:pt idx="26">
                  <c:v>35520</c:v>
                </c:pt>
                <c:pt idx="27">
                  <c:v>35550</c:v>
                </c:pt>
                <c:pt idx="28">
                  <c:v>35580</c:v>
                </c:pt>
                <c:pt idx="29">
                  <c:v>35611</c:v>
                </c:pt>
                <c:pt idx="30">
                  <c:v>35642</c:v>
                </c:pt>
                <c:pt idx="31">
                  <c:v>35671</c:v>
                </c:pt>
                <c:pt idx="32">
                  <c:v>35703</c:v>
                </c:pt>
                <c:pt idx="33">
                  <c:v>35734</c:v>
                </c:pt>
                <c:pt idx="34">
                  <c:v>35762</c:v>
                </c:pt>
                <c:pt idx="35">
                  <c:v>35795</c:v>
                </c:pt>
                <c:pt idx="36">
                  <c:v>35825</c:v>
                </c:pt>
                <c:pt idx="37">
                  <c:v>35853</c:v>
                </c:pt>
                <c:pt idx="38">
                  <c:v>35885</c:v>
                </c:pt>
                <c:pt idx="39">
                  <c:v>35915</c:v>
                </c:pt>
                <c:pt idx="40">
                  <c:v>35944</c:v>
                </c:pt>
                <c:pt idx="41">
                  <c:v>35976</c:v>
                </c:pt>
                <c:pt idx="42">
                  <c:v>36007</c:v>
                </c:pt>
                <c:pt idx="43">
                  <c:v>36038</c:v>
                </c:pt>
                <c:pt idx="44">
                  <c:v>36068</c:v>
                </c:pt>
                <c:pt idx="45">
                  <c:v>36098</c:v>
                </c:pt>
                <c:pt idx="46">
                  <c:v>36129</c:v>
                </c:pt>
                <c:pt idx="47">
                  <c:v>36160</c:v>
                </c:pt>
                <c:pt idx="48">
                  <c:v>36189</c:v>
                </c:pt>
                <c:pt idx="49">
                  <c:v>36217</c:v>
                </c:pt>
                <c:pt idx="50">
                  <c:v>36250</c:v>
                </c:pt>
                <c:pt idx="51">
                  <c:v>36280</c:v>
                </c:pt>
                <c:pt idx="52">
                  <c:v>36311</c:v>
                </c:pt>
                <c:pt idx="53">
                  <c:v>36341</c:v>
                </c:pt>
                <c:pt idx="54">
                  <c:v>36371</c:v>
                </c:pt>
                <c:pt idx="55">
                  <c:v>36403</c:v>
                </c:pt>
                <c:pt idx="56">
                  <c:v>36433</c:v>
                </c:pt>
                <c:pt idx="57">
                  <c:v>36462</c:v>
                </c:pt>
                <c:pt idx="58">
                  <c:v>36494</c:v>
                </c:pt>
                <c:pt idx="59">
                  <c:v>36525</c:v>
                </c:pt>
                <c:pt idx="60">
                  <c:v>36556</c:v>
                </c:pt>
                <c:pt idx="61">
                  <c:v>36585</c:v>
                </c:pt>
                <c:pt idx="62">
                  <c:v>36616</c:v>
                </c:pt>
                <c:pt idx="63">
                  <c:v>36644</c:v>
                </c:pt>
                <c:pt idx="64">
                  <c:v>36677</c:v>
                </c:pt>
                <c:pt idx="65">
                  <c:v>36707</c:v>
                </c:pt>
                <c:pt idx="66">
                  <c:v>36738</c:v>
                </c:pt>
                <c:pt idx="67">
                  <c:v>36769</c:v>
                </c:pt>
                <c:pt idx="68">
                  <c:v>36798</c:v>
                </c:pt>
                <c:pt idx="69">
                  <c:v>36830</c:v>
                </c:pt>
                <c:pt idx="70">
                  <c:v>36860</c:v>
                </c:pt>
                <c:pt idx="71">
                  <c:v>36889</c:v>
                </c:pt>
                <c:pt idx="72">
                  <c:v>36922</c:v>
                </c:pt>
                <c:pt idx="73">
                  <c:v>36950</c:v>
                </c:pt>
                <c:pt idx="74">
                  <c:v>36980</c:v>
                </c:pt>
                <c:pt idx="75">
                  <c:v>37011</c:v>
                </c:pt>
                <c:pt idx="76">
                  <c:v>37042</c:v>
                </c:pt>
                <c:pt idx="77">
                  <c:v>37071</c:v>
                </c:pt>
                <c:pt idx="78">
                  <c:v>37103</c:v>
                </c:pt>
                <c:pt idx="79">
                  <c:v>37134</c:v>
                </c:pt>
                <c:pt idx="80">
                  <c:v>37162</c:v>
                </c:pt>
                <c:pt idx="81">
                  <c:v>37195</c:v>
                </c:pt>
                <c:pt idx="82">
                  <c:v>37225</c:v>
                </c:pt>
                <c:pt idx="83">
                  <c:v>37256</c:v>
                </c:pt>
                <c:pt idx="84">
                  <c:v>37287</c:v>
                </c:pt>
                <c:pt idx="85">
                  <c:v>37315</c:v>
                </c:pt>
                <c:pt idx="86">
                  <c:v>37344</c:v>
                </c:pt>
                <c:pt idx="87">
                  <c:v>37376</c:v>
                </c:pt>
                <c:pt idx="88">
                  <c:v>37407</c:v>
                </c:pt>
                <c:pt idx="89">
                  <c:v>37435</c:v>
                </c:pt>
                <c:pt idx="90">
                  <c:v>37468</c:v>
                </c:pt>
                <c:pt idx="91">
                  <c:v>37498</c:v>
                </c:pt>
                <c:pt idx="92">
                  <c:v>37529</c:v>
                </c:pt>
                <c:pt idx="93">
                  <c:v>37560</c:v>
                </c:pt>
                <c:pt idx="94">
                  <c:v>37589</c:v>
                </c:pt>
                <c:pt idx="95">
                  <c:v>37621</c:v>
                </c:pt>
                <c:pt idx="96">
                  <c:v>37652</c:v>
                </c:pt>
                <c:pt idx="97">
                  <c:v>37680</c:v>
                </c:pt>
                <c:pt idx="98">
                  <c:v>37711</c:v>
                </c:pt>
                <c:pt idx="99">
                  <c:v>37741</c:v>
                </c:pt>
                <c:pt idx="100">
                  <c:v>37771</c:v>
                </c:pt>
                <c:pt idx="101">
                  <c:v>37802</c:v>
                </c:pt>
                <c:pt idx="102">
                  <c:v>37833</c:v>
                </c:pt>
                <c:pt idx="103">
                  <c:v>37862</c:v>
                </c:pt>
                <c:pt idx="104">
                  <c:v>37894</c:v>
                </c:pt>
                <c:pt idx="105">
                  <c:v>37925</c:v>
                </c:pt>
                <c:pt idx="106">
                  <c:v>37953</c:v>
                </c:pt>
                <c:pt idx="107">
                  <c:v>37986</c:v>
                </c:pt>
                <c:pt idx="108">
                  <c:v>38016</c:v>
                </c:pt>
                <c:pt idx="109">
                  <c:v>38044</c:v>
                </c:pt>
                <c:pt idx="110">
                  <c:v>38077</c:v>
                </c:pt>
                <c:pt idx="111">
                  <c:v>38107</c:v>
                </c:pt>
                <c:pt idx="112">
                  <c:v>38138</c:v>
                </c:pt>
                <c:pt idx="113">
                  <c:v>38168</c:v>
                </c:pt>
                <c:pt idx="114">
                  <c:v>38198</c:v>
                </c:pt>
                <c:pt idx="115">
                  <c:v>38230</c:v>
                </c:pt>
                <c:pt idx="116">
                  <c:v>38260</c:v>
                </c:pt>
                <c:pt idx="117">
                  <c:v>38289</c:v>
                </c:pt>
                <c:pt idx="118">
                  <c:v>38321</c:v>
                </c:pt>
                <c:pt idx="119">
                  <c:v>38352</c:v>
                </c:pt>
                <c:pt idx="120">
                  <c:v>38383</c:v>
                </c:pt>
                <c:pt idx="121">
                  <c:v>38411</c:v>
                </c:pt>
                <c:pt idx="122">
                  <c:v>38442</c:v>
                </c:pt>
                <c:pt idx="123">
                  <c:v>38471</c:v>
                </c:pt>
                <c:pt idx="124">
                  <c:v>38503</c:v>
                </c:pt>
                <c:pt idx="125">
                  <c:v>38533</c:v>
                </c:pt>
                <c:pt idx="126">
                  <c:v>38562</c:v>
                </c:pt>
                <c:pt idx="127">
                  <c:v>38595</c:v>
                </c:pt>
                <c:pt idx="128">
                  <c:v>38625</c:v>
                </c:pt>
                <c:pt idx="129">
                  <c:v>38656</c:v>
                </c:pt>
                <c:pt idx="130">
                  <c:v>38686</c:v>
                </c:pt>
                <c:pt idx="131">
                  <c:v>38716</c:v>
                </c:pt>
                <c:pt idx="132">
                  <c:v>38748</c:v>
                </c:pt>
                <c:pt idx="133">
                  <c:v>38776</c:v>
                </c:pt>
                <c:pt idx="134">
                  <c:v>38807</c:v>
                </c:pt>
                <c:pt idx="135">
                  <c:v>38835</c:v>
                </c:pt>
                <c:pt idx="136">
                  <c:v>38868</c:v>
                </c:pt>
                <c:pt idx="137">
                  <c:v>38898</c:v>
                </c:pt>
                <c:pt idx="138">
                  <c:v>38929</c:v>
                </c:pt>
                <c:pt idx="139">
                  <c:v>38960</c:v>
                </c:pt>
                <c:pt idx="140">
                  <c:v>38989</c:v>
                </c:pt>
                <c:pt idx="141">
                  <c:v>39021</c:v>
                </c:pt>
                <c:pt idx="142">
                  <c:v>39051</c:v>
                </c:pt>
                <c:pt idx="143">
                  <c:v>39080</c:v>
                </c:pt>
                <c:pt idx="144">
                  <c:v>39113</c:v>
                </c:pt>
                <c:pt idx="145">
                  <c:v>39141</c:v>
                </c:pt>
                <c:pt idx="146">
                  <c:v>39171</c:v>
                </c:pt>
                <c:pt idx="147">
                  <c:v>39202</c:v>
                </c:pt>
                <c:pt idx="148">
                  <c:v>39233</c:v>
                </c:pt>
                <c:pt idx="149">
                  <c:v>39262</c:v>
                </c:pt>
                <c:pt idx="150">
                  <c:v>39294</c:v>
                </c:pt>
                <c:pt idx="151">
                  <c:v>39325</c:v>
                </c:pt>
                <c:pt idx="152">
                  <c:v>39353</c:v>
                </c:pt>
                <c:pt idx="153">
                  <c:v>39386</c:v>
                </c:pt>
                <c:pt idx="154">
                  <c:v>39416</c:v>
                </c:pt>
                <c:pt idx="155">
                  <c:v>39447</c:v>
                </c:pt>
                <c:pt idx="156">
                  <c:v>39478</c:v>
                </c:pt>
                <c:pt idx="157">
                  <c:v>39507</c:v>
                </c:pt>
                <c:pt idx="158">
                  <c:v>39538</c:v>
                </c:pt>
                <c:pt idx="159">
                  <c:v>39568</c:v>
                </c:pt>
                <c:pt idx="160">
                  <c:v>39598</c:v>
                </c:pt>
                <c:pt idx="161">
                  <c:v>39629</c:v>
                </c:pt>
                <c:pt idx="162">
                  <c:v>39660</c:v>
                </c:pt>
                <c:pt idx="163">
                  <c:v>39689</c:v>
                </c:pt>
                <c:pt idx="164">
                  <c:v>39721</c:v>
                </c:pt>
                <c:pt idx="165">
                  <c:v>39752</c:v>
                </c:pt>
                <c:pt idx="166">
                  <c:v>39780</c:v>
                </c:pt>
                <c:pt idx="167">
                  <c:v>39813</c:v>
                </c:pt>
                <c:pt idx="168">
                  <c:v>39843</c:v>
                </c:pt>
                <c:pt idx="169">
                  <c:v>39871</c:v>
                </c:pt>
                <c:pt idx="170">
                  <c:v>39903</c:v>
                </c:pt>
                <c:pt idx="171">
                  <c:v>39933</c:v>
                </c:pt>
                <c:pt idx="172">
                  <c:v>39962</c:v>
                </c:pt>
                <c:pt idx="173">
                  <c:v>39994</c:v>
                </c:pt>
                <c:pt idx="174">
                  <c:v>40025</c:v>
                </c:pt>
                <c:pt idx="175">
                  <c:v>40056</c:v>
                </c:pt>
                <c:pt idx="176">
                  <c:v>40086</c:v>
                </c:pt>
                <c:pt idx="177">
                  <c:v>40116</c:v>
                </c:pt>
                <c:pt idx="178">
                  <c:v>40147</c:v>
                </c:pt>
                <c:pt idx="179">
                  <c:v>40178</c:v>
                </c:pt>
                <c:pt idx="180">
                  <c:v>40207</c:v>
                </c:pt>
                <c:pt idx="181">
                  <c:v>40235</c:v>
                </c:pt>
                <c:pt idx="182">
                  <c:v>40268</c:v>
                </c:pt>
                <c:pt idx="183">
                  <c:v>40298</c:v>
                </c:pt>
                <c:pt idx="184">
                  <c:v>40329</c:v>
                </c:pt>
                <c:pt idx="185">
                  <c:v>40359</c:v>
                </c:pt>
                <c:pt idx="186">
                  <c:v>40389</c:v>
                </c:pt>
                <c:pt idx="187">
                  <c:v>40421</c:v>
                </c:pt>
                <c:pt idx="188">
                  <c:v>40451</c:v>
                </c:pt>
                <c:pt idx="189">
                  <c:v>40480</c:v>
                </c:pt>
                <c:pt idx="190">
                  <c:v>40512</c:v>
                </c:pt>
                <c:pt idx="191">
                  <c:v>40543</c:v>
                </c:pt>
                <c:pt idx="192">
                  <c:v>40574</c:v>
                </c:pt>
                <c:pt idx="193">
                  <c:v>40602</c:v>
                </c:pt>
                <c:pt idx="194">
                  <c:v>40633</c:v>
                </c:pt>
                <c:pt idx="195">
                  <c:v>40662</c:v>
                </c:pt>
                <c:pt idx="196">
                  <c:v>40694</c:v>
                </c:pt>
                <c:pt idx="197">
                  <c:v>40724</c:v>
                </c:pt>
                <c:pt idx="198">
                  <c:v>40753</c:v>
                </c:pt>
                <c:pt idx="199">
                  <c:v>40786</c:v>
                </c:pt>
                <c:pt idx="200">
                  <c:v>40816</c:v>
                </c:pt>
                <c:pt idx="201">
                  <c:v>40847</c:v>
                </c:pt>
                <c:pt idx="202">
                  <c:v>40877</c:v>
                </c:pt>
                <c:pt idx="203">
                  <c:v>40907</c:v>
                </c:pt>
                <c:pt idx="204">
                  <c:v>40939</c:v>
                </c:pt>
                <c:pt idx="205">
                  <c:v>40968</c:v>
                </c:pt>
                <c:pt idx="206">
                  <c:v>40998</c:v>
                </c:pt>
                <c:pt idx="207">
                  <c:v>41029</c:v>
                </c:pt>
                <c:pt idx="208">
                  <c:v>41060</c:v>
                </c:pt>
                <c:pt idx="209">
                  <c:v>41089</c:v>
                </c:pt>
                <c:pt idx="210">
                  <c:v>41121</c:v>
                </c:pt>
                <c:pt idx="211">
                  <c:v>41152</c:v>
                </c:pt>
                <c:pt idx="212">
                  <c:v>41180</c:v>
                </c:pt>
                <c:pt idx="213">
                  <c:v>41213</c:v>
                </c:pt>
                <c:pt idx="214">
                  <c:v>41243</c:v>
                </c:pt>
                <c:pt idx="215">
                  <c:v>41274</c:v>
                </c:pt>
                <c:pt idx="216">
                  <c:v>41305</c:v>
                </c:pt>
                <c:pt idx="217">
                  <c:v>41333</c:v>
                </c:pt>
                <c:pt idx="218">
                  <c:v>41362</c:v>
                </c:pt>
                <c:pt idx="219">
                  <c:v>41394</c:v>
                </c:pt>
                <c:pt idx="220">
                  <c:v>41425</c:v>
                </c:pt>
                <c:pt idx="221">
                  <c:v>41453</c:v>
                </c:pt>
                <c:pt idx="222">
                  <c:v>41486</c:v>
                </c:pt>
                <c:pt idx="223">
                  <c:v>41516</c:v>
                </c:pt>
                <c:pt idx="224">
                  <c:v>41547</c:v>
                </c:pt>
                <c:pt idx="225">
                  <c:v>41578</c:v>
                </c:pt>
                <c:pt idx="226">
                  <c:v>41607</c:v>
                </c:pt>
                <c:pt idx="227">
                  <c:v>41639</c:v>
                </c:pt>
                <c:pt idx="228">
                  <c:v>41670</c:v>
                </c:pt>
                <c:pt idx="229">
                  <c:v>41698</c:v>
                </c:pt>
                <c:pt idx="230">
                  <c:v>41729</c:v>
                </c:pt>
                <c:pt idx="231">
                  <c:v>41759</c:v>
                </c:pt>
                <c:pt idx="232">
                  <c:v>41789</c:v>
                </c:pt>
                <c:pt idx="233">
                  <c:v>41820</c:v>
                </c:pt>
                <c:pt idx="234">
                  <c:v>41851</c:v>
                </c:pt>
                <c:pt idx="235">
                  <c:v>41880</c:v>
                </c:pt>
                <c:pt idx="236">
                  <c:v>41912</c:v>
                </c:pt>
                <c:pt idx="237">
                  <c:v>41943</c:v>
                </c:pt>
                <c:pt idx="238">
                  <c:v>41971</c:v>
                </c:pt>
                <c:pt idx="239">
                  <c:v>42004</c:v>
                </c:pt>
                <c:pt idx="240">
                  <c:v>42034</c:v>
                </c:pt>
                <c:pt idx="241">
                  <c:v>42062</c:v>
                </c:pt>
                <c:pt idx="242">
                  <c:v>42094</c:v>
                </c:pt>
                <c:pt idx="243">
                  <c:v>42124</c:v>
                </c:pt>
                <c:pt idx="244">
                  <c:v>42153</c:v>
                </c:pt>
                <c:pt idx="245">
                  <c:v>42185</c:v>
                </c:pt>
                <c:pt idx="246">
                  <c:v>42216</c:v>
                </c:pt>
                <c:pt idx="247">
                  <c:v>42247</c:v>
                </c:pt>
                <c:pt idx="248">
                  <c:v>42277</c:v>
                </c:pt>
                <c:pt idx="249">
                  <c:v>42307</c:v>
                </c:pt>
                <c:pt idx="250">
                  <c:v>42338</c:v>
                </c:pt>
                <c:pt idx="251">
                  <c:v>42369</c:v>
                </c:pt>
                <c:pt idx="252">
                  <c:v>42398</c:v>
                </c:pt>
                <c:pt idx="253">
                  <c:v>42429</c:v>
                </c:pt>
                <c:pt idx="254">
                  <c:v>42460</c:v>
                </c:pt>
                <c:pt idx="255">
                  <c:v>42489</c:v>
                </c:pt>
                <c:pt idx="256">
                  <c:v>42521</c:v>
                </c:pt>
                <c:pt idx="257">
                  <c:v>42551</c:v>
                </c:pt>
                <c:pt idx="258">
                  <c:v>42580</c:v>
                </c:pt>
                <c:pt idx="259">
                  <c:v>42613</c:v>
                </c:pt>
                <c:pt idx="260">
                  <c:v>42643</c:v>
                </c:pt>
                <c:pt idx="261">
                  <c:v>42674</c:v>
                </c:pt>
                <c:pt idx="262">
                  <c:v>42704</c:v>
                </c:pt>
                <c:pt idx="263">
                  <c:v>42734</c:v>
                </c:pt>
                <c:pt idx="264">
                  <c:v>42766</c:v>
                </c:pt>
                <c:pt idx="265">
                  <c:v>42794</c:v>
                </c:pt>
                <c:pt idx="266">
                  <c:v>42825</c:v>
                </c:pt>
                <c:pt idx="267">
                  <c:v>42853</c:v>
                </c:pt>
                <c:pt idx="268">
                  <c:v>42886</c:v>
                </c:pt>
                <c:pt idx="269">
                  <c:v>42916</c:v>
                </c:pt>
                <c:pt idx="270">
                  <c:v>42947</c:v>
                </c:pt>
                <c:pt idx="271">
                  <c:v>42978</c:v>
                </c:pt>
                <c:pt idx="272">
                  <c:v>43007</c:v>
                </c:pt>
                <c:pt idx="273">
                  <c:v>43039</c:v>
                </c:pt>
                <c:pt idx="274">
                  <c:v>43069</c:v>
                </c:pt>
                <c:pt idx="275">
                  <c:v>43098</c:v>
                </c:pt>
                <c:pt idx="276">
                  <c:v>43131</c:v>
                </c:pt>
                <c:pt idx="277">
                  <c:v>43159</c:v>
                </c:pt>
                <c:pt idx="278">
                  <c:v>43189</c:v>
                </c:pt>
                <c:pt idx="279">
                  <c:v>43220</c:v>
                </c:pt>
                <c:pt idx="280">
                  <c:v>43251</c:v>
                </c:pt>
                <c:pt idx="281">
                  <c:v>43280</c:v>
                </c:pt>
                <c:pt idx="282">
                  <c:v>43312</c:v>
                </c:pt>
                <c:pt idx="283">
                  <c:v>43343</c:v>
                </c:pt>
                <c:pt idx="284">
                  <c:v>43371</c:v>
                </c:pt>
                <c:pt idx="285">
                  <c:v>43404</c:v>
                </c:pt>
                <c:pt idx="286">
                  <c:v>43434</c:v>
                </c:pt>
                <c:pt idx="287">
                  <c:v>43465</c:v>
                </c:pt>
                <c:pt idx="288">
                  <c:v>43496</c:v>
                </c:pt>
                <c:pt idx="289">
                  <c:v>43524</c:v>
                </c:pt>
                <c:pt idx="290">
                  <c:v>43553</c:v>
                </c:pt>
                <c:pt idx="291">
                  <c:v>43585</c:v>
                </c:pt>
                <c:pt idx="292">
                  <c:v>43616</c:v>
                </c:pt>
                <c:pt idx="293">
                  <c:v>43644</c:v>
                </c:pt>
                <c:pt idx="294">
                  <c:v>43677</c:v>
                </c:pt>
                <c:pt idx="295">
                  <c:v>43707</c:v>
                </c:pt>
                <c:pt idx="296">
                  <c:v>43738</c:v>
                </c:pt>
                <c:pt idx="297">
                  <c:v>43769</c:v>
                </c:pt>
                <c:pt idx="298">
                  <c:v>43798</c:v>
                </c:pt>
                <c:pt idx="299">
                  <c:v>43830</c:v>
                </c:pt>
                <c:pt idx="300">
                  <c:v>43861</c:v>
                </c:pt>
                <c:pt idx="301">
                  <c:v>43889</c:v>
                </c:pt>
                <c:pt idx="302">
                  <c:v>43921</c:v>
                </c:pt>
                <c:pt idx="303">
                  <c:v>43951</c:v>
                </c:pt>
                <c:pt idx="304">
                  <c:v>43980</c:v>
                </c:pt>
                <c:pt idx="305">
                  <c:v>44012</c:v>
                </c:pt>
                <c:pt idx="306">
                  <c:v>44043</c:v>
                </c:pt>
                <c:pt idx="307">
                  <c:v>44074</c:v>
                </c:pt>
                <c:pt idx="308">
                  <c:v>44104</c:v>
                </c:pt>
                <c:pt idx="309">
                  <c:v>44134</c:v>
                </c:pt>
                <c:pt idx="310">
                  <c:v>44165</c:v>
                </c:pt>
                <c:pt idx="311">
                  <c:v>44196</c:v>
                </c:pt>
                <c:pt idx="312">
                  <c:v>44225</c:v>
                </c:pt>
                <c:pt idx="313">
                  <c:v>44253</c:v>
                </c:pt>
                <c:pt idx="314">
                  <c:v>44286</c:v>
                </c:pt>
                <c:pt idx="315">
                  <c:v>44316</c:v>
                </c:pt>
                <c:pt idx="316">
                  <c:v>44347</c:v>
                </c:pt>
                <c:pt idx="317">
                  <c:v>44377</c:v>
                </c:pt>
                <c:pt idx="318">
                  <c:v>44407</c:v>
                </c:pt>
                <c:pt idx="319">
                  <c:v>44439</c:v>
                </c:pt>
                <c:pt idx="320">
                  <c:v>44469</c:v>
                </c:pt>
                <c:pt idx="321">
                  <c:v>44500</c:v>
                </c:pt>
                <c:pt idx="322">
                  <c:v>44522</c:v>
                </c:pt>
              </c:numCache>
            </c:numRef>
          </c:cat>
          <c:val>
            <c:numRef>
              <c:f>Sheet1!$B$2:$B$324</c:f>
              <c:numCache>
                <c:formatCode>General</c:formatCode>
                <c:ptCount val="323"/>
                <c:pt idx="0">
                  <c:v>7.5809999999999989E-2</c:v>
                </c:pt>
                <c:pt idx="1">
                  <c:v>7.2009999999999991E-2</c:v>
                </c:pt>
                <c:pt idx="2">
                  <c:v>7.1959999999999996E-2</c:v>
                </c:pt>
                <c:pt idx="3">
                  <c:v>7.0550000000000002E-2</c:v>
                </c:pt>
                <c:pt idx="4">
                  <c:v>6.2839999999999993E-2</c:v>
                </c:pt>
                <c:pt idx="5">
                  <c:v>6.2030000000000002E-2</c:v>
                </c:pt>
                <c:pt idx="6">
                  <c:v>6.4259999999999998E-2</c:v>
                </c:pt>
                <c:pt idx="7">
                  <c:v>6.2839999999999993E-2</c:v>
                </c:pt>
                <c:pt idx="8">
                  <c:v>6.1820000000000007E-2</c:v>
                </c:pt>
                <c:pt idx="9">
                  <c:v>6.0199999999999997E-2</c:v>
                </c:pt>
                <c:pt idx="10">
                  <c:v>5.7409999999999996E-2</c:v>
                </c:pt>
                <c:pt idx="11">
                  <c:v>5.5719999999999999E-2</c:v>
                </c:pt>
                <c:pt idx="12">
                  <c:v>5.5800000000000002E-2</c:v>
                </c:pt>
                <c:pt idx="13">
                  <c:v>6.0979999999999999E-2</c:v>
                </c:pt>
                <c:pt idx="14">
                  <c:v>6.3269999999999993E-2</c:v>
                </c:pt>
                <c:pt idx="15">
                  <c:v>6.6699999999999995E-2</c:v>
                </c:pt>
                <c:pt idx="16">
                  <c:v>6.8519999999999998E-2</c:v>
                </c:pt>
                <c:pt idx="17">
                  <c:v>6.7110000000000003E-2</c:v>
                </c:pt>
                <c:pt idx="18">
                  <c:v>6.794E-2</c:v>
                </c:pt>
                <c:pt idx="19">
                  <c:v>6.9429999999999992E-2</c:v>
                </c:pt>
                <c:pt idx="20">
                  <c:v>6.7030000000000006E-2</c:v>
                </c:pt>
                <c:pt idx="21">
                  <c:v>6.3390000000000002E-2</c:v>
                </c:pt>
                <c:pt idx="22">
                  <c:v>6.0439999999999994E-2</c:v>
                </c:pt>
                <c:pt idx="23">
                  <c:v>6.4180000000000001E-2</c:v>
                </c:pt>
                <c:pt idx="24">
                  <c:v>6.4939999999999998E-2</c:v>
                </c:pt>
                <c:pt idx="25">
                  <c:v>6.5519999999999995E-2</c:v>
                </c:pt>
                <c:pt idx="26">
                  <c:v>6.9030000000000008E-2</c:v>
                </c:pt>
                <c:pt idx="27">
                  <c:v>6.7180000000000004E-2</c:v>
                </c:pt>
                <c:pt idx="28">
                  <c:v>6.6589999999999996E-2</c:v>
                </c:pt>
                <c:pt idx="29">
                  <c:v>6.5000000000000002E-2</c:v>
                </c:pt>
                <c:pt idx="30">
                  <c:v>6.0110000000000004E-2</c:v>
                </c:pt>
                <c:pt idx="31">
                  <c:v>6.3390000000000002E-2</c:v>
                </c:pt>
                <c:pt idx="32">
                  <c:v>6.1030000000000001E-2</c:v>
                </c:pt>
                <c:pt idx="33">
                  <c:v>5.8309999999999994E-2</c:v>
                </c:pt>
                <c:pt idx="34">
                  <c:v>5.8739999999999994E-2</c:v>
                </c:pt>
                <c:pt idx="35">
                  <c:v>5.7419999999999999E-2</c:v>
                </c:pt>
                <c:pt idx="36">
                  <c:v>5.5050000000000002E-2</c:v>
                </c:pt>
                <c:pt idx="37">
                  <c:v>5.6219999999999999E-2</c:v>
                </c:pt>
                <c:pt idx="38">
                  <c:v>5.654E-2</c:v>
                </c:pt>
                <c:pt idx="39">
                  <c:v>5.6710000000000003E-2</c:v>
                </c:pt>
                <c:pt idx="40">
                  <c:v>5.5519999999999993E-2</c:v>
                </c:pt>
                <c:pt idx="41">
                  <c:v>5.4459999999999995E-2</c:v>
                </c:pt>
                <c:pt idx="42">
                  <c:v>5.4939999999999996E-2</c:v>
                </c:pt>
                <c:pt idx="43">
                  <c:v>4.9759999999999999E-2</c:v>
                </c:pt>
                <c:pt idx="44">
                  <c:v>4.4199999999999996E-2</c:v>
                </c:pt>
                <c:pt idx="45">
                  <c:v>4.6050000000000008E-2</c:v>
                </c:pt>
                <c:pt idx="46">
                  <c:v>4.7140000000000001E-2</c:v>
                </c:pt>
                <c:pt idx="47">
                  <c:v>4.6479999999999994E-2</c:v>
                </c:pt>
                <c:pt idx="48">
                  <c:v>4.6509999999999996E-2</c:v>
                </c:pt>
                <c:pt idx="49">
                  <c:v>5.287E-2</c:v>
                </c:pt>
                <c:pt idx="50">
                  <c:v>5.2420000000000001E-2</c:v>
                </c:pt>
                <c:pt idx="51">
                  <c:v>5.348E-2</c:v>
                </c:pt>
                <c:pt idx="52">
                  <c:v>5.6219999999999999E-2</c:v>
                </c:pt>
                <c:pt idx="53">
                  <c:v>5.7800000000000004E-2</c:v>
                </c:pt>
                <c:pt idx="54">
                  <c:v>5.9030000000000006E-2</c:v>
                </c:pt>
                <c:pt idx="55">
                  <c:v>5.9699999999999996E-2</c:v>
                </c:pt>
                <c:pt idx="56">
                  <c:v>5.8769999999999996E-2</c:v>
                </c:pt>
                <c:pt idx="57">
                  <c:v>6.0240000000000002E-2</c:v>
                </c:pt>
                <c:pt idx="58">
                  <c:v>6.191E-2</c:v>
                </c:pt>
                <c:pt idx="59">
                  <c:v>6.4420000000000005E-2</c:v>
                </c:pt>
                <c:pt idx="60">
                  <c:v>6.6650000000000001E-2</c:v>
                </c:pt>
                <c:pt idx="61">
                  <c:v>6.4089999999999994E-2</c:v>
                </c:pt>
                <c:pt idx="62">
                  <c:v>6.0039999999999996E-2</c:v>
                </c:pt>
                <c:pt idx="63">
                  <c:v>6.2119999999999995E-2</c:v>
                </c:pt>
                <c:pt idx="64">
                  <c:v>6.2719999999999998E-2</c:v>
                </c:pt>
                <c:pt idx="65">
                  <c:v>6.0309999999999996E-2</c:v>
                </c:pt>
                <c:pt idx="66">
                  <c:v>6.0309999999999996E-2</c:v>
                </c:pt>
                <c:pt idx="67">
                  <c:v>5.7249999999999995E-2</c:v>
                </c:pt>
                <c:pt idx="68">
                  <c:v>5.8019999999999995E-2</c:v>
                </c:pt>
                <c:pt idx="69">
                  <c:v>5.7510000000000006E-2</c:v>
                </c:pt>
                <c:pt idx="70">
                  <c:v>5.4679999999999999E-2</c:v>
                </c:pt>
                <c:pt idx="71">
                  <c:v>5.1119999999999999E-2</c:v>
                </c:pt>
                <c:pt idx="72">
                  <c:v>5.1139999999999998E-2</c:v>
                </c:pt>
                <c:pt idx="73">
                  <c:v>4.8959999999999997E-2</c:v>
                </c:pt>
                <c:pt idx="74">
                  <c:v>4.9169999999999998E-2</c:v>
                </c:pt>
                <c:pt idx="75">
                  <c:v>5.3380000000000004E-2</c:v>
                </c:pt>
                <c:pt idx="76">
                  <c:v>5.3810000000000004E-2</c:v>
                </c:pt>
                <c:pt idx="77">
                  <c:v>5.4120000000000001E-2</c:v>
                </c:pt>
                <c:pt idx="78">
                  <c:v>5.0540000000000002E-2</c:v>
                </c:pt>
                <c:pt idx="79">
                  <c:v>4.8320000000000002E-2</c:v>
                </c:pt>
                <c:pt idx="80">
                  <c:v>4.5880000000000004E-2</c:v>
                </c:pt>
                <c:pt idx="81">
                  <c:v>4.2320000000000003E-2</c:v>
                </c:pt>
                <c:pt idx="82">
                  <c:v>4.752E-2</c:v>
                </c:pt>
                <c:pt idx="83">
                  <c:v>5.0509999999999999E-2</c:v>
                </c:pt>
                <c:pt idx="84">
                  <c:v>5.0330000000000007E-2</c:v>
                </c:pt>
                <c:pt idx="85">
                  <c:v>4.8770000000000001E-2</c:v>
                </c:pt>
                <c:pt idx="86">
                  <c:v>5.3960000000000001E-2</c:v>
                </c:pt>
                <c:pt idx="87">
                  <c:v>5.0846999999999996E-2</c:v>
                </c:pt>
                <c:pt idx="88">
                  <c:v>5.0427E-2</c:v>
                </c:pt>
                <c:pt idx="89">
                  <c:v>4.7965000000000001E-2</c:v>
                </c:pt>
                <c:pt idx="90">
                  <c:v>4.4588000000000003E-2</c:v>
                </c:pt>
                <c:pt idx="91">
                  <c:v>4.1409000000000001E-2</c:v>
                </c:pt>
                <c:pt idx="92">
                  <c:v>3.5942000000000002E-2</c:v>
                </c:pt>
                <c:pt idx="93">
                  <c:v>3.8925000000000001E-2</c:v>
                </c:pt>
                <c:pt idx="94">
                  <c:v>4.2051999999999999E-2</c:v>
                </c:pt>
                <c:pt idx="95">
                  <c:v>3.8159999999999999E-2</c:v>
                </c:pt>
                <c:pt idx="96">
                  <c:v>3.9625E-2</c:v>
                </c:pt>
                <c:pt idx="97">
                  <c:v>3.6896999999999999E-2</c:v>
                </c:pt>
                <c:pt idx="98">
                  <c:v>3.7960000000000001E-2</c:v>
                </c:pt>
                <c:pt idx="99">
                  <c:v>3.8359000000000004E-2</c:v>
                </c:pt>
                <c:pt idx="100">
                  <c:v>3.3699E-2</c:v>
                </c:pt>
                <c:pt idx="101">
                  <c:v>3.5132999999999998E-2</c:v>
                </c:pt>
                <c:pt idx="102">
                  <c:v>4.4054999999999997E-2</c:v>
                </c:pt>
                <c:pt idx="103">
                  <c:v>4.4635999999999995E-2</c:v>
                </c:pt>
                <c:pt idx="104">
                  <c:v>3.9375999999999994E-2</c:v>
                </c:pt>
                <c:pt idx="105">
                  <c:v>4.2927E-2</c:v>
                </c:pt>
                <c:pt idx="106">
                  <c:v>4.3316E-2</c:v>
                </c:pt>
                <c:pt idx="107">
                  <c:v>4.2455E-2</c:v>
                </c:pt>
                <c:pt idx="108">
                  <c:v>4.1319000000000002E-2</c:v>
                </c:pt>
                <c:pt idx="109">
                  <c:v>3.9710999999999996E-2</c:v>
                </c:pt>
                <c:pt idx="110">
                  <c:v>3.8348E-2</c:v>
                </c:pt>
                <c:pt idx="111">
                  <c:v>4.5053000000000003E-2</c:v>
                </c:pt>
                <c:pt idx="112">
                  <c:v>4.6467999999999995E-2</c:v>
                </c:pt>
                <c:pt idx="113">
                  <c:v>4.5806000000000006E-2</c:v>
                </c:pt>
                <c:pt idx="114">
                  <c:v>4.4747000000000002E-2</c:v>
                </c:pt>
                <c:pt idx="115">
                  <c:v>4.1166999999999995E-2</c:v>
                </c:pt>
                <c:pt idx="116">
                  <c:v>4.1193999999999995E-2</c:v>
                </c:pt>
                <c:pt idx="117">
                  <c:v>4.0235E-2</c:v>
                </c:pt>
                <c:pt idx="118">
                  <c:v>4.3491999999999996E-2</c:v>
                </c:pt>
                <c:pt idx="119">
                  <c:v>4.2182000000000004E-2</c:v>
                </c:pt>
                <c:pt idx="120">
                  <c:v>4.1280000000000004E-2</c:v>
                </c:pt>
                <c:pt idx="121">
                  <c:v>4.3765999999999999E-2</c:v>
                </c:pt>
                <c:pt idx="122">
                  <c:v>4.4814999999999994E-2</c:v>
                </c:pt>
                <c:pt idx="123">
                  <c:v>4.1975999999999992E-2</c:v>
                </c:pt>
                <c:pt idx="124">
                  <c:v>3.9809999999999998E-2</c:v>
                </c:pt>
                <c:pt idx="125">
                  <c:v>3.9130000000000005E-2</c:v>
                </c:pt>
                <c:pt idx="126">
                  <c:v>4.2759999999999999E-2</c:v>
                </c:pt>
                <c:pt idx="127">
                  <c:v>4.0136999999999999E-2</c:v>
                </c:pt>
                <c:pt idx="128">
                  <c:v>4.3240000000000001E-2</c:v>
                </c:pt>
                <c:pt idx="129">
                  <c:v>4.5506000000000005E-2</c:v>
                </c:pt>
                <c:pt idx="130">
                  <c:v>4.4839999999999998E-2</c:v>
                </c:pt>
                <c:pt idx="131">
                  <c:v>4.3910999999999999E-2</c:v>
                </c:pt>
                <c:pt idx="132">
                  <c:v>4.5151999999999998E-2</c:v>
                </c:pt>
                <c:pt idx="133">
                  <c:v>4.5510000000000002E-2</c:v>
                </c:pt>
                <c:pt idx="134">
                  <c:v>4.8472000000000001E-2</c:v>
                </c:pt>
                <c:pt idx="135">
                  <c:v>5.0505000000000001E-2</c:v>
                </c:pt>
                <c:pt idx="136">
                  <c:v>5.1185999999999995E-2</c:v>
                </c:pt>
                <c:pt idx="137">
                  <c:v>5.1364E-2</c:v>
                </c:pt>
                <c:pt idx="138">
                  <c:v>4.9793999999999998E-2</c:v>
                </c:pt>
                <c:pt idx="139">
                  <c:v>4.7257999999999994E-2</c:v>
                </c:pt>
                <c:pt idx="140">
                  <c:v>4.6276000000000005E-2</c:v>
                </c:pt>
                <c:pt idx="141">
                  <c:v>4.5980999999999994E-2</c:v>
                </c:pt>
                <c:pt idx="142">
                  <c:v>4.4581000000000003E-2</c:v>
                </c:pt>
                <c:pt idx="143">
                  <c:v>4.7022000000000001E-2</c:v>
                </c:pt>
                <c:pt idx="144">
                  <c:v>4.8079999999999998E-2</c:v>
                </c:pt>
                <c:pt idx="145">
                  <c:v>4.5656999999999996E-2</c:v>
                </c:pt>
                <c:pt idx="146">
                  <c:v>4.6443000000000005E-2</c:v>
                </c:pt>
                <c:pt idx="147">
                  <c:v>4.6222000000000006E-2</c:v>
                </c:pt>
                <c:pt idx="148">
                  <c:v>4.8878999999999999E-2</c:v>
                </c:pt>
                <c:pt idx="149">
                  <c:v>5.0243999999999997E-2</c:v>
                </c:pt>
                <c:pt idx="150">
                  <c:v>4.7388000000000007E-2</c:v>
                </c:pt>
                <c:pt idx="151">
                  <c:v>4.5292000000000006E-2</c:v>
                </c:pt>
                <c:pt idx="152">
                  <c:v>4.5865000000000003E-2</c:v>
                </c:pt>
                <c:pt idx="153">
                  <c:v>4.4707999999999998E-2</c:v>
                </c:pt>
                <c:pt idx="154">
                  <c:v>3.9378999999999997E-2</c:v>
                </c:pt>
                <c:pt idx="155">
                  <c:v>4.0232000000000004E-2</c:v>
                </c:pt>
                <c:pt idx="156">
                  <c:v>3.5930999999999998E-2</c:v>
                </c:pt>
                <c:pt idx="157">
                  <c:v>3.5091999999999998E-2</c:v>
                </c:pt>
                <c:pt idx="158">
                  <c:v>3.4096000000000001E-2</c:v>
                </c:pt>
                <c:pt idx="159">
                  <c:v>3.7279E-2</c:v>
                </c:pt>
                <c:pt idx="160">
                  <c:v>4.0594999999999999E-2</c:v>
                </c:pt>
                <c:pt idx="161">
                  <c:v>3.9689999999999996E-2</c:v>
                </c:pt>
                <c:pt idx="162">
                  <c:v>3.9462000000000004E-2</c:v>
                </c:pt>
                <c:pt idx="163">
                  <c:v>3.8115999999999997E-2</c:v>
                </c:pt>
                <c:pt idx="164">
                  <c:v>3.8233999999999997E-2</c:v>
                </c:pt>
                <c:pt idx="165">
                  <c:v>3.9529999999999996E-2</c:v>
                </c:pt>
                <c:pt idx="166">
                  <c:v>2.92E-2</c:v>
                </c:pt>
                <c:pt idx="167">
                  <c:v>2.2123E-2</c:v>
                </c:pt>
                <c:pt idx="168">
                  <c:v>2.8403000000000001E-2</c:v>
                </c:pt>
                <c:pt idx="169">
                  <c:v>3.0131000000000002E-2</c:v>
                </c:pt>
                <c:pt idx="170">
                  <c:v>2.6629E-2</c:v>
                </c:pt>
                <c:pt idx="171">
                  <c:v>3.1186999999999999E-2</c:v>
                </c:pt>
                <c:pt idx="172">
                  <c:v>3.4594E-2</c:v>
                </c:pt>
                <c:pt idx="173">
                  <c:v>3.5325999999999996E-2</c:v>
                </c:pt>
                <c:pt idx="174">
                  <c:v>3.4796000000000001E-2</c:v>
                </c:pt>
                <c:pt idx="175">
                  <c:v>3.3974999999999998E-2</c:v>
                </c:pt>
                <c:pt idx="176">
                  <c:v>3.3052999999999999E-2</c:v>
                </c:pt>
                <c:pt idx="177">
                  <c:v>3.3827999999999997E-2</c:v>
                </c:pt>
                <c:pt idx="178">
                  <c:v>3.1977999999999999E-2</c:v>
                </c:pt>
                <c:pt idx="179">
                  <c:v>3.8367999999999999E-2</c:v>
                </c:pt>
                <c:pt idx="180">
                  <c:v>3.5844000000000001E-2</c:v>
                </c:pt>
                <c:pt idx="181">
                  <c:v>3.6116999999999996E-2</c:v>
                </c:pt>
                <c:pt idx="182">
                  <c:v>3.8256999999999999E-2</c:v>
                </c:pt>
                <c:pt idx="183">
                  <c:v>3.6532000000000002E-2</c:v>
                </c:pt>
                <c:pt idx="184">
                  <c:v>3.2848000000000002E-2</c:v>
                </c:pt>
                <c:pt idx="185">
                  <c:v>2.9310999999999997E-2</c:v>
                </c:pt>
                <c:pt idx="186">
                  <c:v>2.9051999999999998E-2</c:v>
                </c:pt>
                <c:pt idx="187">
                  <c:v>2.4683E-2</c:v>
                </c:pt>
                <c:pt idx="188">
                  <c:v>2.5098000000000002E-2</c:v>
                </c:pt>
                <c:pt idx="189">
                  <c:v>2.5992999999999999E-2</c:v>
                </c:pt>
                <c:pt idx="190">
                  <c:v>2.7968000000000003E-2</c:v>
                </c:pt>
                <c:pt idx="191">
                  <c:v>3.2934999999999999E-2</c:v>
                </c:pt>
                <c:pt idx="192">
                  <c:v>3.3703999999999998E-2</c:v>
                </c:pt>
                <c:pt idx="193">
                  <c:v>3.4271999999999997E-2</c:v>
                </c:pt>
                <c:pt idx="194">
                  <c:v>3.4702999999999998E-2</c:v>
                </c:pt>
                <c:pt idx="195">
                  <c:v>3.2862999999999996E-2</c:v>
                </c:pt>
                <c:pt idx="196">
                  <c:v>3.0607000000000002E-2</c:v>
                </c:pt>
                <c:pt idx="197">
                  <c:v>3.1600000000000003E-2</c:v>
                </c:pt>
                <c:pt idx="198">
                  <c:v>2.7961E-2</c:v>
                </c:pt>
                <c:pt idx="199">
                  <c:v>2.2233999999999997E-2</c:v>
                </c:pt>
                <c:pt idx="200">
                  <c:v>1.9154000000000001E-2</c:v>
                </c:pt>
                <c:pt idx="201">
                  <c:v>2.1133000000000002E-2</c:v>
                </c:pt>
                <c:pt idx="202">
                  <c:v>2.068E-2</c:v>
                </c:pt>
                <c:pt idx="203">
                  <c:v>1.8761999999999997E-2</c:v>
                </c:pt>
                <c:pt idx="204">
                  <c:v>1.7971000000000001E-2</c:v>
                </c:pt>
                <c:pt idx="205">
                  <c:v>1.9705E-2</c:v>
                </c:pt>
                <c:pt idx="206">
                  <c:v>2.2088E-2</c:v>
                </c:pt>
                <c:pt idx="207">
                  <c:v>1.9137000000000001E-2</c:v>
                </c:pt>
                <c:pt idx="208">
                  <c:v>1.5577999999999998E-2</c:v>
                </c:pt>
                <c:pt idx="209">
                  <c:v>1.6449000000000002E-2</c:v>
                </c:pt>
                <c:pt idx="210">
                  <c:v>1.4678999999999999E-2</c:v>
                </c:pt>
                <c:pt idx="211">
                  <c:v>1.5484E-2</c:v>
                </c:pt>
                <c:pt idx="212">
                  <c:v>1.6334999999999999E-2</c:v>
                </c:pt>
                <c:pt idx="213">
                  <c:v>1.6901000000000003E-2</c:v>
                </c:pt>
                <c:pt idx="214">
                  <c:v>1.6156E-2</c:v>
                </c:pt>
                <c:pt idx="215">
                  <c:v>1.7573999999999999E-2</c:v>
                </c:pt>
                <c:pt idx="216">
                  <c:v>1.9849000000000002E-2</c:v>
                </c:pt>
                <c:pt idx="217">
                  <c:v>1.8755999999999998E-2</c:v>
                </c:pt>
                <c:pt idx="218">
                  <c:v>1.8485999999999999E-2</c:v>
                </c:pt>
                <c:pt idx="219">
                  <c:v>1.6716999999999999E-2</c:v>
                </c:pt>
                <c:pt idx="220">
                  <c:v>2.1282000000000002E-2</c:v>
                </c:pt>
                <c:pt idx="221">
                  <c:v>2.4857000000000001E-2</c:v>
                </c:pt>
                <c:pt idx="222">
                  <c:v>2.5762E-2</c:v>
                </c:pt>
                <c:pt idx="223">
                  <c:v>2.7838999999999999E-2</c:v>
                </c:pt>
                <c:pt idx="224">
                  <c:v>2.6099999999999998E-2</c:v>
                </c:pt>
                <c:pt idx="225">
                  <c:v>2.5541999999999999E-2</c:v>
                </c:pt>
                <c:pt idx="226">
                  <c:v>2.7445000000000001E-2</c:v>
                </c:pt>
                <c:pt idx="227">
                  <c:v>3.0282E-2</c:v>
                </c:pt>
                <c:pt idx="228">
                  <c:v>2.6440000000000002E-2</c:v>
                </c:pt>
                <c:pt idx="229">
                  <c:v>2.6475999999999996E-2</c:v>
                </c:pt>
                <c:pt idx="230">
                  <c:v>2.7179999999999999E-2</c:v>
                </c:pt>
                <c:pt idx="231">
                  <c:v>2.6459E-2</c:v>
                </c:pt>
                <c:pt idx="232">
                  <c:v>2.4759000000000003E-2</c:v>
                </c:pt>
                <c:pt idx="233">
                  <c:v>2.5304000000000004E-2</c:v>
                </c:pt>
                <c:pt idx="234">
                  <c:v>2.5578E-2</c:v>
                </c:pt>
                <c:pt idx="235">
                  <c:v>2.3431E-2</c:v>
                </c:pt>
                <c:pt idx="236">
                  <c:v>2.4888E-2</c:v>
                </c:pt>
                <c:pt idx="237">
                  <c:v>2.3353000000000002E-2</c:v>
                </c:pt>
                <c:pt idx="238">
                  <c:v>2.1640000000000003E-2</c:v>
                </c:pt>
                <c:pt idx="239">
                  <c:v>2.1711999999999999E-2</c:v>
                </c:pt>
                <c:pt idx="240">
                  <c:v>1.6407000000000001E-2</c:v>
                </c:pt>
                <c:pt idx="241">
                  <c:v>1.993E-2</c:v>
                </c:pt>
                <c:pt idx="242">
                  <c:v>1.9231000000000002E-2</c:v>
                </c:pt>
                <c:pt idx="243">
                  <c:v>2.0316999999999998E-2</c:v>
                </c:pt>
                <c:pt idx="244">
                  <c:v>2.1214E-2</c:v>
                </c:pt>
                <c:pt idx="245">
                  <c:v>2.3531E-2</c:v>
                </c:pt>
                <c:pt idx="246">
                  <c:v>2.1801000000000001E-2</c:v>
                </c:pt>
                <c:pt idx="247">
                  <c:v>2.2179000000000001E-2</c:v>
                </c:pt>
                <c:pt idx="248">
                  <c:v>2.0368000000000001E-2</c:v>
                </c:pt>
                <c:pt idx="249">
                  <c:v>2.1421000000000003E-2</c:v>
                </c:pt>
                <c:pt idx="250">
                  <c:v>2.206E-2</c:v>
                </c:pt>
                <c:pt idx="251">
                  <c:v>2.2694000000000002E-2</c:v>
                </c:pt>
                <c:pt idx="252">
                  <c:v>1.9209E-2</c:v>
                </c:pt>
                <c:pt idx="253">
                  <c:v>1.7347000000000001E-2</c:v>
                </c:pt>
                <c:pt idx="254">
                  <c:v>1.7686999999999998E-2</c:v>
                </c:pt>
                <c:pt idx="255">
                  <c:v>1.8332999999999999E-2</c:v>
                </c:pt>
                <c:pt idx="256">
                  <c:v>1.8458000000000002E-2</c:v>
                </c:pt>
                <c:pt idx="257">
                  <c:v>1.4697E-2</c:v>
                </c:pt>
                <c:pt idx="258">
                  <c:v>1.4531000000000001E-2</c:v>
                </c:pt>
                <c:pt idx="259">
                  <c:v>1.5800000000000002E-2</c:v>
                </c:pt>
                <c:pt idx="260">
                  <c:v>1.5944E-2</c:v>
                </c:pt>
                <c:pt idx="261">
                  <c:v>1.8255E-2</c:v>
                </c:pt>
                <c:pt idx="262">
                  <c:v>2.3809E-2</c:v>
                </c:pt>
                <c:pt idx="263">
                  <c:v>2.4443000000000003E-2</c:v>
                </c:pt>
                <c:pt idx="264">
                  <c:v>2.4531000000000001E-2</c:v>
                </c:pt>
                <c:pt idx="265">
                  <c:v>2.3899E-2</c:v>
                </c:pt>
                <c:pt idx="266">
                  <c:v>2.3873999999999999E-2</c:v>
                </c:pt>
                <c:pt idx="267">
                  <c:v>2.2801999999999999E-2</c:v>
                </c:pt>
                <c:pt idx="268">
                  <c:v>2.2027999999999999E-2</c:v>
                </c:pt>
                <c:pt idx="269">
                  <c:v>2.3037000000000002E-2</c:v>
                </c:pt>
                <c:pt idx="270">
                  <c:v>2.2942000000000001E-2</c:v>
                </c:pt>
                <c:pt idx="271">
                  <c:v>2.1170000000000001E-2</c:v>
                </c:pt>
                <c:pt idx="272">
                  <c:v>2.3336000000000003E-2</c:v>
                </c:pt>
                <c:pt idx="273">
                  <c:v>2.3793000000000002E-2</c:v>
                </c:pt>
                <c:pt idx="274">
                  <c:v>2.4097E-2</c:v>
                </c:pt>
                <c:pt idx="275">
                  <c:v>2.4054000000000002E-2</c:v>
                </c:pt>
                <c:pt idx="276">
                  <c:v>2.7050000000000001E-2</c:v>
                </c:pt>
                <c:pt idx="277">
                  <c:v>2.8605999999999999E-2</c:v>
                </c:pt>
                <c:pt idx="278">
                  <c:v>2.7389E-2</c:v>
                </c:pt>
                <c:pt idx="279">
                  <c:v>2.9531000000000002E-2</c:v>
                </c:pt>
                <c:pt idx="280">
                  <c:v>2.8586E-2</c:v>
                </c:pt>
                <c:pt idx="281">
                  <c:v>2.8601000000000001E-2</c:v>
                </c:pt>
                <c:pt idx="282">
                  <c:v>2.9597999999999999E-2</c:v>
                </c:pt>
                <c:pt idx="283">
                  <c:v>2.8604000000000004E-2</c:v>
                </c:pt>
                <c:pt idx="284">
                  <c:v>3.0612E-2</c:v>
                </c:pt>
                <c:pt idx="285">
                  <c:v>3.1434999999999998E-2</c:v>
                </c:pt>
                <c:pt idx="286">
                  <c:v>2.9878999999999999E-2</c:v>
                </c:pt>
                <c:pt idx="287">
                  <c:v>2.6842000000000001E-2</c:v>
                </c:pt>
                <c:pt idx="288">
                  <c:v>2.6292999999999997E-2</c:v>
                </c:pt>
                <c:pt idx="289">
                  <c:v>2.7149999999999997E-2</c:v>
                </c:pt>
                <c:pt idx="290">
                  <c:v>2.4050000000000002E-2</c:v>
                </c:pt>
                <c:pt idx="291">
                  <c:v>2.5018000000000002E-2</c:v>
                </c:pt>
                <c:pt idx="292">
                  <c:v>2.1246000000000001E-2</c:v>
                </c:pt>
                <c:pt idx="293">
                  <c:v>2.0050999999999999E-2</c:v>
                </c:pt>
                <c:pt idx="294">
                  <c:v>2.0144000000000002E-2</c:v>
                </c:pt>
                <c:pt idx="295">
                  <c:v>1.4961E-2</c:v>
                </c:pt>
                <c:pt idx="296">
                  <c:v>1.6646000000000001E-2</c:v>
                </c:pt>
                <c:pt idx="297">
                  <c:v>1.6909999999999998E-2</c:v>
                </c:pt>
                <c:pt idx="298">
                  <c:v>1.7757999999999999E-2</c:v>
                </c:pt>
                <c:pt idx="299">
                  <c:v>1.9175000000000001E-2</c:v>
                </c:pt>
                <c:pt idx="300">
                  <c:v>1.5068000000000002E-2</c:v>
                </c:pt>
                <c:pt idx="301">
                  <c:v>1.1486000000000001E-2</c:v>
                </c:pt>
                <c:pt idx="302">
                  <c:v>6.6949999999999996E-3</c:v>
                </c:pt>
                <c:pt idx="303">
                  <c:v>6.3929999999999994E-3</c:v>
                </c:pt>
                <c:pt idx="304">
                  <c:v>6.5259999999999997E-3</c:v>
                </c:pt>
                <c:pt idx="305">
                  <c:v>6.561E-3</c:v>
                </c:pt>
                <c:pt idx="306">
                  <c:v>5.2820000000000002E-3</c:v>
                </c:pt>
                <c:pt idx="307">
                  <c:v>7.0479999999999996E-3</c:v>
                </c:pt>
                <c:pt idx="308">
                  <c:v>6.8400000000000006E-3</c:v>
                </c:pt>
                <c:pt idx="309">
                  <c:v>8.737E-3</c:v>
                </c:pt>
                <c:pt idx="310">
                  <c:v>8.3890000000000006E-3</c:v>
                </c:pt>
                <c:pt idx="311">
                  <c:v>9.1319999999999995E-3</c:v>
                </c:pt>
                <c:pt idx="312">
                  <c:v>1.0655000000000001E-2</c:v>
                </c:pt>
                <c:pt idx="313">
                  <c:v>1.4049000000000001E-2</c:v>
                </c:pt>
                <c:pt idx="314">
                  <c:v>1.7403999999999999E-2</c:v>
                </c:pt>
                <c:pt idx="315">
                  <c:v>1.6259000000000003E-2</c:v>
                </c:pt>
                <c:pt idx="316">
                  <c:v>1.5942999999999999E-2</c:v>
                </c:pt>
                <c:pt idx="317">
                  <c:v>1.468E-2</c:v>
                </c:pt>
                <c:pt idx="318">
                  <c:v>1.2222999999999999E-2</c:v>
                </c:pt>
                <c:pt idx="319">
                  <c:v>1.3087999999999999E-2</c:v>
                </c:pt>
                <c:pt idx="320">
                  <c:v>1.4873000000000001E-2</c:v>
                </c:pt>
                <c:pt idx="321">
                  <c:v>1.55E-2</c:v>
                </c:pt>
                <c:pt idx="322">
                  <c:v>1.6199999999999999E-2</c:v>
                </c:pt>
              </c:numCache>
            </c:numRef>
          </c:val>
          <c:smooth val="0"/>
          <c:extLst>
            <c:ext xmlns:c16="http://schemas.microsoft.com/office/drawing/2014/chart" uri="{C3380CC4-5D6E-409C-BE32-E72D297353CC}">
              <c16:uniqueId val="{00000001-33BE-497B-9590-56412C6521E5}"/>
            </c:ext>
          </c:extLst>
        </c:ser>
        <c:ser>
          <c:idx val="1"/>
          <c:order val="1"/>
          <c:tx>
            <c:strRef>
              <c:f>Sheet1!$C$1</c:f>
              <c:strCache>
                <c:ptCount val="1"/>
                <c:pt idx="0">
                  <c:v>2-Year US Treasury Rate</c:v>
                </c:pt>
              </c:strCache>
            </c:strRef>
          </c:tx>
          <c:spPr>
            <a:ln w="28575" cap="rnd">
              <a:solidFill>
                <a:schemeClr val="accent2"/>
              </a:solidFill>
              <a:round/>
            </a:ln>
            <a:effectLst/>
          </c:spPr>
          <c:marker>
            <c:symbol val="none"/>
          </c:marker>
          <c:cat>
            <c:numRef>
              <c:f>Sheet1!$A$2:$A$324</c:f>
              <c:numCache>
                <c:formatCode>m/d/yyyy</c:formatCode>
                <c:ptCount val="323"/>
                <c:pt idx="0">
                  <c:v>34730</c:v>
                </c:pt>
                <c:pt idx="1">
                  <c:v>34758</c:v>
                </c:pt>
                <c:pt idx="2">
                  <c:v>34789</c:v>
                </c:pt>
                <c:pt idx="3">
                  <c:v>34817</c:v>
                </c:pt>
                <c:pt idx="4">
                  <c:v>34850</c:v>
                </c:pt>
                <c:pt idx="5">
                  <c:v>34880</c:v>
                </c:pt>
                <c:pt idx="6">
                  <c:v>34911</c:v>
                </c:pt>
                <c:pt idx="7">
                  <c:v>34942</c:v>
                </c:pt>
                <c:pt idx="8">
                  <c:v>34971</c:v>
                </c:pt>
                <c:pt idx="9">
                  <c:v>35003</c:v>
                </c:pt>
                <c:pt idx="10">
                  <c:v>35033</c:v>
                </c:pt>
                <c:pt idx="11">
                  <c:v>35062</c:v>
                </c:pt>
                <c:pt idx="12">
                  <c:v>35095</c:v>
                </c:pt>
                <c:pt idx="13">
                  <c:v>35124</c:v>
                </c:pt>
                <c:pt idx="14">
                  <c:v>35153</c:v>
                </c:pt>
                <c:pt idx="15">
                  <c:v>35185</c:v>
                </c:pt>
                <c:pt idx="16">
                  <c:v>35216</c:v>
                </c:pt>
                <c:pt idx="17">
                  <c:v>35244</c:v>
                </c:pt>
                <c:pt idx="18">
                  <c:v>35277</c:v>
                </c:pt>
                <c:pt idx="19">
                  <c:v>35307</c:v>
                </c:pt>
                <c:pt idx="20">
                  <c:v>35338</c:v>
                </c:pt>
                <c:pt idx="21">
                  <c:v>35369</c:v>
                </c:pt>
                <c:pt idx="22">
                  <c:v>35398</c:v>
                </c:pt>
                <c:pt idx="23">
                  <c:v>35430</c:v>
                </c:pt>
                <c:pt idx="24">
                  <c:v>35461</c:v>
                </c:pt>
                <c:pt idx="25">
                  <c:v>35489</c:v>
                </c:pt>
                <c:pt idx="26">
                  <c:v>35520</c:v>
                </c:pt>
                <c:pt idx="27">
                  <c:v>35550</c:v>
                </c:pt>
                <c:pt idx="28">
                  <c:v>35580</c:v>
                </c:pt>
                <c:pt idx="29">
                  <c:v>35611</c:v>
                </c:pt>
                <c:pt idx="30">
                  <c:v>35642</c:v>
                </c:pt>
                <c:pt idx="31">
                  <c:v>35671</c:v>
                </c:pt>
                <c:pt idx="32">
                  <c:v>35703</c:v>
                </c:pt>
                <c:pt idx="33">
                  <c:v>35734</c:v>
                </c:pt>
                <c:pt idx="34">
                  <c:v>35762</c:v>
                </c:pt>
                <c:pt idx="35">
                  <c:v>35795</c:v>
                </c:pt>
                <c:pt idx="36">
                  <c:v>35825</c:v>
                </c:pt>
                <c:pt idx="37">
                  <c:v>35853</c:v>
                </c:pt>
                <c:pt idx="38">
                  <c:v>35885</c:v>
                </c:pt>
                <c:pt idx="39">
                  <c:v>35915</c:v>
                </c:pt>
                <c:pt idx="40">
                  <c:v>35944</c:v>
                </c:pt>
                <c:pt idx="41">
                  <c:v>35976</c:v>
                </c:pt>
                <c:pt idx="42">
                  <c:v>36007</c:v>
                </c:pt>
                <c:pt idx="43">
                  <c:v>36038</c:v>
                </c:pt>
                <c:pt idx="44">
                  <c:v>36068</c:v>
                </c:pt>
                <c:pt idx="45">
                  <c:v>36098</c:v>
                </c:pt>
                <c:pt idx="46">
                  <c:v>36129</c:v>
                </c:pt>
                <c:pt idx="47">
                  <c:v>36160</c:v>
                </c:pt>
                <c:pt idx="48">
                  <c:v>36189</c:v>
                </c:pt>
                <c:pt idx="49">
                  <c:v>36217</c:v>
                </c:pt>
                <c:pt idx="50">
                  <c:v>36250</c:v>
                </c:pt>
                <c:pt idx="51">
                  <c:v>36280</c:v>
                </c:pt>
                <c:pt idx="52">
                  <c:v>36311</c:v>
                </c:pt>
                <c:pt idx="53">
                  <c:v>36341</c:v>
                </c:pt>
                <c:pt idx="54">
                  <c:v>36371</c:v>
                </c:pt>
                <c:pt idx="55">
                  <c:v>36403</c:v>
                </c:pt>
                <c:pt idx="56">
                  <c:v>36433</c:v>
                </c:pt>
                <c:pt idx="57">
                  <c:v>36462</c:v>
                </c:pt>
                <c:pt idx="58">
                  <c:v>36494</c:v>
                </c:pt>
                <c:pt idx="59">
                  <c:v>36525</c:v>
                </c:pt>
                <c:pt idx="60">
                  <c:v>36556</c:v>
                </c:pt>
                <c:pt idx="61">
                  <c:v>36585</c:v>
                </c:pt>
                <c:pt idx="62">
                  <c:v>36616</c:v>
                </c:pt>
                <c:pt idx="63">
                  <c:v>36644</c:v>
                </c:pt>
                <c:pt idx="64">
                  <c:v>36677</c:v>
                </c:pt>
                <c:pt idx="65">
                  <c:v>36707</c:v>
                </c:pt>
                <c:pt idx="66">
                  <c:v>36738</c:v>
                </c:pt>
                <c:pt idx="67">
                  <c:v>36769</c:v>
                </c:pt>
                <c:pt idx="68">
                  <c:v>36798</c:v>
                </c:pt>
                <c:pt idx="69">
                  <c:v>36830</c:v>
                </c:pt>
                <c:pt idx="70">
                  <c:v>36860</c:v>
                </c:pt>
                <c:pt idx="71">
                  <c:v>36889</c:v>
                </c:pt>
                <c:pt idx="72">
                  <c:v>36922</c:v>
                </c:pt>
                <c:pt idx="73">
                  <c:v>36950</c:v>
                </c:pt>
                <c:pt idx="74">
                  <c:v>36980</c:v>
                </c:pt>
                <c:pt idx="75">
                  <c:v>37011</c:v>
                </c:pt>
                <c:pt idx="76">
                  <c:v>37042</c:v>
                </c:pt>
                <c:pt idx="77">
                  <c:v>37071</c:v>
                </c:pt>
                <c:pt idx="78">
                  <c:v>37103</c:v>
                </c:pt>
                <c:pt idx="79">
                  <c:v>37134</c:v>
                </c:pt>
                <c:pt idx="80">
                  <c:v>37162</c:v>
                </c:pt>
                <c:pt idx="81">
                  <c:v>37195</c:v>
                </c:pt>
                <c:pt idx="82">
                  <c:v>37225</c:v>
                </c:pt>
                <c:pt idx="83">
                  <c:v>37256</c:v>
                </c:pt>
                <c:pt idx="84">
                  <c:v>37287</c:v>
                </c:pt>
                <c:pt idx="85">
                  <c:v>37315</c:v>
                </c:pt>
                <c:pt idx="86">
                  <c:v>37344</c:v>
                </c:pt>
                <c:pt idx="87">
                  <c:v>37376</c:v>
                </c:pt>
                <c:pt idx="88">
                  <c:v>37407</c:v>
                </c:pt>
                <c:pt idx="89">
                  <c:v>37435</c:v>
                </c:pt>
                <c:pt idx="90">
                  <c:v>37468</c:v>
                </c:pt>
                <c:pt idx="91">
                  <c:v>37498</c:v>
                </c:pt>
                <c:pt idx="92">
                  <c:v>37529</c:v>
                </c:pt>
                <c:pt idx="93">
                  <c:v>37560</c:v>
                </c:pt>
                <c:pt idx="94">
                  <c:v>37589</c:v>
                </c:pt>
                <c:pt idx="95">
                  <c:v>37621</c:v>
                </c:pt>
                <c:pt idx="96">
                  <c:v>37652</c:v>
                </c:pt>
                <c:pt idx="97">
                  <c:v>37680</c:v>
                </c:pt>
                <c:pt idx="98">
                  <c:v>37711</c:v>
                </c:pt>
                <c:pt idx="99">
                  <c:v>37741</c:v>
                </c:pt>
                <c:pt idx="100">
                  <c:v>37771</c:v>
                </c:pt>
                <c:pt idx="101">
                  <c:v>37802</c:v>
                </c:pt>
                <c:pt idx="102">
                  <c:v>37833</c:v>
                </c:pt>
                <c:pt idx="103">
                  <c:v>37862</c:v>
                </c:pt>
                <c:pt idx="104">
                  <c:v>37894</c:v>
                </c:pt>
                <c:pt idx="105">
                  <c:v>37925</c:v>
                </c:pt>
                <c:pt idx="106">
                  <c:v>37953</c:v>
                </c:pt>
                <c:pt idx="107">
                  <c:v>37986</c:v>
                </c:pt>
                <c:pt idx="108">
                  <c:v>38016</c:v>
                </c:pt>
                <c:pt idx="109">
                  <c:v>38044</c:v>
                </c:pt>
                <c:pt idx="110">
                  <c:v>38077</c:v>
                </c:pt>
                <c:pt idx="111">
                  <c:v>38107</c:v>
                </c:pt>
                <c:pt idx="112">
                  <c:v>38138</c:v>
                </c:pt>
                <c:pt idx="113">
                  <c:v>38168</c:v>
                </c:pt>
                <c:pt idx="114">
                  <c:v>38198</c:v>
                </c:pt>
                <c:pt idx="115">
                  <c:v>38230</c:v>
                </c:pt>
                <c:pt idx="116">
                  <c:v>38260</c:v>
                </c:pt>
                <c:pt idx="117">
                  <c:v>38289</c:v>
                </c:pt>
                <c:pt idx="118">
                  <c:v>38321</c:v>
                </c:pt>
                <c:pt idx="119">
                  <c:v>38352</c:v>
                </c:pt>
                <c:pt idx="120">
                  <c:v>38383</c:v>
                </c:pt>
                <c:pt idx="121">
                  <c:v>38411</c:v>
                </c:pt>
                <c:pt idx="122">
                  <c:v>38442</c:v>
                </c:pt>
                <c:pt idx="123">
                  <c:v>38471</c:v>
                </c:pt>
                <c:pt idx="124">
                  <c:v>38503</c:v>
                </c:pt>
                <c:pt idx="125">
                  <c:v>38533</c:v>
                </c:pt>
                <c:pt idx="126">
                  <c:v>38562</c:v>
                </c:pt>
                <c:pt idx="127">
                  <c:v>38595</c:v>
                </c:pt>
                <c:pt idx="128">
                  <c:v>38625</c:v>
                </c:pt>
                <c:pt idx="129">
                  <c:v>38656</c:v>
                </c:pt>
                <c:pt idx="130">
                  <c:v>38686</c:v>
                </c:pt>
                <c:pt idx="131">
                  <c:v>38716</c:v>
                </c:pt>
                <c:pt idx="132">
                  <c:v>38748</c:v>
                </c:pt>
                <c:pt idx="133">
                  <c:v>38776</c:v>
                </c:pt>
                <c:pt idx="134">
                  <c:v>38807</c:v>
                </c:pt>
                <c:pt idx="135">
                  <c:v>38835</c:v>
                </c:pt>
                <c:pt idx="136">
                  <c:v>38868</c:v>
                </c:pt>
                <c:pt idx="137">
                  <c:v>38898</c:v>
                </c:pt>
                <c:pt idx="138">
                  <c:v>38929</c:v>
                </c:pt>
                <c:pt idx="139">
                  <c:v>38960</c:v>
                </c:pt>
                <c:pt idx="140">
                  <c:v>38989</c:v>
                </c:pt>
                <c:pt idx="141">
                  <c:v>39021</c:v>
                </c:pt>
                <c:pt idx="142">
                  <c:v>39051</c:v>
                </c:pt>
                <c:pt idx="143">
                  <c:v>39080</c:v>
                </c:pt>
                <c:pt idx="144">
                  <c:v>39113</c:v>
                </c:pt>
                <c:pt idx="145">
                  <c:v>39141</c:v>
                </c:pt>
                <c:pt idx="146">
                  <c:v>39171</c:v>
                </c:pt>
                <c:pt idx="147">
                  <c:v>39202</c:v>
                </c:pt>
                <c:pt idx="148">
                  <c:v>39233</c:v>
                </c:pt>
                <c:pt idx="149">
                  <c:v>39262</c:v>
                </c:pt>
                <c:pt idx="150">
                  <c:v>39294</c:v>
                </c:pt>
                <c:pt idx="151">
                  <c:v>39325</c:v>
                </c:pt>
                <c:pt idx="152">
                  <c:v>39353</c:v>
                </c:pt>
                <c:pt idx="153">
                  <c:v>39386</c:v>
                </c:pt>
                <c:pt idx="154">
                  <c:v>39416</c:v>
                </c:pt>
                <c:pt idx="155">
                  <c:v>39447</c:v>
                </c:pt>
                <c:pt idx="156">
                  <c:v>39478</c:v>
                </c:pt>
                <c:pt idx="157">
                  <c:v>39507</c:v>
                </c:pt>
                <c:pt idx="158">
                  <c:v>39538</c:v>
                </c:pt>
                <c:pt idx="159">
                  <c:v>39568</c:v>
                </c:pt>
                <c:pt idx="160">
                  <c:v>39598</c:v>
                </c:pt>
                <c:pt idx="161">
                  <c:v>39629</c:v>
                </c:pt>
                <c:pt idx="162">
                  <c:v>39660</c:v>
                </c:pt>
                <c:pt idx="163">
                  <c:v>39689</c:v>
                </c:pt>
                <c:pt idx="164">
                  <c:v>39721</c:v>
                </c:pt>
                <c:pt idx="165">
                  <c:v>39752</c:v>
                </c:pt>
                <c:pt idx="166">
                  <c:v>39780</c:v>
                </c:pt>
                <c:pt idx="167">
                  <c:v>39813</c:v>
                </c:pt>
                <c:pt idx="168">
                  <c:v>39843</c:v>
                </c:pt>
                <c:pt idx="169">
                  <c:v>39871</c:v>
                </c:pt>
                <c:pt idx="170">
                  <c:v>39903</c:v>
                </c:pt>
                <c:pt idx="171">
                  <c:v>39933</c:v>
                </c:pt>
                <c:pt idx="172">
                  <c:v>39962</c:v>
                </c:pt>
                <c:pt idx="173">
                  <c:v>39994</c:v>
                </c:pt>
                <c:pt idx="174">
                  <c:v>40025</c:v>
                </c:pt>
                <c:pt idx="175">
                  <c:v>40056</c:v>
                </c:pt>
                <c:pt idx="176">
                  <c:v>40086</c:v>
                </c:pt>
                <c:pt idx="177">
                  <c:v>40116</c:v>
                </c:pt>
                <c:pt idx="178">
                  <c:v>40147</c:v>
                </c:pt>
                <c:pt idx="179">
                  <c:v>40178</c:v>
                </c:pt>
                <c:pt idx="180">
                  <c:v>40207</c:v>
                </c:pt>
                <c:pt idx="181">
                  <c:v>40235</c:v>
                </c:pt>
                <c:pt idx="182">
                  <c:v>40268</c:v>
                </c:pt>
                <c:pt idx="183">
                  <c:v>40298</c:v>
                </c:pt>
                <c:pt idx="184">
                  <c:v>40329</c:v>
                </c:pt>
                <c:pt idx="185">
                  <c:v>40359</c:v>
                </c:pt>
                <c:pt idx="186">
                  <c:v>40389</c:v>
                </c:pt>
                <c:pt idx="187">
                  <c:v>40421</c:v>
                </c:pt>
                <c:pt idx="188">
                  <c:v>40451</c:v>
                </c:pt>
                <c:pt idx="189">
                  <c:v>40480</c:v>
                </c:pt>
                <c:pt idx="190">
                  <c:v>40512</c:v>
                </c:pt>
                <c:pt idx="191">
                  <c:v>40543</c:v>
                </c:pt>
                <c:pt idx="192">
                  <c:v>40574</c:v>
                </c:pt>
                <c:pt idx="193">
                  <c:v>40602</c:v>
                </c:pt>
                <c:pt idx="194">
                  <c:v>40633</c:v>
                </c:pt>
                <c:pt idx="195">
                  <c:v>40662</c:v>
                </c:pt>
                <c:pt idx="196">
                  <c:v>40694</c:v>
                </c:pt>
                <c:pt idx="197">
                  <c:v>40724</c:v>
                </c:pt>
                <c:pt idx="198">
                  <c:v>40753</c:v>
                </c:pt>
                <c:pt idx="199">
                  <c:v>40786</c:v>
                </c:pt>
                <c:pt idx="200">
                  <c:v>40816</c:v>
                </c:pt>
                <c:pt idx="201">
                  <c:v>40847</c:v>
                </c:pt>
                <c:pt idx="202">
                  <c:v>40877</c:v>
                </c:pt>
                <c:pt idx="203">
                  <c:v>40907</c:v>
                </c:pt>
                <c:pt idx="204">
                  <c:v>40939</c:v>
                </c:pt>
                <c:pt idx="205">
                  <c:v>40968</c:v>
                </c:pt>
                <c:pt idx="206">
                  <c:v>40998</c:v>
                </c:pt>
                <c:pt idx="207">
                  <c:v>41029</c:v>
                </c:pt>
                <c:pt idx="208">
                  <c:v>41060</c:v>
                </c:pt>
                <c:pt idx="209">
                  <c:v>41089</c:v>
                </c:pt>
                <c:pt idx="210">
                  <c:v>41121</c:v>
                </c:pt>
                <c:pt idx="211">
                  <c:v>41152</c:v>
                </c:pt>
                <c:pt idx="212">
                  <c:v>41180</c:v>
                </c:pt>
                <c:pt idx="213">
                  <c:v>41213</c:v>
                </c:pt>
                <c:pt idx="214">
                  <c:v>41243</c:v>
                </c:pt>
                <c:pt idx="215">
                  <c:v>41274</c:v>
                </c:pt>
                <c:pt idx="216">
                  <c:v>41305</c:v>
                </c:pt>
                <c:pt idx="217">
                  <c:v>41333</c:v>
                </c:pt>
                <c:pt idx="218">
                  <c:v>41362</c:v>
                </c:pt>
                <c:pt idx="219">
                  <c:v>41394</c:v>
                </c:pt>
                <c:pt idx="220">
                  <c:v>41425</c:v>
                </c:pt>
                <c:pt idx="221">
                  <c:v>41453</c:v>
                </c:pt>
                <c:pt idx="222">
                  <c:v>41486</c:v>
                </c:pt>
                <c:pt idx="223">
                  <c:v>41516</c:v>
                </c:pt>
                <c:pt idx="224">
                  <c:v>41547</c:v>
                </c:pt>
                <c:pt idx="225">
                  <c:v>41578</c:v>
                </c:pt>
                <c:pt idx="226">
                  <c:v>41607</c:v>
                </c:pt>
                <c:pt idx="227">
                  <c:v>41639</c:v>
                </c:pt>
                <c:pt idx="228">
                  <c:v>41670</c:v>
                </c:pt>
                <c:pt idx="229">
                  <c:v>41698</c:v>
                </c:pt>
                <c:pt idx="230">
                  <c:v>41729</c:v>
                </c:pt>
                <c:pt idx="231">
                  <c:v>41759</c:v>
                </c:pt>
                <c:pt idx="232">
                  <c:v>41789</c:v>
                </c:pt>
                <c:pt idx="233">
                  <c:v>41820</c:v>
                </c:pt>
                <c:pt idx="234">
                  <c:v>41851</c:v>
                </c:pt>
                <c:pt idx="235">
                  <c:v>41880</c:v>
                </c:pt>
                <c:pt idx="236">
                  <c:v>41912</c:v>
                </c:pt>
                <c:pt idx="237">
                  <c:v>41943</c:v>
                </c:pt>
                <c:pt idx="238">
                  <c:v>41971</c:v>
                </c:pt>
                <c:pt idx="239">
                  <c:v>42004</c:v>
                </c:pt>
                <c:pt idx="240">
                  <c:v>42034</c:v>
                </c:pt>
                <c:pt idx="241">
                  <c:v>42062</c:v>
                </c:pt>
                <c:pt idx="242">
                  <c:v>42094</c:v>
                </c:pt>
                <c:pt idx="243">
                  <c:v>42124</c:v>
                </c:pt>
                <c:pt idx="244">
                  <c:v>42153</c:v>
                </c:pt>
                <c:pt idx="245">
                  <c:v>42185</c:v>
                </c:pt>
                <c:pt idx="246">
                  <c:v>42216</c:v>
                </c:pt>
                <c:pt idx="247">
                  <c:v>42247</c:v>
                </c:pt>
                <c:pt idx="248">
                  <c:v>42277</c:v>
                </c:pt>
                <c:pt idx="249">
                  <c:v>42307</c:v>
                </c:pt>
                <c:pt idx="250">
                  <c:v>42338</c:v>
                </c:pt>
                <c:pt idx="251">
                  <c:v>42369</c:v>
                </c:pt>
                <c:pt idx="252">
                  <c:v>42398</c:v>
                </c:pt>
                <c:pt idx="253">
                  <c:v>42429</c:v>
                </c:pt>
                <c:pt idx="254">
                  <c:v>42460</c:v>
                </c:pt>
                <c:pt idx="255">
                  <c:v>42489</c:v>
                </c:pt>
                <c:pt idx="256">
                  <c:v>42521</c:v>
                </c:pt>
                <c:pt idx="257">
                  <c:v>42551</c:v>
                </c:pt>
                <c:pt idx="258">
                  <c:v>42580</c:v>
                </c:pt>
                <c:pt idx="259">
                  <c:v>42613</c:v>
                </c:pt>
                <c:pt idx="260">
                  <c:v>42643</c:v>
                </c:pt>
                <c:pt idx="261">
                  <c:v>42674</c:v>
                </c:pt>
                <c:pt idx="262">
                  <c:v>42704</c:v>
                </c:pt>
                <c:pt idx="263">
                  <c:v>42734</c:v>
                </c:pt>
                <c:pt idx="264">
                  <c:v>42766</c:v>
                </c:pt>
                <c:pt idx="265">
                  <c:v>42794</c:v>
                </c:pt>
                <c:pt idx="266">
                  <c:v>42825</c:v>
                </c:pt>
                <c:pt idx="267">
                  <c:v>42853</c:v>
                </c:pt>
                <c:pt idx="268">
                  <c:v>42886</c:v>
                </c:pt>
                <c:pt idx="269">
                  <c:v>42916</c:v>
                </c:pt>
                <c:pt idx="270">
                  <c:v>42947</c:v>
                </c:pt>
                <c:pt idx="271">
                  <c:v>42978</c:v>
                </c:pt>
                <c:pt idx="272">
                  <c:v>43007</c:v>
                </c:pt>
                <c:pt idx="273">
                  <c:v>43039</c:v>
                </c:pt>
                <c:pt idx="274">
                  <c:v>43069</c:v>
                </c:pt>
                <c:pt idx="275">
                  <c:v>43098</c:v>
                </c:pt>
                <c:pt idx="276">
                  <c:v>43131</c:v>
                </c:pt>
                <c:pt idx="277">
                  <c:v>43159</c:v>
                </c:pt>
                <c:pt idx="278">
                  <c:v>43189</c:v>
                </c:pt>
                <c:pt idx="279">
                  <c:v>43220</c:v>
                </c:pt>
                <c:pt idx="280">
                  <c:v>43251</c:v>
                </c:pt>
                <c:pt idx="281">
                  <c:v>43280</c:v>
                </c:pt>
                <c:pt idx="282">
                  <c:v>43312</c:v>
                </c:pt>
                <c:pt idx="283">
                  <c:v>43343</c:v>
                </c:pt>
                <c:pt idx="284">
                  <c:v>43371</c:v>
                </c:pt>
                <c:pt idx="285">
                  <c:v>43404</c:v>
                </c:pt>
                <c:pt idx="286">
                  <c:v>43434</c:v>
                </c:pt>
                <c:pt idx="287">
                  <c:v>43465</c:v>
                </c:pt>
                <c:pt idx="288">
                  <c:v>43496</c:v>
                </c:pt>
                <c:pt idx="289">
                  <c:v>43524</c:v>
                </c:pt>
                <c:pt idx="290">
                  <c:v>43553</c:v>
                </c:pt>
                <c:pt idx="291">
                  <c:v>43585</c:v>
                </c:pt>
                <c:pt idx="292">
                  <c:v>43616</c:v>
                </c:pt>
                <c:pt idx="293">
                  <c:v>43644</c:v>
                </c:pt>
                <c:pt idx="294">
                  <c:v>43677</c:v>
                </c:pt>
                <c:pt idx="295">
                  <c:v>43707</c:v>
                </c:pt>
                <c:pt idx="296">
                  <c:v>43738</c:v>
                </c:pt>
                <c:pt idx="297">
                  <c:v>43769</c:v>
                </c:pt>
                <c:pt idx="298">
                  <c:v>43798</c:v>
                </c:pt>
                <c:pt idx="299">
                  <c:v>43830</c:v>
                </c:pt>
                <c:pt idx="300">
                  <c:v>43861</c:v>
                </c:pt>
                <c:pt idx="301">
                  <c:v>43889</c:v>
                </c:pt>
                <c:pt idx="302">
                  <c:v>43921</c:v>
                </c:pt>
                <c:pt idx="303">
                  <c:v>43951</c:v>
                </c:pt>
                <c:pt idx="304">
                  <c:v>43980</c:v>
                </c:pt>
                <c:pt idx="305">
                  <c:v>44012</c:v>
                </c:pt>
                <c:pt idx="306">
                  <c:v>44043</c:v>
                </c:pt>
                <c:pt idx="307">
                  <c:v>44074</c:v>
                </c:pt>
                <c:pt idx="308">
                  <c:v>44104</c:v>
                </c:pt>
                <c:pt idx="309">
                  <c:v>44134</c:v>
                </c:pt>
                <c:pt idx="310">
                  <c:v>44165</c:v>
                </c:pt>
                <c:pt idx="311">
                  <c:v>44196</c:v>
                </c:pt>
                <c:pt idx="312">
                  <c:v>44225</c:v>
                </c:pt>
                <c:pt idx="313">
                  <c:v>44253</c:v>
                </c:pt>
                <c:pt idx="314">
                  <c:v>44286</c:v>
                </c:pt>
                <c:pt idx="315">
                  <c:v>44316</c:v>
                </c:pt>
                <c:pt idx="316">
                  <c:v>44347</c:v>
                </c:pt>
                <c:pt idx="317">
                  <c:v>44377</c:v>
                </c:pt>
                <c:pt idx="318">
                  <c:v>44407</c:v>
                </c:pt>
                <c:pt idx="319">
                  <c:v>44439</c:v>
                </c:pt>
                <c:pt idx="320">
                  <c:v>44469</c:v>
                </c:pt>
                <c:pt idx="321">
                  <c:v>44500</c:v>
                </c:pt>
                <c:pt idx="322">
                  <c:v>44522</c:v>
                </c:pt>
              </c:numCache>
            </c:numRef>
          </c:cat>
          <c:val>
            <c:numRef>
              <c:f>Sheet1!$C$2:$C$324</c:f>
              <c:numCache>
                <c:formatCode>General</c:formatCode>
                <c:ptCount val="323"/>
                <c:pt idx="0">
                  <c:v>7.2349999999999998E-2</c:v>
                </c:pt>
                <c:pt idx="1">
                  <c:v>6.7640000000000006E-2</c:v>
                </c:pt>
                <c:pt idx="2">
                  <c:v>6.7780000000000007E-2</c:v>
                </c:pt>
                <c:pt idx="3">
                  <c:v>6.5850000000000006E-2</c:v>
                </c:pt>
                <c:pt idx="4">
                  <c:v>5.8390000000000004E-2</c:v>
                </c:pt>
                <c:pt idx="5">
                  <c:v>5.7930000000000002E-2</c:v>
                </c:pt>
                <c:pt idx="6">
                  <c:v>5.867E-2</c:v>
                </c:pt>
                <c:pt idx="7">
                  <c:v>5.849E-2</c:v>
                </c:pt>
                <c:pt idx="8">
                  <c:v>5.851E-2</c:v>
                </c:pt>
                <c:pt idx="9">
                  <c:v>5.6079999999999998E-2</c:v>
                </c:pt>
                <c:pt idx="10">
                  <c:v>5.3419999999999995E-2</c:v>
                </c:pt>
                <c:pt idx="11">
                  <c:v>5.1500000000000004E-2</c:v>
                </c:pt>
                <c:pt idx="12">
                  <c:v>4.9249999999999995E-2</c:v>
                </c:pt>
                <c:pt idx="13">
                  <c:v>5.4260000000000003E-2</c:v>
                </c:pt>
                <c:pt idx="14">
                  <c:v>5.7610000000000001E-2</c:v>
                </c:pt>
                <c:pt idx="15">
                  <c:v>6.0519999999999997E-2</c:v>
                </c:pt>
                <c:pt idx="16">
                  <c:v>6.2370000000000002E-2</c:v>
                </c:pt>
                <c:pt idx="17">
                  <c:v>6.1069999999999999E-2</c:v>
                </c:pt>
                <c:pt idx="18">
                  <c:v>6.2169999999999996E-2</c:v>
                </c:pt>
                <c:pt idx="19">
                  <c:v>6.3380000000000006E-2</c:v>
                </c:pt>
                <c:pt idx="20">
                  <c:v>6.1020000000000005E-2</c:v>
                </c:pt>
                <c:pt idx="21">
                  <c:v>5.7409999999999996E-2</c:v>
                </c:pt>
                <c:pt idx="22">
                  <c:v>5.5839999999999994E-2</c:v>
                </c:pt>
                <c:pt idx="23">
                  <c:v>5.8680000000000003E-2</c:v>
                </c:pt>
                <c:pt idx="24">
                  <c:v>5.9089999999999997E-2</c:v>
                </c:pt>
                <c:pt idx="25">
                  <c:v>6.0860000000000004E-2</c:v>
                </c:pt>
                <c:pt idx="26">
                  <c:v>6.4199999999999993E-2</c:v>
                </c:pt>
                <c:pt idx="27">
                  <c:v>6.2740000000000004E-2</c:v>
                </c:pt>
                <c:pt idx="28">
                  <c:v>6.2E-2</c:v>
                </c:pt>
                <c:pt idx="29">
                  <c:v>6.0679999999999998E-2</c:v>
                </c:pt>
                <c:pt idx="30">
                  <c:v>5.7279999999999998E-2</c:v>
                </c:pt>
                <c:pt idx="31">
                  <c:v>5.9549999999999999E-2</c:v>
                </c:pt>
                <c:pt idx="32">
                  <c:v>5.7790000000000001E-2</c:v>
                </c:pt>
                <c:pt idx="33">
                  <c:v>5.6120000000000003E-2</c:v>
                </c:pt>
                <c:pt idx="34">
                  <c:v>5.7379999999999994E-2</c:v>
                </c:pt>
                <c:pt idx="35">
                  <c:v>5.6459999999999996E-2</c:v>
                </c:pt>
                <c:pt idx="36">
                  <c:v>5.3040000000000004E-2</c:v>
                </c:pt>
                <c:pt idx="37">
                  <c:v>5.5380000000000006E-2</c:v>
                </c:pt>
                <c:pt idx="38">
                  <c:v>5.5629999999999999E-2</c:v>
                </c:pt>
                <c:pt idx="39">
                  <c:v>5.5709999999999996E-2</c:v>
                </c:pt>
                <c:pt idx="40">
                  <c:v>5.5210000000000002E-2</c:v>
                </c:pt>
                <c:pt idx="41">
                  <c:v>5.4710000000000002E-2</c:v>
                </c:pt>
                <c:pt idx="42">
                  <c:v>5.4800000000000001E-2</c:v>
                </c:pt>
                <c:pt idx="43">
                  <c:v>4.7809999999999998E-2</c:v>
                </c:pt>
                <c:pt idx="44">
                  <c:v>4.2729999999999997E-2</c:v>
                </c:pt>
                <c:pt idx="45">
                  <c:v>4.1200000000000001E-2</c:v>
                </c:pt>
                <c:pt idx="46">
                  <c:v>4.505E-2</c:v>
                </c:pt>
                <c:pt idx="47">
                  <c:v>4.5289999999999997E-2</c:v>
                </c:pt>
                <c:pt idx="48">
                  <c:v>4.5700000000000005E-2</c:v>
                </c:pt>
                <c:pt idx="49">
                  <c:v>5.1380000000000002E-2</c:v>
                </c:pt>
                <c:pt idx="50">
                  <c:v>4.9869999999999998E-2</c:v>
                </c:pt>
                <c:pt idx="51">
                  <c:v>5.0540000000000002E-2</c:v>
                </c:pt>
                <c:pt idx="52">
                  <c:v>5.4130000000000005E-2</c:v>
                </c:pt>
                <c:pt idx="53">
                  <c:v>5.5120000000000002E-2</c:v>
                </c:pt>
                <c:pt idx="54">
                  <c:v>5.6219999999999999E-2</c:v>
                </c:pt>
                <c:pt idx="55">
                  <c:v>5.7219999999999993E-2</c:v>
                </c:pt>
                <c:pt idx="56">
                  <c:v>5.5960000000000003E-2</c:v>
                </c:pt>
                <c:pt idx="57">
                  <c:v>5.7869999999999998E-2</c:v>
                </c:pt>
                <c:pt idx="58">
                  <c:v>6.0139999999999999E-2</c:v>
                </c:pt>
                <c:pt idx="59">
                  <c:v>6.2140000000000001E-2</c:v>
                </c:pt>
                <c:pt idx="60">
                  <c:v>6.5909999999999996E-2</c:v>
                </c:pt>
                <c:pt idx="61">
                  <c:v>6.5210000000000004E-2</c:v>
                </c:pt>
                <c:pt idx="62">
                  <c:v>6.479E-2</c:v>
                </c:pt>
                <c:pt idx="63">
                  <c:v>6.676E-2</c:v>
                </c:pt>
                <c:pt idx="64">
                  <c:v>6.6720000000000002E-2</c:v>
                </c:pt>
                <c:pt idx="65">
                  <c:v>6.3619999999999996E-2</c:v>
                </c:pt>
                <c:pt idx="66">
                  <c:v>6.2880000000000005E-2</c:v>
                </c:pt>
                <c:pt idx="67">
                  <c:v>6.1630000000000004E-2</c:v>
                </c:pt>
                <c:pt idx="68">
                  <c:v>5.9790000000000003E-2</c:v>
                </c:pt>
                <c:pt idx="69">
                  <c:v>5.9139999999999998E-2</c:v>
                </c:pt>
                <c:pt idx="70">
                  <c:v>5.6129999999999992E-2</c:v>
                </c:pt>
                <c:pt idx="71">
                  <c:v>5.0959999999999998E-2</c:v>
                </c:pt>
                <c:pt idx="72">
                  <c:v>4.5720000000000004E-2</c:v>
                </c:pt>
                <c:pt idx="73">
                  <c:v>4.3899999999999995E-2</c:v>
                </c:pt>
                <c:pt idx="74">
                  <c:v>4.1799999999999997E-2</c:v>
                </c:pt>
                <c:pt idx="75">
                  <c:v>4.2759999999999999E-2</c:v>
                </c:pt>
                <c:pt idx="76">
                  <c:v>4.1880000000000001E-2</c:v>
                </c:pt>
                <c:pt idx="77">
                  <c:v>4.2419999999999999E-2</c:v>
                </c:pt>
                <c:pt idx="78">
                  <c:v>3.7970000000000004E-2</c:v>
                </c:pt>
                <c:pt idx="79">
                  <c:v>3.6290000000000003E-2</c:v>
                </c:pt>
                <c:pt idx="80">
                  <c:v>2.8510000000000001E-2</c:v>
                </c:pt>
                <c:pt idx="81">
                  <c:v>2.4230000000000002E-2</c:v>
                </c:pt>
                <c:pt idx="82">
                  <c:v>2.8410000000000001E-2</c:v>
                </c:pt>
                <c:pt idx="83">
                  <c:v>3.0259999999999999E-2</c:v>
                </c:pt>
                <c:pt idx="84">
                  <c:v>3.159E-2</c:v>
                </c:pt>
                <c:pt idx="85">
                  <c:v>3.0609999999999998E-2</c:v>
                </c:pt>
                <c:pt idx="86">
                  <c:v>3.7109999999999997E-2</c:v>
                </c:pt>
                <c:pt idx="87">
                  <c:v>3.2199999999999999E-2</c:v>
                </c:pt>
                <c:pt idx="88">
                  <c:v>3.1927999999999998E-2</c:v>
                </c:pt>
                <c:pt idx="89">
                  <c:v>2.8104000000000001E-2</c:v>
                </c:pt>
                <c:pt idx="90">
                  <c:v>2.2339000000000001E-2</c:v>
                </c:pt>
                <c:pt idx="91">
                  <c:v>2.1489999999999999E-2</c:v>
                </c:pt>
                <c:pt idx="92">
                  <c:v>1.6833000000000001E-2</c:v>
                </c:pt>
                <c:pt idx="93">
                  <c:v>1.6697E-2</c:v>
                </c:pt>
                <c:pt idx="94">
                  <c:v>2.0562999999999998E-2</c:v>
                </c:pt>
                <c:pt idx="95">
                  <c:v>1.5982E-2</c:v>
                </c:pt>
                <c:pt idx="96">
                  <c:v>1.6891E-2</c:v>
                </c:pt>
                <c:pt idx="97">
                  <c:v>1.508E-2</c:v>
                </c:pt>
                <c:pt idx="98">
                  <c:v>1.4816000000000001E-2</c:v>
                </c:pt>
                <c:pt idx="99">
                  <c:v>1.4816000000000001E-2</c:v>
                </c:pt>
                <c:pt idx="100">
                  <c:v>1.3217E-2</c:v>
                </c:pt>
                <c:pt idx="101">
                  <c:v>1.2999E-2</c:v>
                </c:pt>
                <c:pt idx="102">
                  <c:v>1.7398E-2</c:v>
                </c:pt>
                <c:pt idx="103">
                  <c:v>1.9678999999999999E-2</c:v>
                </c:pt>
                <c:pt idx="104">
                  <c:v>1.4577E-2</c:v>
                </c:pt>
                <c:pt idx="105">
                  <c:v>1.8175E-2</c:v>
                </c:pt>
                <c:pt idx="106">
                  <c:v>2.0436999999999997E-2</c:v>
                </c:pt>
                <c:pt idx="107">
                  <c:v>1.8189E-2</c:v>
                </c:pt>
                <c:pt idx="108">
                  <c:v>1.8189E-2</c:v>
                </c:pt>
                <c:pt idx="109">
                  <c:v>1.6410000000000001E-2</c:v>
                </c:pt>
                <c:pt idx="110">
                  <c:v>1.5717999999999999E-2</c:v>
                </c:pt>
                <c:pt idx="111">
                  <c:v>2.3144999999999999E-2</c:v>
                </c:pt>
                <c:pt idx="112">
                  <c:v>2.5323000000000002E-2</c:v>
                </c:pt>
                <c:pt idx="113">
                  <c:v>2.6772000000000001E-2</c:v>
                </c:pt>
                <c:pt idx="114">
                  <c:v>2.6771000000000003E-2</c:v>
                </c:pt>
                <c:pt idx="115">
                  <c:v>2.3910999999999998E-2</c:v>
                </c:pt>
                <c:pt idx="116">
                  <c:v>2.605E-2</c:v>
                </c:pt>
                <c:pt idx="117">
                  <c:v>2.5484E-2</c:v>
                </c:pt>
                <c:pt idx="118">
                  <c:v>2.9967000000000001E-2</c:v>
                </c:pt>
                <c:pt idx="119">
                  <c:v>3.0651000000000001E-2</c:v>
                </c:pt>
                <c:pt idx="120">
                  <c:v>3.2715999999999995E-2</c:v>
                </c:pt>
                <c:pt idx="121">
                  <c:v>3.5958000000000004E-2</c:v>
                </c:pt>
                <c:pt idx="122">
                  <c:v>3.7745000000000001E-2</c:v>
                </c:pt>
                <c:pt idx="123">
                  <c:v>3.6495E-2</c:v>
                </c:pt>
                <c:pt idx="124">
                  <c:v>3.5735999999999997E-2</c:v>
                </c:pt>
                <c:pt idx="125">
                  <c:v>3.6330999999999995E-2</c:v>
                </c:pt>
                <c:pt idx="126">
                  <c:v>4.0147000000000002E-2</c:v>
                </c:pt>
                <c:pt idx="127">
                  <c:v>3.8114000000000002E-2</c:v>
                </c:pt>
                <c:pt idx="128">
                  <c:v>4.1649000000000005E-2</c:v>
                </c:pt>
                <c:pt idx="129">
                  <c:v>4.3737999999999999E-2</c:v>
                </c:pt>
                <c:pt idx="130">
                  <c:v>4.4067999999999996E-2</c:v>
                </c:pt>
                <c:pt idx="131">
                  <c:v>4.3996000000000007E-2</c:v>
                </c:pt>
                <c:pt idx="132">
                  <c:v>4.5155000000000001E-2</c:v>
                </c:pt>
                <c:pt idx="133">
                  <c:v>4.6745999999999996E-2</c:v>
                </c:pt>
                <c:pt idx="134">
                  <c:v>4.8161000000000002E-2</c:v>
                </c:pt>
                <c:pt idx="135">
                  <c:v>4.8583000000000001E-2</c:v>
                </c:pt>
                <c:pt idx="136">
                  <c:v>5.0330000000000007E-2</c:v>
                </c:pt>
                <c:pt idx="137">
                  <c:v>5.1498000000000002E-2</c:v>
                </c:pt>
                <c:pt idx="138">
                  <c:v>4.9500000000000002E-2</c:v>
                </c:pt>
                <c:pt idx="139">
                  <c:v>4.7754000000000005E-2</c:v>
                </c:pt>
                <c:pt idx="140">
                  <c:v>4.6829000000000003E-2</c:v>
                </c:pt>
                <c:pt idx="141">
                  <c:v>4.6925999999999995E-2</c:v>
                </c:pt>
                <c:pt idx="142">
                  <c:v>4.6083999999999993E-2</c:v>
                </c:pt>
                <c:pt idx="143">
                  <c:v>4.8079999999999998E-2</c:v>
                </c:pt>
                <c:pt idx="144">
                  <c:v>4.9165E-2</c:v>
                </c:pt>
                <c:pt idx="145">
                  <c:v>4.6422999999999999E-2</c:v>
                </c:pt>
                <c:pt idx="146">
                  <c:v>4.5744E-2</c:v>
                </c:pt>
                <c:pt idx="147">
                  <c:v>4.5909999999999999E-2</c:v>
                </c:pt>
                <c:pt idx="148">
                  <c:v>4.9081E-2</c:v>
                </c:pt>
                <c:pt idx="149">
                  <c:v>4.8582E-2</c:v>
                </c:pt>
                <c:pt idx="150">
                  <c:v>4.5174000000000006E-2</c:v>
                </c:pt>
                <c:pt idx="151">
                  <c:v>4.1319999999999996E-2</c:v>
                </c:pt>
                <c:pt idx="152">
                  <c:v>3.9835000000000002E-2</c:v>
                </c:pt>
                <c:pt idx="153">
                  <c:v>3.9452000000000001E-2</c:v>
                </c:pt>
                <c:pt idx="154">
                  <c:v>2.9946999999999998E-2</c:v>
                </c:pt>
                <c:pt idx="155">
                  <c:v>3.0466000000000003E-2</c:v>
                </c:pt>
                <c:pt idx="156">
                  <c:v>2.0929000000000003E-2</c:v>
                </c:pt>
                <c:pt idx="157">
                  <c:v>1.6158000000000002E-2</c:v>
                </c:pt>
                <c:pt idx="158">
                  <c:v>1.5824000000000001E-2</c:v>
                </c:pt>
                <c:pt idx="159">
                  <c:v>2.2536999999999998E-2</c:v>
                </c:pt>
                <c:pt idx="160">
                  <c:v>2.6410999999999997E-2</c:v>
                </c:pt>
                <c:pt idx="161">
                  <c:v>2.6164E-2</c:v>
                </c:pt>
                <c:pt idx="162">
                  <c:v>2.5079000000000004E-2</c:v>
                </c:pt>
                <c:pt idx="163">
                  <c:v>2.3669000000000003E-2</c:v>
                </c:pt>
                <c:pt idx="164">
                  <c:v>1.9598999999999998E-2</c:v>
                </c:pt>
                <c:pt idx="165">
                  <c:v>1.5480000000000001E-2</c:v>
                </c:pt>
                <c:pt idx="166">
                  <c:v>9.8069999999999997E-3</c:v>
                </c:pt>
                <c:pt idx="167">
                  <c:v>7.6429999999999996E-3</c:v>
                </c:pt>
                <c:pt idx="168">
                  <c:v>9.4630000000000009E-3</c:v>
                </c:pt>
                <c:pt idx="169">
                  <c:v>9.7009999999999996E-3</c:v>
                </c:pt>
                <c:pt idx="170">
                  <c:v>7.9600000000000001E-3</c:v>
                </c:pt>
                <c:pt idx="171">
                  <c:v>8.9870000000000002E-3</c:v>
                </c:pt>
                <c:pt idx="172">
                  <c:v>9.1459999999999996E-3</c:v>
                </c:pt>
                <c:pt idx="173">
                  <c:v>1.1091E-2</c:v>
                </c:pt>
                <c:pt idx="174">
                  <c:v>1.1113E-2</c:v>
                </c:pt>
                <c:pt idx="175">
                  <c:v>9.6830000000000006E-3</c:v>
                </c:pt>
                <c:pt idx="176">
                  <c:v>9.4459999999999995E-3</c:v>
                </c:pt>
                <c:pt idx="177">
                  <c:v>8.8909999999999996E-3</c:v>
                </c:pt>
                <c:pt idx="178">
                  <c:v>6.6319999999999999E-3</c:v>
                </c:pt>
                <c:pt idx="179">
                  <c:v>1.1354E-2</c:v>
                </c:pt>
                <c:pt idx="180">
                  <c:v>8.1180000000000002E-3</c:v>
                </c:pt>
                <c:pt idx="181">
                  <c:v>8.1180000000000002E-3</c:v>
                </c:pt>
                <c:pt idx="182">
                  <c:v>1.0158E-2</c:v>
                </c:pt>
                <c:pt idx="183">
                  <c:v>9.6030000000000004E-3</c:v>
                </c:pt>
                <c:pt idx="184">
                  <c:v>7.6580000000000007E-3</c:v>
                </c:pt>
                <c:pt idx="185">
                  <c:v>6.0140000000000002E-3</c:v>
                </c:pt>
                <c:pt idx="186">
                  <c:v>5.4610000000000006E-3</c:v>
                </c:pt>
                <c:pt idx="187">
                  <c:v>4.6940000000000003E-3</c:v>
                </c:pt>
                <c:pt idx="188">
                  <c:v>4.2220000000000001E-3</c:v>
                </c:pt>
                <c:pt idx="189">
                  <c:v>3.3570000000000002E-3</c:v>
                </c:pt>
                <c:pt idx="190">
                  <c:v>4.5279999999999999E-3</c:v>
                </c:pt>
                <c:pt idx="191">
                  <c:v>5.934E-3</c:v>
                </c:pt>
                <c:pt idx="192">
                  <c:v>5.6200000000000009E-3</c:v>
                </c:pt>
                <c:pt idx="193">
                  <c:v>6.8019999999999999E-3</c:v>
                </c:pt>
                <c:pt idx="194">
                  <c:v>8.2110000000000013E-3</c:v>
                </c:pt>
                <c:pt idx="195">
                  <c:v>6.0129999999999992E-3</c:v>
                </c:pt>
                <c:pt idx="196">
                  <c:v>4.6849999999999999E-3</c:v>
                </c:pt>
                <c:pt idx="197">
                  <c:v>4.5760000000000002E-3</c:v>
                </c:pt>
                <c:pt idx="198">
                  <c:v>3.5539999999999999E-3</c:v>
                </c:pt>
                <c:pt idx="199">
                  <c:v>1.9950000000000002E-3</c:v>
                </c:pt>
                <c:pt idx="200">
                  <c:v>2.4299999999999999E-3</c:v>
                </c:pt>
                <c:pt idx="201">
                  <c:v>2.382E-3</c:v>
                </c:pt>
                <c:pt idx="202">
                  <c:v>2.539E-3</c:v>
                </c:pt>
                <c:pt idx="203">
                  <c:v>2.3909999999999999E-3</c:v>
                </c:pt>
                <c:pt idx="204">
                  <c:v>2.147E-3</c:v>
                </c:pt>
                <c:pt idx="205">
                  <c:v>2.9320000000000001E-3</c:v>
                </c:pt>
                <c:pt idx="206">
                  <c:v>3.287E-3</c:v>
                </c:pt>
                <c:pt idx="207">
                  <c:v>2.5590000000000001E-3</c:v>
                </c:pt>
                <c:pt idx="208">
                  <c:v>2.6179999999999997E-3</c:v>
                </c:pt>
                <c:pt idx="209">
                  <c:v>3.0109999999999998E-3</c:v>
                </c:pt>
                <c:pt idx="210">
                  <c:v>2.1129999999999999E-3</c:v>
                </c:pt>
                <c:pt idx="211">
                  <c:v>2.2049999999999999E-3</c:v>
                </c:pt>
                <c:pt idx="212">
                  <c:v>2.3040000000000001E-3</c:v>
                </c:pt>
                <c:pt idx="213">
                  <c:v>2.8139999999999997E-3</c:v>
                </c:pt>
                <c:pt idx="214">
                  <c:v>2.4610000000000001E-3</c:v>
                </c:pt>
                <c:pt idx="215">
                  <c:v>2.4679999999999997E-3</c:v>
                </c:pt>
                <c:pt idx="216">
                  <c:v>2.6179999999999997E-3</c:v>
                </c:pt>
                <c:pt idx="217">
                  <c:v>2.343E-3</c:v>
                </c:pt>
                <c:pt idx="218">
                  <c:v>2.421E-3</c:v>
                </c:pt>
                <c:pt idx="219">
                  <c:v>2.0739999999999999E-3</c:v>
                </c:pt>
                <c:pt idx="220">
                  <c:v>2.9329999999999998E-3</c:v>
                </c:pt>
                <c:pt idx="221">
                  <c:v>3.5539999999999999E-3</c:v>
                </c:pt>
                <c:pt idx="222">
                  <c:v>3.0890000000000002E-3</c:v>
                </c:pt>
                <c:pt idx="223">
                  <c:v>3.9870000000000001E-3</c:v>
                </c:pt>
                <c:pt idx="224">
                  <c:v>3.1680000000000002E-3</c:v>
                </c:pt>
                <c:pt idx="225">
                  <c:v>3.0499999999999998E-3</c:v>
                </c:pt>
                <c:pt idx="226">
                  <c:v>2.8139999999999997E-3</c:v>
                </c:pt>
                <c:pt idx="227">
                  <c:v>3.7990000000000003E-3</c:v>
                </c:pt>
                <c:pt idx="228">
                  <c:v>3.277E-3</c:v>
                </c:pt>
                <c:pt idx="229">
                  <c:v>3.1689999999999999E-3</c:v>
                </c:pt>
                <c:pt idx="230">
                  <c:v>4.1830000000000001E-3</c:v>
                </c:pt>
                <c:pt idx="231">
                  <c:v>4.104E-3</c:v>
                </c:pt>
                <c:pt idx="232">
                  <c:v>3.7299999999999998E-3</c:v>
                </c:pt>
                <c:pt idx="233">
                  <c:v>4.5669999999999999E-3</c:v>
                </c:pt>
                <c:pt idx="234">
                  <c:v>5.2759999999999994E-3</c:v>
                </c:pt>
                <c:pt idx="235">
                  <c:v>4.8820000000000001E-3</c:v>
                </c:pt>
                <c:pt idx="236">
                  <c:v>5.6699999999999997E-3</c:v>
                </c:pt>
                <c:pt idx="237">
                  <c:v>4.914E-3</c:v>
                </c:pt>
                <c:pt idx="238">
                  <c:v>4.6849999999999999E-3</c:v>
                </c:pt>
                <c:pt idx="239">
                  <c:v>6.6449999999999999E-3</c:v>
                </c:pt>
                <c:pt idx="240">
                  <c:v>4.4879999999999998E-3</c:v>
                </c:pt>
                <c:pt idx="241">
                  <c:v>6.1839999999999994E-3</c:v>
                </c:pt>
                <c:pt idx="242">
                  <c:v>5.5510000000000004E-3</c:v>
                </c:pt>
                <c:pt idx="243">
                  <c:v>5.6699999999999997E-3</c:v>
                </c:pt>
                <c:pt idx="244">
                  <c:v>6.0529999999999994E-3</c:v>
                </c:pt>
                <c:pt idx="245">
                  <c:v>6.4270000000000004E-3</c:v>
                </c:pt>
                <c:pt idx="246">
                  <c:v>6.6059999999999999E-3</c:v>
                </c:pt>
                <c:pt idx="247">
                  <c:v>7.3750000000000005E-3</c:v>
                </c:pt>
                <c:pt idx="248">
                  <c:v>6.2890000000000003E-3</c:v>
                </c:pt>
                <c:pt idx="249">
                  <c:v>7.2399999999999999E-3</c:v>
                </c:pt>
                <c:pt idx="250">
                  <c:v>9.3039999999999998E-3</c:v>
                </c:pt>
                <c:pt idx="251">
                  <c:v>1.0477E-2</c:v>
                </c:pt>
                <c:pt idx="252">
                  <c:v>7.7370000000000008E-3</c:v>
                </c:pt>
                <c:pt idx="253">
                  <c:v>7.7370000000000008E-3</c:v>
                </c:pt>
                <c:pt idx="254">
                  <c:v>7.2109999999999995E-3</c:v>
                </c:pt>
                <c:pt idx="255">
                  <c:v>7.816E-3</c:v>
                </c:pt>
                <c:pt idx="256">
                  <c:v>8.77E-3</c:v>
                </c:pt>
                <c:pt idx="257">
                  <c:v>5.8170000000000001E-3</c:v>
                </c:pt>
                <c:pt idx="258">
                  <c:v>6.5539999999999999E-3</c:v>
                </c:pt>
                <c:pt idx="259">
                  <c:v>8.0529999999999994E-3</c:v>
                </c:pt>
                <c:pt idx="260">
                  <c:v>7.6189999999999999E-3</c:v>
                </c:pt>
                <c:pt idx="261">
                  <c:v>8.4089999999999998E-3</c:v>
                </c:pt>
                <c:pt idx="262">
                  <c:v>1.1129999999999999E-2</c:v>
                </c:pt>
                <c:pt idx="263">
                  <c:v>1.1882999999999999E-2</c:v>
                </c:pt>
                <c:pt idx="264">
                  <c:v>1.2043999999999999E-2</c:v>
                </c:pt>
                <c:pt idx="265">
                  <c:v>1.2600999999999999E-2</c:v>
                </c:pt>
                <c:pt idx="266">
                  <c:v>1.2540000000000001E-2</c:v>
                </c:pt>
                <c:pt idx="267">
                  <c:v>1.2619E-2</c:v>
                </c:pt>
                <c:pt idx="268">
                  <c:v>1.2818000000000001E-2</c:v>
                </c:pt>
                <c:pt idx="269">
                  <c:v>1.3816999999999999E-2</c:v>
                </c:pt>
                <c:pt idx="270">
                  <c:v>1.3491E-2</c:v>
                </c:pt>
                <c:pt idx="271">
                  <c:v>1.3254999999999999E-2</c:v>
                </c:pt>
                <c:pt idx="272">
                  <c:v>1.4827E-2</c:v>
                </c:pt>
                <c:pt idx="273">
                  <c:v>1.5996999999999997E-2</c:v>
                </c:pt>
                <c:pt idx="274">
                  <c:v>1.7819999999999999E-2</c:v>
                </c:pt>
                <c:pt idx="275">
                  <c:v>1.883E-2</c:v>
                </c:pt>
                <c:pt idx="276">
                  <c:v>2.1406000000000001E-2</c:v>
                </c:pt>
                <c:pt idx="277">
                  <c:v>2.2499999999999999E-2</c:v>
                </c:pt>
                <c:pt idx="278">
                  <c:v>2.2660999999999997E-2</c:v>
                </c:pt>
                <c:pt idx="279">
                  <c:v>2.4878999999999998E-2</c:v>
                </c:pt>
                <c:pt idx="280">
                  <c:v>2.4274E-2</c:v>
                </c:pt>
                <c:pt idx="281">
                  <c:v>2.5281999999999999E-2</c:v>
                </c:pt>
                <c:pt idx="282">
                  <c:v>2.6693999999999999E-2</c:v>
                </c:pt>
                <c:pt idx="283">
                  <c:v>2.6269000000000001E-2</c:v>
                </c:pt>
                <c:pt idx="284">
                  <c:v>2.8188000000000001E-2</c:v>
                </c:pt>
                <c:pt idx="285">
                  <c:v>2.8669000000000004E-2</c:v>
                </c:pt>
                <c:pt idx="286">
                  <c:v>2.7865000000000001E-2</c:v>
                </c:pt>
                <c:pt idx="287">
                  <c:v>2.4878000000000001E-2</c:v>
                </c:pt>
                <c:pt idx="288">
                  <c:v>2.4576000000000001E-2</c:v>
                </c:pt>
                <c:pt idx="289">
                  <c:v>2.5141E-2</c:v>
                </c:pt>
                <c:pt idx="290">
                  <c:v>2.2599999999999999E-2</c:v>
                </c:pt>
                <c:pt idx="291">
                  <c:v>2.2660999999999997E-2</c:v>
                </c:pt>
                <c:pt idx="292">
                  <c:v>1.9220999999999999E-2</c:v>
                </c:pt>
                <c:pt idx="293">
                  <c:v>1.7549000000000002E-2</c:v>
                </c:pt>
                <c:pt idx="294">
                  <c:v>1.8721000000000002E-2</c:v>
                </c:pt>
                <c:pt idx="295">
                  <c:v>1.504E-2</c:v>
                </c:pt>
                <c:pt idx="296">
                  <c:v>1.6217000000000002E-2</c:v>
                </c:pt>
                <c:pt idx="297">
                  <c:v>1.5239000000000001E-2</c:v>
                </c:pt>
                <c:pt idx="298">
                  <c:v>1.6118999999999998E-2</c:v>
                </c:pt>
                <c:pt idx="299">
                  <c:v>1.5691E-2</c:v>
                </c:pt>
                <c:pt idx="300">
                  <c:v>1.3132E-2</c:v>
                </c:pt>
                <c:pt idx="301">
                  <c:v>9.130000000000001E-3</c:v>
                </c:pt>
                <c:pt idx="302">
                  <c:v>2.4550000000000002E-3</c:v>
                </c:pt>
                <c:pt idx="303">
                  <c:v>1.9559999999999998E-3</c:v>
                </c:pt>
                <c:pt idx="304">
                  <c:v>1.603E-3</c:v>
                </c:pt>
                <c:pt idx="305">
                  <c:v>1.485E-3</c:v>
                </c:pt>
                <c:pt idx="306">
                  <c:v>1.054E-3</c:v>
                </c:pt>
                <c:pt idx="307">
                  <c:v>1.3089999999999998E-3</c:v>
                </c:pt>
                <c:pt idx="308">
                  <c:v>1.2700000000000001E-3</c:v>
                </c:pt>
                <c:pt idx="309">
                  <c:v>1.5249999999999999E-3</c:v>
                </c:pt>
                <c:pt idx="310">
                  <c:v>1.485E-3</c:v>
                </c:pt>
                <c:pt idx="311">
                  <c:v>1.2110000000000001E-3</c:v>
                </c:pt>
                <c:pt idx="312">
                  <c:v>1.093E-3</c:v>
                </c:pt>
                <c:pt idx="313">
                  <c:v>1.2700000000000001E-3</c:v>
                </c:pt>
                <c:pt idx="314">
                  <c:v>1.603E-3</c:v>
                </c:pt>
                <c:pt idx="315">
                  <c:v>1.5840000000000001E-3</c:v>
                </c:pt>
                <c:pt idx="316">
                  <c:v>1.4069999999999998E-3</c:v>
                </c:pt>
                <c:pt idx="317">
                  <c:v>2.4859999999999999E-3</c:v>
                </c:pt>
                <c:pt idx="318">
                  <c:v>1.8390000000000001E-3</c:v>
                </c:pt>
                <c:pt idx="319">
                  <c:v>2.0930000000000002E-3</c:v>
                </c:pt>
                <c:pt idx="320">
                  <c:v>2.7550000000000001E-3</c:v>
                </c:pt>
                <c:pt idx="321">
                  <c:v>4.9699999999999996E-3</c:v>
                </c:pt>
                <c:pt idx="322">
                  <c:v>5.7999999999999996E-3</c:v>
                </c:pt>
              </c:numCache>
            </c:numRef>
          </c:val>
          <c:smooth val="0"/>
          <c:extLst>
            <c:ext xmlns:c16="http://schemas.microsoft.com/office/drawing/2014/chart" uri="{C3380CC4-5D6E-409C-BE32-E72D297353CC}">
              <c16:uniqueId val="{00000002-33BE-497B-9590-56412C6521E5}"/>
            </c:ext>
          </c:extLst>
        </c:ser>
        <c:dLbls>
          <c:showLegendKey val="0"/>
          <c:showVal val="0"/>
          <c:showCatName val="0"/>
          <c:showSerName val="0"/>
          <c:showPercent val="0"/>
          <c:showBubbleSize val="0"/>
        </c:dLbls>
        <c:marker val="1"/>
        <c:smooth val="0"/>
        <c:axId val="1573380512"/>
        <c:axId val="1756878336"/>
      </c:lineChart>
      <c:dateAx>
        <c:axId val="1573380512"/>
        <c:scaling>
          <c:orientation val="minMax"/>
          <c:max val="44522"/>
        </c:scaling>
        <c:delete val="0"/>
        <c:axPos val="b"/>
        <c:numFmt formatCode="yyyy" sourceLinked="0"/>
        <c:majorTickMark val="none"/>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56878336"/>
        <c:crosses val="autoZero"/>
        <c:auto val="1"/>
        <c:lblOffset val="100"/>
        <c:baseTimeUnit val="months"/>
        <c:majorUnit val="4"/>
        <c:majorTimeUnit val="years"/>
      </c:dateAx>
      <c:valAx>
        <c:axId val="1756878336"/>
        <c:scaling>
          <c:orientation val="minMax"/>
          <c:max val="8.0000000000000016E-2"/>
          <c:min val="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73380512"/>
        <c:crosses val="autoZero"/>
        <c:crossBetween val="between"/>
        <c:majorUnit val="2.0000000000000004E-2"/>
      </c:valAx>
      <c:valAx>
        <c:axId val="262942400"/>
        <c:scaling>
          <c:orientation val="minMax"/>
          <c:max val="1"/>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62949056"/>
        <c:crosses val="max"/>
        <c:crossBetween val="between"/>
      </c:valAx>
      <c:dateAx>
        <c:axId val="262949056"/>
        <c:scaling>
          <c:orientation val="minMax"/>
        </c:scaling>
        <c:delete val="1"/>
        <c:axPos val="b"/>
        <c:numFmt formatCode="m/d/yyyy" sourceLinked="1"/>
        <c:majorTickMark val="out"/>
        <c:minorTickMark val="none"/>
        <c:tickLblPos val="nextTo"/>
        <c:crossAx val="262942400"/>
        <c:crosses val="autoZero"/>
        <c:auto val="1"/>
        <c:lblOffset val="100"/>
        <c:baseTimeUnit val="days"/>
      </c:dateAx>
      <c:spPr>
        <a:noFill/>
        <a:ln>
          <a:noFill/>
        </a:ln>
        <a:effectLst/>
      </c:spPr>
    </c:plotArea>
    <c:legend>
      <c:legendPos val="b"/>
      <c:layout>
        <c:manualLayout>
          <c:xMode val="edge"/>
          <c:yMode val="edge"/>
          <c:x val="0.55528487427946471"/>
          <c:y val="0.16861207116804533"/>
          <c:w val="0.36172141466468072"/>
          <c:h val="0.2542699628732474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58117179591148E-2"/>
          <c:y val="0.14488780232774068"/>
          <c:w val="0.87205993470897658"/>
          <c:h val="0.70446063356967226"/>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Sheet1!$A$2:$A$336</c:f>
              <c:numCache>
                <c:formatCode>m/d/yyyy</c:formatCode>
                <c:ptCount val="335"/>
                <c:pt idx="0">
                  <c:v>34365</c:v>
                </c:pt>
                <c:pt idx="1">
                  <c:v>34393</c:v>
                </c:pt>
                <c:pt idx="2">
                  <c:v>34424</c:v>
                </c:pt>
                <c:pt idx="3">
                  <c:v>34453</c:v>
                </c:pt>
                <c:pt idx="4">
                  <c:v>34485</c:v>
                </c:pt>
                <c:pt idx="5">
                  <c:v>34515</c:v>
                </c:pt>
                <c:pt idx="6">
                  <c:v>34544</c:v>
                </c:pt>
                <c:pt idx="7">
                  <c:v>34577</c:v>
                </c:pt>
                <c:pt idx="8">
                  <c:v>34607</c:v>
                </c:pt>
                <c:pt idx="9">
                  <c:v>34638</c:v>
                </c:pt>
                <c:pt idx="10">
                  <c:v>34668</c:v>
                </c:pt>
                <c:pt idx="11">
                  <c:v>34698</c:v>
                </c:pt>
                <c:pt idx="12">
                  <c:v>34730</c:v>
                </c:pt>
                <c:pt idx="13">
                  <c:v>34758</c:v>
                </c:pt>
                <c:pt idx="14">
                  <c:v>34789</c:v>
                </c:pt>
                <c:pt idx="15">
                  <c:v>34817</c:v>
                </c:pt>
                <c:pt idx="16">
                  <c:v>34850</c:v>
                </c:pt>
                <c:pt idx="17">
                  <c:v>34880</c:v>
                </c:pt>
                <c:pt idx="18">
                  <c:v>34911</c:v>
                </c:pt>
                <c:pt idx="19">
                  <c:v>34942</c:v>
                </c:pt>
                <c:pt idx="20">
                  <c:v>34971</c:v>
                </c:pt>
                <c:pt idx="21">
                  <c:v>35003</c:v>
                </c:pt>
                <c:pt idx="22">
                  <c:v>35033</c:v>
                </c:pt>
                <c:pt idx="23">
                  <c:v>35062</c:v>
                </c:pt>
                <c:pt idx="24">
                  <c:v>35095</c:v>
                </c:pt>
                <c:pt idx="25">
                  <c:v>35124</c:v>
                </c:pt>
                <c:pt idx="26">
                  <c:v>35153</c:v>
                </c:pt>
                <c:pt idx="27">
                  <c:v>35185</c:v>
                </c:pt>
                <c:pt idx="28">
                  <c:v>35216</c:v>
                </c:pt>
                <c:pt idx="29">
                  <c:v>35244</c:v>
                </c:pt>
                <c:pt idx="30">
                  <c:v>35277</c:v>
                </c:pt>
                <c:pt idx="31">
                  <c:v>35307</c:v>
                </c:pt>
                <c:pt idx="32">
                  <c:v>35338</c:v>
                </c:pt>
                <c:pt idx="33">
                  <c:v>35369</c:v>
                </c:pt>
                <c:pt idx="34">
                  <c:v>35398</c:v>
                </c:pt>
                <c:pt idx="35">
                  <c:v>35430</c:v>
                </c:pt>
                <c:pt idx="36">
                  <c:v>35461</c:v>
                </c:pt>
                <c:pt idx="37">
                  <c:v>35489</c:v>
                </c:pt>
                <c:pt idx="38">
                  <c:v>35520</c:v>
                </c:pt>
                <c:pt idx="39">
                  <c:v>35550</c:v>
                </c:pt>
                <c:pt idx="40">
                  <c:v>35580</c:v>
                </c:pt>
                <c:pt idx="41">
                  <c:v>35611</c:v>
                </c:pt>
                <c:pt idx="42">
                  <c:v>35642</c:v>
                </c:pt>
                <c:pt idx="43">
                  <c:v>35671</c:v>
                </c:pt>
                <c:pt idx="44">
                  <c:v>35703</c:v>
                </c:pt>
                <c:pt idx="45">
                  <c:v>35734</c:v>
                </c:pt>
                <c:pt idx="46">
                  <c:v>35762</c:v>
                </c:pt>
                <c:pt idx="47">
                  <c:v>35795</c:v>
                </c:pt>
                <c:pt idx="48">
                  <c:v>35825</c:v>
                </c:pt>
                <c:pt idx="49">
                  <c:v>35853</c:v>
                </c:pt>
                <c:pt idx="50">
                  <c:v>35885</c:v>
                </c:pt>
                <c:pt idx="51">
                  <c:v>35915</c:v>
                </c:pt>
                <c:pt idx="52">
                  <c:v>35944</c:v>
                </c:pt>
                <c:pt idx="53">
                  <c:v>35976</c:v>
                </c:pt>
                <c:pt idx="54">
                  <c:v>36007</c:v>
                </c:pt>
                <c:pt idx="55">
                  <c:v>36038</c:v>
                </c:pt>
                <c:pt idx="56">
                  <c:v>36068</c:v>
                </c:pt>
                <c:pt idx="57">
                  <c:v>36098</c:v>
                </c:pt>
                <c:pt idx="58">
                  <c:v>36129</c:v>
                </c:pt>
                <c:pt idx="59">
                  <c:v>36160</c:v>
                </c:pt>
                <c:pt idx="60">
                  <c:v>36189</c:v>
                </c:pt>
                <c:pt idx="61">
                  <c:v>36217</c:v>
                </c:pt>
                <c:pt idx="62">
                  <c:v>36250</c:v>
                </c:pt>
                <c:pt idx="63">
                  <c:v>36280</c:v>
                </c:pt>
                <c:pt idx="64">
                  <c:v>36311</c:v>
                </c:pt>
                <c:pt idx="65">
                  <c:v>36341</c:v>
                </c:pt>
                <c:pt idx="66">
                  <c:v>36371</c:v>
                </c:pt>
                <c:pt idx="67">
                  <c:v>36403</c:v>
                </c:pt>
                <c:pt idx="68">
                  <c:v>36433</c:v>
                </c:pt>
                <c:pt idx="69">
                  <c:v>36462</c:v>
                </c:pt>
                <c:pt idx="70">
                  <c:v>36494</c:v>
                </c:pt>
                <c:pt idx="71">
                  <c:v>36525</c:v>
                </c:pt>
                <c:pt idx="72">
                  <c:v>36556</c:v>
                </c:pt>
                <c:pt idx="73">
                  <c:v>36585</c:v>
                </c:pt>
                <c:pt idx="74">
                  <c:v>36616</c:v>
                </c:pt>
                <c:pt idx="75">
                  <c:v>36644</c:v>
                </c:pt>
                <c:pt idx="76">
                  <c:v>36677</c:v>
                </c:pt>
                <c:pt idx="77">
                  <c:v>36707</c:v>
                </c:pt>
                <c:pt idx="78">
                  <c:v>36738</c:v>
                </c:pt>
                <c:pt idx="79">
                  <c:v>36769</c:v>
                </c:pt>
                <c:pt idx="80">
                  <c:v>36798</c:v>
                </c:pt>
                <c:pt idx="81">
                  <c:v>36830</c:v>
                </c:pt>
                <c:pt idx="82">
                  <c:v>36860</c:v>
                </c:pt>
                <c:pt idx="83">
                  <c:v>36889</c:v>
                </c:pt>
                <c:pt idx="84">
                  <c:v>36922</c:v>
                </c:pt>
                <c:pt idx="85">
                  <c:v>36950</c:v>
                </c:pt>
                <c:pt idx="86">
                  <c:v>36980</c:v>
                </c:pt>
                <c:pt idx="87">
                  <c:v>37011</c:v>
                </c:pt>
                <c:pt idx="88">
                  <c:v>37042</c:v>
                </c:pt>
                <c:pt idx="89">
                  <c:v>37071</c:v>
                </c:pt>
                <c:pt idx="90">
                  <c:v>37103</c:v>
                </c:pt>
                <c:pt idx="91">
                  <c:v>37134</c:v>
                </c:pt>
                <c:pt idx="92">
                  <c:v>37162</c:v>
                </c:pt>
                <c:pt idx="93">
                  <c:v>37195</c:v>
                </c:pt>
                <c:pt idx="94">
                  <c:v>37225</c:v>
                </c:pt>
                <c:pt idx="95">
                  <c:v>37256</c:v>
                </c:pt>
                <c:pt idx="96">
                  <c:v>37287</c:v>
                </c:pt>
                <c:pt idx="97">
                  <c:v>37315</c:v>
                </c:pt>
                <c:pt idx="98">
                  <c:v>37344</c:v>
                </c:pt>
                <c:pt idx="99">
                  <c:v>37376</c:v>
                </c:pt>
                <c:pt idx="100">
                  <c:v>37407</c:v>
                </c:pt>
                <c:pt idx="101">
                  <c:v>37435</c:v>
                </c:pt>
                <c:pt idx="102">
                  <c:v>37468</c:v>
                </c:pt>
                <c:pt idx="103">
                  <c:v>37498</c:v>
                </c:pt>
                <c:pt idx="104">
                  <c:v>37529</c:v>
                </c:pt>
                <c:pt idx="105">
                  <c:v>37560</c:v>
                </c:pt>
                <c:pt idx="106">
                  <c:v>37589</c:v>
                </c:pt>
                <c:pt idx="107">
                  <c:v>37621</c:v>
                </c:pt>
                <c:pt idx="108">
                  <c:v>37652</c:v>
                </c:pt>
                <c:pt idx="109">
                  <c:v>37680</c:v>
                </c:pt>
                <c:pt idx="110">
                  <c:v>37711</c:v>
                </c:pt>
                <c:pt idx="111">
                  <c:v>37741</c:v>
                </c:pt>
                <c:pt idx="112">
                  <c:v>37771</c:v>
                </c:pt>
                <c:pt idx="113">
                  <c:v>37802</c:v>
                </c:pt>
                <c:pt idx="114">
                  <c:v>37833</c:v>
                </c:pt>
                <c:pt idx="115">
                  <c:v>37862</c:v>
                </c:pt>
                <c:pt idx="116">
                  <c:v>37894</c:v>
                </c:pt>
                <c:pt idx="117">
                  <c:v>37925</c:v>
                </c:pt>
                <c:pt idx="118">
                  <c:v>37953</c:v>
                </c:pt>
                <c:pt idx="119">
                  <c:v>37986</c:v>
                </c:pt>
                <c:pt idx="120">
                  <c:v>38016</c:v>
                </c:pt>
                <c:pt idx="121">
                  <c:v>38044</c:v>
                </c:pt>
                <c:pt idx="122">
                  <c:v>38077</c:v>
                </c:pt>
                <c:pt idx="123">
                  <c:v>38107</c:v>
                </c:pt>
                <c:pt idx="124">
                  <c:v>38138</c:v>
                </c:pt>
                <c:pt idx="125">
                  <c:v>38168</c:v>
                </c:pt>
                <c:pt idx="126">
                  <c:v>38198</c:v>
                </c:pt>
                <c:pt idx="127">
                  <c:v>38230</c:v>
                </c:pt>
                <c:pt idx="128">
                  <c:v>38260</c:v>
                </c:pt>
                <c:pt idx="129">
                  <c:v>38289</c:v>
                </c:pt>
                <c:pt idx="130">
                  <c:v>38321</c:v>
                </c:pt>
                <c:pt idx="131">
                  <c:v>38352</c:v>
                </c:pt>
                <c:pt idx="132">
                  <c:v>38383</c:v>
                </c:pt>
                <c:pt idx="133">
                  <c:v>38411</c:v>
                </c:pt>
                <c:pt idx="134">
                  <c:v>38442</c:v>
                </c:pt>
                <c:pt idx="135">
                  <c:v>38471</c:v>
                </c:pt>
                <c:pt idx="136">
                  <c:v>38503</c:v>
                </c:pt>
                <c:pt idx="137">
                  <c:v>38533</c:v>
                </c:pt>
                <c:pt idx="138">
                  <c:v>38562</c:v>
                </c:pt>
                <c:pt idx="139">
                  <c:v>38595</c:v>
                </c:pt>
                <c:pt idx="140">
                  <c:v>38625</c:v>
                </c:pt>
                <c:pt idx="141">
                  <c:v>38656</c:v>
                </c:pt>
                <c:pt idx="142">
                  <c:v>38686</c:v>
                </c:pt>
                <c:pt idx="143">
                  <c:v>38716</c:v>
                </c:pt>
                <c:pt idx="144">
                  <c:v>38748</c:v>
                </c:pt>
                <c:pt idx="145">
                  <c:v>38776</c:v>
                </c:pt>
                <c:pt idx="146">
                  <c:v>38807</c:v>
                </c:pt>
                <c:pt idx="147">
                  <c:v>38835</c:v>
                </c:pt>
                <c:pt idx="148">
                  <c:v>38868</c:v>
                </c:pt>
                <c:pt idx="149">
                  <c:v>38898</c:v>
                </c:pt>
                <c:pt idx="150">
                  <c:v>38929</c:v>
                </c:pt>
                <c:pt idx="151">
                  <c:v>38960</c:v>
                </c:pt>
                <c:pt idx="152">
                  <c:v>38989</c:v>
                </c:pt>
                <c:pt idx="153">
                  <c:v>39021</c:v>
                </c:pt>
                <c:pt idx="154">
                  <c:v>39051</c:v>
                </c:pt>
                <c:pt idx="155">
                  <c:v>39080</c:v>
                </c:pt>
                <c:pt idx="156">
                  <c:v>39113</c:v>
                </c:pt>
                <c:pt idx="157">
                  <c:v>39141</c:v>
                </c:pt>
                <c:pt idx="158">
                  <c:v>39171</c:v>
                </c:pt>
                <c:pt idx="159">
                  <c:v>39202</c:v>
                </c:pt>
                <c:pt idx="160">
                  <c:v>39233</c:v>
                </c:pt>
                <c:pt idx="161">
                  <c:v>39262</c:v>
                </c:pt>
                <c:pt idx="162">
                  <c:v>39294</c:v>
                </c:pt>
                <c:pt idx="163">
                  <c:v>39325</c:v>
                </c:pt>
                <c:pt idx="164">
                  <c:v>39353</c:v>
                </c:pt>
                <c:pt idx="165">
                  <c:v>39386</c:v>
                </c:pt>
                <c:pt idx="166">
                  <c:v>39416</c:v>
                </c:pt>
                <c:pt idx="167">
                  <c:v>39447</c:v>
                </c:pt>
                <c:pt idx="168">
                  <c:v>39478</c:v>
                </c:pt>
                <c:pt idx="169">
                  <c:v>39507</c:v>
                </c:pt>
                <c:pt idx="170">
                  <c:v>39538</c:v>
                </c:pt>
                <c:pt idx="171">
                  <c:v>39568</c:v>
                </c:pt>
                <c:pt idx="172">
                  <c:v>39598</c:v>
                </c:pt>
                <c:pt idx="173">
                  <c:v>39629</c:v>
                </c:pt>
                <c:pt idx="174">
                  <c:v>39660</c:v>
                </c:pt>
                <c:pt idx="175">
                  <c:v>39689</c:v>
                </c:pt>
                <c:pt idx="176">
                  <c:v>39721</c:v>
                </c:pt>
                <c:pt idx="177">
                  <c:v>39752</c:v>
                </c:pt>
                <c:pt idx="178">
                  <c:v>39780</c:v>
                </c:pt>
                <c:pt idx="179">
                  <c:v>39813</c:v>
                </c:pt>
                <c:pt idx="180">
                  <c:v>39843</c:v>
                </c:pt>
                <c:pt idx="181">
                  <c:v>39871</c:v>
                </c:pt>
                <c:pt idx="182">
                  <c:v>39903</c:v>
                </c:pt>
                <c:pt idx="183">
                  <c:v>39933</c:v>
                </c:pt>
                <c:pt idx="184">
                  <c:v>39962</c:v>
                </c:pt>
                <c:pt idx="185">
                  <c:v>39994</c:v>
                </c:pt>
                <c:pt idx="186">
                  <c:v>40025</c:v>
                </c:pt>
                <c:pt idx="187">
                  <c:v>40056</c:v>
                </c:pt>
                <c:pt idx="188">
                  <c:v>40086</c:v>
                </c:pt>
                <c:pt idx="189">
                  <c:v>40116</c:v>
                </c:pt>
                <c:pt idx="190">
                  <c:v>40147</c:v>
                </c:pt>
                <c:pt idx="191">
                  <c:v>40178</c:v>
                </c:pt>
                <c:pt idx="192">
                  <c:v>40207</c:v>
                </c:pt>
                <c:pt idx="193">
                  <c:v>40235</c:v>
                </c:pt>
                <c:pt idx="194">
                  <c:v>40268</c:v>
                </c:pt>
                <c:pt idx="195">
                  <c:v>40298</c:v>
                </c:pt>
                <c:pt idx="196">
                  <c:v>40329</c:v>
                </c:pt>
                <c:pt idx="197">
                  <c:v>40359</c:v>
                </c:pt>
                <c:pt idx="198">
                  <c:v>40389</c:v>
                </c:pt>
                <c:pt idx="199">
                  <c:v>40421</c:v>
                </c:pt>
                <c:pt idx="200">
                  <c:v>40451</c:v>
                </c:pt>
                <c:pt idx="201">
                  <c:v>40480</c:v>
                </c:pt>
                <c:pt idx="202">
                  <c:v>40512</c:v>
                </c:pt>
                <c:pt idx="203">
                  <c:v>40543</c:v>
                </c:pt>
                <c:pt idx="204">
                  <c:v>40574</c:v>
                </c:pt>
                <c:pt idx="205">
                  <c:v>40602</c:v>
                </c:pt>
                <c:pt idx="206">
                  <c:v>40633</c:v>
                </c:pt>
                <c:pt idx="207">
                  <c:v>40662</c:v>
                </c:pt>
                <c:pt idx="208">
                  <c:v>40694</c:v>
                </c:pt>
                <c:pt idx="209">
                  <c:v>40724</c:v>
                </c:pt>
                <c:pt idx="210">
                  <c:v>40753</c:v>
                </c:pt>
                <c:pt idx="211">
                  <c:v>40786</c:v>
                </c:pt>
                <c:pt idx="212">
                  <c:v>40816</c:v>
                </c:pt>
                <c:pt idx="213">
                  <c:v>40847</c:v>
                </c:pt>
                <c:pt idx="214">
                  <c:v>40877</c:v>
                </c:pt>
                <c:pt idx="215">
                  <c:v>40907</c:v>
                </c:pt>
                <c:pt idx="216">
                  <c:v>40939</c:v>
                </c:pt>
                <c:pt idx="217">
                  <c:v>40968</c:v>
                </c:pt>
                <c:pt idx="218">
                  <c:v>40998</c:v>
                </c:pt>
                <c:pt idx="219">
                  <c:v>41029</c:v>
                </c:pt>
                <c:pt idx="220">
                  <c:v>41060</c:v>
                </c:pt>
                <c:pt idx="221">
                  <c:v>41089</c:v>
                </c:pt>
                <c:pt idx="222">
                  <c:v>41121</c:v>
                </c:pt>
                <c:pt idx="223">
                  <c:v>41152</c:v>
                </c:pt>
                <c:pt idx="224">
                  <c:v>41180</c:v>
                </c:pt>
                <c:pt idx="225">
                  <c:v>41213</c:v>
                </c:pt>
                <c:pt idx="226">
                  <c:v>41243</c:v>
                </c:pt>
                <c:pt idx="227">
                  <c:v>41274</c:v>
                </c:pt>
                <c:pt idx="228">
                  <c:v>41305</c:v>
                </c:pt>
                <c:pt idx="229">
                  <c:v>41333</c:v>
                </c:pt>
                <c:pt idx="230">
                  <c:v>41362</c:v>
                </c:pt>
                <c:pt idx="231">
                  <c:v>41394</c:v>
                </c:pt>
                <c:pt idx="232">
                  <c:v>41425</c:v>
                </c:pt>
                <c:pt idx="233">
                  <c:v>41453</c:v>
                </c:pt>
                <c:pt idx="234">
                  <c:v>41486</c:v>
                </c:pt>
                <c:pt idx="235">
                  <c:v>41516</c:v>
                </c:pt>
                <c:pt idx="236">
                  <c:v>41547</c:v>
                </c:pt>
                <c:pt idx="237">
                  <c:v>41578</c:v>
                </c:pt>
                <c:pt idx="238">
                  <c:v>41607</c:v>
                </c:pt>
                <c:pt idx="239">
                  <c:v>41639</c:v>
                </c:pt>
                <c:pt idx="240">
                  <c:v>41670</c:v>
                </c:pt>
                <c:pt idx="241">
                  <c:v>41698</c:v>
                </c:pt>
                <c:pt idx="242">
                  <c:v>41729</c:v>
                </c:pt>
                <c:pt idx="243">
                  <c:v>41759</c:v>
                </c:pt>
                <c:pt idx="244">
                  <c:v>41789</c:v>
                </c:pt>
                <c:pt idx="245">
                  <c:v>41820</c:v>
                </c:pt>
                <c:pt idx="246">
                  <c:v>41851</c:v>
                </c:pt>
                <c:pt idx="247">
                  <c:v>41880</c:v>
                </c:pt>
                <c:pt idx="248">
                  <c:v>41912</c:v>
                </c:pt>
                <c:pt idx="249">
                  <c:v>41943</c:v>
                </c:pt>
                <c:pt idx="250">
                  <c:v>41971</c:v>
                </c:pt>
                <c:pt idx="251">
                  <c:v>42004</c:v>
                </c:pt>
                <c:pt idx="252">
                  <c:v>42034</c:v>
                </c:pt>
                <c:pt idx="253">
                  <c:v>42062</c:v>
                </c:pt>
                <c:pt idx="254">
                  <c:v>42094</c:v>
                </c:pt>
                <c:pt idx="255">
                  <c:v>42124</c:v>
                </c:pt>
                <c:pt idx="256">
                  <c:v>42153</c:v>
                </c:pt>
                <c:pt idx="257">
                  <c:v>42185</c:v>
                </c:pt>
                <c:pt idx="258">
                  <c:v>42216</c:v>
                </c:pt>
                <c:pt idx="259">
                  <c:v>42247</c:v>
                </c:pt>
                <c:pt idx="260">
                  <c:v>42277</c:v>
                </c:pt>
                <c:pt idx="261">
                  <c:v>42307</c:v>
                </c:pt>
                <c:pt idx="262">
                  <c:v>42338</c:v>
                </c:pt>
                <c:pt idx="263">
                  <c:v>42369</c:v>
                </c:pt>
                <c:pt idx="264">
                  <c:v>42398</c:v>
                </c:pt>
                <c:pt idx="265">
                  <c:v>42429</c:v>
                </c:pt>
                <c:pt idx="266">
                  <c:v>42460</c:v>
                </c:pt>
                <c:pt idx="267">
                  <c:v>42489</c:v>
                </c:pt>
                <c:pt idx="268">
                  <c:v>42521</c:v>
                </c:pt>
                <c:pt idx="269">
                  <c:v>42551</c:v>
                </c:pt>
                <c:pt idx="270">
                  <c:v>42580</c:v>
                </c:pt>
                <c:pt idx="271">
                  <c:v>42613</c:v>
                </c:pt>
                <c:pt idx="272">
                  <c:v>42643</c:v>
                </c:pt>
                <c:pt idx="273">
                  <c:v>42674</c:v>
                </c:pt>
                <c:pt idx="274">
                  <c:v>42704</c:v>
                </c:pt>
                <c:pt idx="275">
                  <c:v>42734</c:v>
                </c:pt>
                <c:pt idx="276">
                  <c:v>42766</c:v>
                </c:pt>
                <c:pt idx="277">
                  <c:v>42794</c:v>
                </c:pt>
                <c:pt idx="278">
                  <c:v>42825</c:v>
                </c:pt>
                <c:pt idx="279">
                  <c:v>42853</c:v>
                </c:pt>
                <c:pt idx="280">
                  <c:v>42886</c:v>
                </c:pt>
                <c:pt idx="281">
                  <c:v>42916</c:v>
                </c:pt>
                <c:pt idx="282">
                  <c:v>42947</c:v>
                </c:pt>
                <c:pt idx="283">
                  <c:v>42978</c:v>
                </c:pt>
                <c:pt idx="284">
                  <c:v>43007</c:v>
                </c:pt>
                <c:pt idx="285">
                  <c:v>43039</c:v>
                </c:pt>
                <c:pt idx="286">
                  <c:v>43069</c:v>
                </c:pt>
                <c:pt idx="287">
                  <c:v>43098</c:v>
                </c:pt>
                <c:pt idx="288">
                  <c:v>43131</c:v>
                </c:pt>
                <c:pt idx="289">
                  <c:v>43159</c:v>
                </c:pt>
                <c:pt idx="290">
                  <c:v>43189</c:v>
                </c:pt>
                <c:pt idx="291">
                  <c:v>43220</c:v>
                </c:pt>
                <c:pt idx="292">
                  <c:v>43251</c:v>
                </c:pt>
                <c:pt idx="293">
                  <c:v>43280</c:v>
                </c:pt>
                <c:pt idx="294">
                  <c:v>43312</c:v>
                </c:pt>
                <c:pt idx="295">
                  <c:v>43343</c:v>
                </c:pt>
                <c:pt idx="296">
                  <c:v>43371</c:v>
                </c:pt>
                <c:pt idx="297">
                  <c:v>43404</c:v>
                </c:pt>
                <c:pt idx="298">
                  <c:v>43434</c:v>
                </c:pt>
                <c:pt idx="299">
                  <c:v>43465</c:v>
                </c:pt>
                <c:pt idx="300">
                  <c:v>43496</c:v>
                </c:pt>
                <c:pt idx="301">
                  <c:v>43524</c:v>
                </c:pt>
                <c:pt idx="302">
                  <c:v>43553</c:v>
                </c:pt>
                <c:pt idx="303">
                  <c:v>43585</c:v>
                </c:pt>
                <c:pt idx="304">
                  <c:v>43616</c:v>
                </c:pt>
                <c:pt idx="305">
                  <c:v>43644</c:v>
                </c:pt>
                <c:pt idx="306">
                  <c:v>43677</c:v>
                </c:pt>
                <c:pt idx="307">
                  <c:v>43707</c:v>
                </c:pt>
                <c:pt idx="308">
                  <c:v>43738</c:v>
                </c:pt>
                <c:pt idx="309">
                  <c:v>43769</c:v>
                </c:pt>
                <c:pt idx="310">
                  <c:v>43798</c:v>
                </c:pt>
                <c:pt idx="311">
                  <c:v>43830</c:v>
                </c:pt>
                <c:pt idx="312">
                  <c:v>43861</c:v>
                </c:pt>
                <c:pt idx="313">
                  <c:v>43889</c:v>
                </c:pt>
                <c:pt idx="314">
                  <c:v>43921</c:v>
                </c:pt>
                <c:pt idx="315">
                  <c:v>43951</c:v>
                </c:pt>
                <c:pt idx="316">
                  <c:v>43980</c:v>
                </c:pt>
                <c:pt idx="317">
                  <c:v>44012</c:v>
                </c:pt>
                <c:pt idx="318">
                  <c:v>44043</c:v>
                </c:pt>
                <c:pt idx="319">
                  <c:v>44074</c:v>
                </c:pt>
                <c:pt idx="320">
                  <c:v>44104</c:v>
                </c:pt>
                <c:pt idx="321">
                  <c:v>44134</c:v>
                </c:pt>
                <c:pt idx="322">
                  <c:v>44165</c:v>
                </c:pt>
                <c:pt idx="323">
                  <c:v>44196</c:v>
                </c:pt>
                <c:pt idx="324">
                  <c:v>44225</c:v>
                </c:pt>
                <c:pt idx="325">
                  <c:v>44253</c:v>
                </c:pt>
                <c:pt idx="326">
                  <c:v>44286</c:v>
                </c:pt>
                <c:pt idx="327">
                  <c:v>44316</c:v>
                </c:pt>
                <c:pt idx="328">
                  <c:v>44347</c:v>
                </c:pt>
                <c:pt idx="329">
                  <c:v>44377</c:v>
                </c:pt>
                <c:pt idx="330">
                  <c:v>44407</c:v>
                </c:pt>
                <c:pt idx="331">
                  <c:v>44439</c:v>
                </c:pt>
                <c:pt idx="332">
                  <c:v>44469</c:v>
                </c:pt>
                <c:pt idx="333">
                  <c:v>44500</c:v>
                </c:pt>
                <c:pt idx="334">
                  <c:v>44522</c:v>
                </c:pt>
              </c:numCache>
            </c:numRef>
          </c:cat>
          <c:val>
            <c:numRef>
              <c:f>Sheet1!$B$2:$B$336</c:f>
              <c:numCache>
                <c:formatCode>General</c:formatCode>
                <c:ptCount val="335"/>
                <c:pt idx="0">
                  <c:v>329</c:v>
                </c:pt>
                <c:pt idx="1">
                  <c:v>300</c:v>
                </c:pt>
                <c:pt idx="2">
                  <c:v>345</c:v>
                </c:pt>
                <c:pt idx="3">
                  <c:v>338</c:v>
                </c:pt>
                <c:pt idx="4">
                  <c:v>330</c:v>
                </c:pt>
                <c:pt idx="5">
                  <c:v>324</c:v>
                </c:pt>
                <c:pt idx="6">
                  <c:v>345</c:v>
                </c:pt>
                <c:pt idx="7">
                  <c:v>337</c:v>
                </c:pt>
                <c:pt idx="8">
                  <c:v>311</c:v>
                </c:pt>
                <c:pt idx="9">
                  <c:v>300</c:v>
                </c:pt>
                <c:pt idx="10">
                  <c:v>321</c:v>
                </c:pt>
                <c:pt idx="11">
                  <c:v>326</c:v>
                </c:pt>
                <c:pt idx="12">
                  <c:v>341</c:v>
                </c:pt>
                <c:pt idx="13">
                  <c:v>336</c:v>
                </c:pt>
                <c:pt idx="14">
                  <c:v>337</c:v>
                </c:pt>
                <c:pt idx="15">
                  <c:v>320</c:v>
                </c:pt>
                <c:pt idx="16">
                  <c:v>347</c:v>
                </c:pt>
                <c:pt idx="17">
                  <c:v>354</c:v>
                </c:pt>
                <c:pt idx="18">
                  <c:v>323</c:v>
                </c:pt>
                <c:pt idx="19">
                  <c:v>356</c:v>
                </c:pt>
                <c:pt idx="20">
                  <c:v>341</c:v>
                </c:pt>
                <c:pt idx="21">
                  <c:v>362</c:v>
                </c:pt>
                <c:pt idx="22">
                  <c:v>379</c:v>
                </c:pt>
                <c:pt idx="23">
                  <c:v>384</c:v>
                </c:pt>
                <c:pt idx="24">
                  <c:v>364</c:v>
                </c:pt>
                <c:pt idx="25">
                  <c:v>329</c:v>
                </c:pt>
                <c:pt idx="26">
                  <c:v>320</c:v>
                </c:pt>
                <c:pt idx="27">
                  <c:v>304</c:v>
                </c:pt>
                <c:pt idx="28">
                  <c:v>300</c:v>
                </c:pt>
                <c:pt idx="29">
                  <c:v>317</c:v>
                </c:pt>
                <c:pt idx="30">
                  <c:v>323</c:v>
                </c:pt>
                <c:pt idx="31">
                  <c:v>303</c:v>
                </c:pt>
                <c:pt idx="32">
                  <c:v>290</c:v>
                </c:pt>
                <c:pt idx="33">
                  <c:v>323</c:v>
                </c:pt>
                <c:pt idx="34">
                  <c:v>330</c:v>
                </c:pt>
                <c:pt idx="35">
                  <c:v>288</c:v>
                </c:pt>
                <c:pt idx="36">
                  <c:v>278</c:v>
                </c:pt>
                <c:pt idx="37">
                  <c:v>249.00000000000003</c:v>
                </c:pt>
                <c:pt idx="38">
                  <c:v>264</c:v>
                </c:pt>
                <c:pt idx="39">
                  <c:v>269</c:v>
                </c:pt>
                <c:pt idx="40">
                  <c:v>240</c:v>
                </c:pt>
                <c:pt idx="41">
                  <c:v>238</c:v>
                </c:pt>
                <c:pt idx="42">
                  <c:v>241</c:v>
                </c:pt>
                <c:pt idx="43">
                  <c:v>239</c:v>
                </c:pt>
                <c:pt idx="44">
                  <c:v>235</c:v>
                </c:pt>
                <c:pt idx="45">
                  <c:v>239</c:v>
                </c:pt>
                <c:pt idx="46">
                  <c:v>266</c:v>
                </c:pt>
                <c:pt idx="47">
                  <c:v>288</c:v>
                </c:pt>
                <c:pt idx="48">
                  <c:v>292</c:v>
                </c:pt>
                <c:pt idx="49">
                  <c:v>270</c:v>
                </c:pt>
                <c:pt idx="50">
                  <c:v>263</c:v>
                </c:pt>
                <c:pt idx="51">
                  <c:v>281</c:v>
                </c:pt>
                <c:pt idx="52">
                  <c:v>301</c:v>
                </c:pt>
                <c:pt idx="53">
                  <c:v>328</c:v>
                </c:pt>
                <c:pt idx="54">
                  <c:v>324</c:v>
                </c:pt>
                <c:pt idx="55">
                  <c:v>508</c:v>
                </c:pt>
                <c:pt idx="56">
                  <c:v>565</c:v>
                </c:pt>
                <c:pt idx="57">
                  <c:v>611</c:v>
                </c:pt>
                <c:pt idx="58">
                  <c:v>518</c:v>
                </c:pt>
                <c:pt idx="59">
                  <c:v>527</c:v>
                </c:pt>
                <c:pt idx="60">
                  <c:v>515</c:v>
                </c:pt>
                <c:pt idx="61">
                  <c:v>478</c:v>
                </c:pt>
                <c:pt idx="62">
                  <c:v>475</c:v>
                </c:pt>
                <c:pt idx="63">
                  <c:v>444.00000000000006</c:v>
                </c:pt>
                <c:pt idx="64">
                  <c:v>458</c:v>
                </c:pt>
                <c:pt idx="65">
                  <c:v>469.00000000000006</c:v>
                </c:pt>
                <c:pt idx="66">
                  <c:v>459</c:v>
                </c:pt>
                <c:pt idx="67">
                  <c:v>482</c:v>
                </c:pt>
                <c:pt idx="68">
                  <c:v>518</c:v>
                </c:pt>
                <c:pt idx="69">
                  <c:v>525</c:v>
                </c:pt>
                <c:pt idx="70">
                  <c:v>498.00000000000006</c:v>
                </c:pt>
                <c:pt idx="71">
                  <c:v>467</c:v>
                </c:pt>
                <c:pt idx="72">
                  <c:v>482</c:v>
                </c:pt>
                <c:pt idx="73">
                  <c:v>497</c:v>
                </c:pt>
                <c:pt idx="74">
                  <c:v>579</c:v>
                </c:pt>
                <c:pt idx="75">
                  <c:v>584</c:v>
                </c:pt>
                <c:pt idx="76">
                  <c:v>607</c:v>
                </c:pt>
                <c:pt idx="77">
                  <c:v>585</c:v>
                </c:pt>
                <c:pt idx="78">
                  <c:v>592</c:v>
                </c:pt>
                <c:pt idx="79">
                  <c:v>613</c:v>
                </c:pt>
                <c:pt idx="80">
                  <c:v>638</c:v>
                </c:pt>
                <c:pt idx="81">
                  <c:v>716</c:v>
                </c:pt>
                <c:pt idx="82">
                  <c:v>828.99999999999989</c:v>
                </c:pt>
                <c:pt idx="83">
                  <c:v>849</c:v>
                </c:pt>
                <c:pt idx="84">
                  <c:v>687</c:v>
                </c:pt>
                <c:pt idx="85">
                  <c:v>684</c:v>
                </c:pt>
                <c:pt idx="86">
                  <c:v>717</c:v>
                </c:pt>
                <c:pt idx="87">
                  <c:v>692</c:v>
                </c:pt>
                <c:pt idx="88">
                  <c:v>653</c:v>
                </c:pt>
                <c:pt idx="89">
                  <c:v>697</c:v>
                </c:pt>
                <c:pt idx="90">
                  <c:v>715</c:v>
                </c:pt>
                <c:pt idx="91">
                  <c:v>711</c:v>
                </c:pt>
                <c:pt idx="92">
                  <c:v>899</c:v>
                </c:pt>
                <c:pt idx="93">
                  <c:v>882</c:v>
                </c:pt>
                <c:pt idx="94">
                  <c:v>782</c:v>
                </c:pt>
                <c:pt idx="95">
                  <c:v>728</c:v>
                </c:pt>
                <c:pt idx="96">
                  <c:v>701</c:v>
                </c:pt>
                <c:pt idx="97">
                  <c:v>731</c:v>
                </c:pt>
                <c:pt idx="98">
                  <c:v>627</c:v>
                </c:pt>
                <c:pt idx="99">
                  <c:v>626</c:v>
                </c:pt>
                <c:pt idx="100">
                  <c:v>666</c:v>
                </c:pt>
                <c:pt idx="101">
                  <c:v>768</c:v>
                </c:pt>
                <c:pt idx="102">
                  <c:v>915</c:v>
                </c:pt>
                <c:pt idx="103">
                  <c:v>918</c:v>
                </c:pt>
                <c:pt idx="104">
                  <c:v>996.00000000000011</c:v>
                </c:pt>
                <c:pt idx="105">
                  <c:v>1014</c:v>
                </c:pt>
                <c:pt idx="106">
                  <c:v>847.00000000000011</c:v>
                </c:pt>
                <c:pt idx="107">
                  <c:v>851</c:v>
                </c:pt>
                <c:pt idx="108">
                  <c:v>780</c:v>
                </c:pt>
                <c:pt idx="109">
                  <c:v>793</c:v>
                </c:pt>
                <c:pt idx="110">
                  <c:v>723</c:v>
                </c:pt>
                <c:pt idx="111">
                  <c:v>615</c:v>
                </c:pt>
                <c:pt idx="112">
                  <c:v>654</c:v>
                </c:pt>
                <c:pt idx="113">
                  <c:v>584</c:v>
                </c:pt>
                <c:pt idx="114">
                  <c:v>527</c:v>
                </c:pt>
                <c:pt idx="115">
                  <c:v>511.00000000000006</c:v>
                </c:pt>
                <c:pt idx="116">
                  <c:v>517</c:v>
                </c:pt>
                <c:pt idx="117">
                  <c:v>446</c:v>
                </c:pt>
                <c:pt idx="118">
                  <c:v>417</c:v>
                </c:pt>
                <c:pt idx="119">
                  <c:v>394</c:v>
                </c:pt>
                <c:pt idx="120">
                  <c:v>374</c:v>
                </c:pt>
                <c:pt idx="121">
                  <c:v>405</c:v>
                </c:pt>
                <c:pt idx="122">
                  <c:v>413.99999999999994</c:v>
                </c:pt>
                <c:pt idx="123">
                  <c:v>367</c:v>
                </c:pt>
                <c:pt idx="124">
                  <c:v>405</c:v>
                </c:pt>
                <c:pt idx="125">
                  <c:v>393</c:v>
                </c:pt>
                <c:pt idx="126">
                  <c:v>389</c:v>
                </c:pt>
                <c:pt idx="127">
                  <c:v>394</c:v>
                </c:pt>
                <c:pt idx="128">
                  <c:v>368</c:v>
                </c:pt>
                <c:pt idx="129">
                  <c:v>351</c:v>
                </c:pt>
                <c:pt idx="130">
                  <c:v>300</c:v>
                </c:pt>
                <c:pt idx="131">
                  <c:v>288</c:v>
                </c:pt>
                <c:pt idx="132">
                  <c:v>306</c:v>
                </c:pt>
                <c:pt idx="133">
                  <c:v>259</c:v>
                </c:pt>
                <c:pt idx="134">
                  <c:v>329</c:v>
                </c:pt>
                <c:pt idx="135">
                  <c:v>390</c:v>
                </c:pt>
                <c:pt idx="136">
                  <c:v>384</c:v>
                </c:pt>
                <c:pt idx="137">
                  <c:v>367</c:v>
                </c:pt>
                <c:pt idx="138">
                  <c:v>310</c:v>
                </c:pt>
                <c:pt idx="139">
                  <c:v>348</c:v>
                </c:pt>
                <c:pt idx="140">
                  <c:v>340</c:v>
                </c:pt>
                <c:pt idx="141">
                  <c:v>346</c:v>
                </c:pt>
                <c:pt idx="142">
                  <c:v>352</c:v>
                </c:pt>
                <c:pt idx="143">
                  <c:v>357</c:v>
                </c:pt>
                <c:pt idx="144">
                  <c:v>328</c:v>
                </c:pt>
                <c:pt idx="145">
                  <c:v>322</c:v>
                </c:pt>
                <c:pt idx="146">
                  <c:v>301</c:v>
                </c:pt>
                <c:pt idx="147">
                  <c:v>292</c:v>
                </c:pt>
                <c:pt idx="148">
                  <c:v>298</c:v>
                </c:pt>
                <c:pt idx="149">
                  <c:v>320</c:v>
                </c:pt>
                <c:pt idx="150">
                  <c:v>332</c:v>
                </c:pt>
                <c:pt idx="151">
                  <c:v>335</c:v>
                </c:pt>
                <c:pt idx="152">
                  <c:v>327</c:v>
                </c:pt>
                <c:pt idx="153">
                  <c:v>316</c:v>
                </c:pt>
                <c:pt idx="154">
                  <c:v>310</c:v>
                </c:pt>
                <c:pt idx="155">
                  <c:v>275</c:v>
                </c:pt>
                <c:pt idx="156">
                  <c:v>258</c:v>
                </c:pt>
                <c:pt idx="157">
                  <c:v>266</c:v>
                </c:pt>
                <c:pt idx="158">
                  <c:v>275</c:v>
                </c:pt>
                <c:pt idx="159">
                  <c:v>266</c:v>
                </c:pt>
                <c:pt idx="160">
                  <c:v>238</c:v>
                </c:pt>
                <c:pt idx="161">
                  <c:v>292</c:v>
                </c:pt>
                <c:pt idx="162">
                  <c:v>413</c:v>
                </c:pt>
                <c:pt idx="163">
                  <c:v>442</c:v>
                </c:pt>
                <c:pt idx="164">
                  <c:v>405</c:v>
                </c:pt>
                <c:pt idx="165">
                  <c:v>421</c:v>
                </c:pt>
                <c:pt idx="166">
                  <c:v>556</c:v>
                </c:pt>
                <c:pt idx="167">
                  <c:v>569</c:v>
                </c:pt>
                <c:pt idx="168">
                  <c:v>668</c:v>
                </c:pt>
                <c:pt idx="169">
                  <c:v>745</c:v>
                </c:pt>
                <c:pt idx="170">
                  <c:v>781</c:v>
                </c:pt>
                <c:pt idx="171">
                  <c:v>653</c:v>
                </c:pt>
                <c:pt idx="172">
                  <c:v>622</c:v>
                </c:pt>
                <c:pt idx="173">
                  <c:v>708</c:v>
                </c:pt>
                <c:pt idx="174">
                  <c:v>767</c:v>
                </c:pt>
                <c:pt idx="175">
                  <c:v>794</c:v>
                </c:pt>
                <c:pt idx="176">
                  <c:v>1019.9999999999999</c:v>
                </c:pt>
                <c:pt idx="177">
                  <c:v>1479</c:v>
                </c:pt>
                <c:pt idx="178">
                  <c:v>1832.9999999999998</c:v>
                </c:pt>
                <c:pt idx="179">
                  <c:v>1662</c:v>
                </c:pt>
                <c:pt idx="180">
                  <c:v>1476</c:v>
                </c:pt>
                <c:pt idx="181">
                  <c:v>1544</c:v>
                </c:pt>
                <c:pt idx="182">
                  <c:v>1514</c:v>
                </c:pt>
                <c:pt idx="183">
                  <c:v>1219</c:v>
                </c:pt>
                <c:pt idx="184">
                  <c:v>1067</c:v>
                </c:pt>
                <c:pt idx="185">
                  <c:v>944.99999999999989</c:v>
                </c:pt>
                <c:pt idx="186">
                  <c:v>830.00000000000011</c:v>
                </c:pt>
                <c:pt idx="187">
                  <c:v>849</c:v>
                </c:pt>
                <c:pt idx="188">
                  <c:v>764</c:v>
                </c:pt>
                <c:pt idx="189">
                  <c:v>735</c:v>
                </c:pt>
                <c:pt idx="190">
                  <c:v>742</c:v>
                </c:pt>
                <c:pt idx="191">
                  <c:v>617</c:v>
                </c:pt>
                <c:pt idx="192">
                  <c:v>636</c:v>
                </c:pt>
                <c:pt idx="193">
                  <c:v>657</c:v>
                </c:pt>
                <c:pt idx="194">
                  <c:v>570</c:v>
                </c:pt>
                <c:pt idx="195">
                  <c:v>548</c:v>
                </c:pt>
                <c:pt idx="196">
                  <c:v>679</c:v>
                </c:pt>
                <c:pt idx="197">
                  <c:v>700</c:v>
                </c:pt>
                <c:pt idx="198">
                  <c:v>642</c:v>
                </c:pt>
                <c:pt idx="199">
                  <c:v>680</c:v>
                </c:pt>
                <c:pt idx="200">
                  <c:v>621</c:v>
                </c:pt>
                <c:pt idx="201">
                  <c:v>575</c:v>
                </c:pt>
                <c:pt idx="202">
                  <c:v>608</c:v>
                </c:pt>
                <c:pt idx="203">
                  <c:v>526</c:v>
                </c:pt>
                <c:pt idx="204">
                  <c:v>491</c:v>
                </c:pt>
                <c:pt idx="205">
                  <c:v>463</c:v>
                </c:pt>
                <c:pt idx="206">
                  <c:v>465.00000000000006</c:v>
                </c:pt>
                <c:pt idx="207">
                  <c:v>462</c:v>
                </c:pt>
                <c:pt idx="208">
                  <c:v>492</c:v>
                </c:pt>
                <c:pt idx="209">
                  <c:v>525</c:v>
                </c:pt>
                <c:pt idx="210">
                  <c:v>540</c:v>
                </c:pt>
                <c:pt idx="211">
                  <c:v>708</c:v>
                </c:pt>
                <c:pt idx="212">
                  <c:v>807</c:v>
                </c:pt>
                <c:pt idx="213">
                  <c:v>667</c:v>
                </c:pt>
                <c:pt idx="214">
                  <c:v>734</c:v>
                </c:pt>
                <c:pt idx="215">
                  <c:v>699</c:v>
                </c:pt>
                <c:pt idx="216">
                  <c:v>643</c:v>
                </c:pt>
                <c:pt idx="217">
                  <c:v>577</c:v>
                </c:pt>
                <c:pt idx="218">
                  <c:v>576</c:v>
                </c:pt>
                <c:pt idx="219">
                  <c:v>582</c:v>
                </c:pt>
                <c:pt idx="220">
                  <c:v>671</c:v>
                </c:pt>
                <c:pt idx="221">
                  <c:v>615</c:v>
                </c:pt>
                <c:pt idx="222">
                  <c:v>595</c:v>
                </c:pt>
                <c:pt idx="223">
                  <c:v>575</c:v>
                </c:pt>
                <c:pt idx="224">
                  <c:v>551</c:v>
                </c:pt>
                <c:pt idx="225">
                  <c:v>543</c:v>
                </c:pt>
                <c:pt idx="226">
                  <c:v>546</c:v>
                </c:pt>
                <c:pt idx="227">
                  <c:v>511.00000000000006</c:v>
                </c:pt>
                <c:pt idx="228">
                  <c:v>476.99999999999994</c:v>
                </c:pt>
                <c:pt idx="229">
                  <c:v>473.00000000000006</c:v>
                </c:pt>
                <c:pt idx="230">
                  <c:v>457</c:v>
                </c:pt>
                <c:pt idx="231">
                  <c:v>432</c:v>
                </c:pt>
                <c:pt idx="232">
                  <c:v>440.00000000000006</c:v>
                </c:pt>
                <c:pt idx="233">
                  <c:v>492</c:v>
                </c:pt>
                <c:pt idx="234">
                  <c:v>447</c:v>
                </c:pt>
                <c:pt idx="235">
                  <c:v>451.99999999999994</c:v>
                </c:pt>
                <c:pt idx="236">
                  <c:v>461.00000000000006</c:v>
                </c:pt>
                <c:pt idx="237">
                  <c:v>416</c:v>
                </c:pt>
                <c:pt idx="238">
                  <c:v>404</c:v>
                </c:pt>
                <c:pt idx="239">
                  <c:v>382</c:v>
                </c:pt>
                <c:pt idx="240">
                  <c:v>404</c:v>
                </c:pt>
                <c:pt idx="241">
                  <c:v>363</c:v>
                </c:pt>
                <c:pt idx="242">
                  <c:v>358</c:v>
                </c:pt>
                <c:pt idx="243">
                  <c:v>344</c:v>
                </c:pt>
                <c:pt idx="244">
                  <c:v>351</c:v>
                </c:pt>
                <c:pt idx="245">
                  <c:v>337</c:v>
                </c:pt>
                <c:pt idx="246">
                  <c:v>388</c:v>
                </c:pt>
                <c:pt idx="247">
                  <c:v>363</c:v>
                </c:pt>
                <c:pt idx="248">
                  <c:v>424</c:v>
                </c:pt>
                <c:pt idx="249">
                  <c:v>415.00000000000006</c:v>
                </c:pt>
                <c:pt idx="250">
                  <c:v>449</c:v>
                </c:pt>
                <c:pt idx="251">
                  <c:v>483</c:v>
                </c:pt>
                <c:pt idx="252">
                  <c:v>509</c:v>
                </c:pt>
                <c:pt idx="253">
                  <c:v>430.99999999999994</c:v>
                </c:pt>
                <c:pt idx="254">
                  <c:v>466</c:v>
                </c:pt>
                <c:pt idx="255">
                  <c:v>438.99999999999994</c:v>
                </c:pt>
                <c:pt idx="256">
                  <c:v>433</c:v>
                </c:pt>
                <c:pt idx="257">
                  <c:v>476</c:v>
                </c:pt>
                <c:pt idx="258">
                  <c:v>513</c:v>
                </c:pt>
                <c:pt idx="259">
                  <c:v>544</c:v>
                </c:pt>
                <c:pt idx="260">
                  <c:v>630</c:v>
                </c:pt>
                <c:pt idx="261">
                  <c:v>560</c:v>
                </c:pt>
                <c:pt idx="262">
                  <c:v>602</c:v>
                </c:pt>
                <c:pt idx="263">
                  <c:v>660</c:v>
                </c:pt>
                <c:pt idx="264">
                  <c:v>734</c:v>
                </c:pt>
                <c:pt idx="265">
                  <c:v>726</c:v>
                </c:pt>
                <c:pt idx="266">
                  <c:v>656</c:v>
                </c:pt>
                <c:pt idx="267">
                  <c:v>577</c:v>
                </c:pt>
                <c:pt idx="268">
                  <c:v>566</c:v>
                </c:pt>
                <c:pt idx="269">
                  <c:v>594</c:v>
                </c:pt>
                <c:pt idx="270">
                  <c:v>540</c:v>
                </c:pt>
                <c:pt idx="271">
                  <c:v>490.00000000000006</c:v>
                </c:pt>
                <c:pt idx="272">
                  <c:v>480</c:v>
                </c:pt>
                <c:pt idx="273">
                  <c:v>476.99999999999994</c:v>
                </c:pt>
                <c:pt idx="274">
                  <c:v>455</c:v>
                </c:pt>
                <c:pt idx="275">
                  <c:v>409</c:v>
                </c:pt>
                <c:pt idx="276">
                  <c:v>388</c:v>
                </c:pt>
                <c:pt idx="277">
                  <c:v>363</c:v>
                </c:pt>
                <c:pt idx="278">
                  <c:v>383</c:v>
                </c:pt>
                <c:pt idx="279">
                  <c:v>371</c:v>
                </c:pt>
                <c:pt idx="280">
                  <c:v>363</c:v>
                </c:pt>
                <c:pt idx="281">
                  <c:v>364</c:v>
                </c:pt>
                <c:pt idx="282">
                  <c:v>352</c:v>
                </c:pt>
                <c:pt idx="283">
                  <c:v>378</c:v>
                </c:pt>
                <c:pt idx="284">
                  <c:v>347</c:v>
                </c:pt>
                <c:pt idx="285">
                  <c:v>338</c:v>
                </c:pt>
                <c:pt idx="286">
                  <c:v>344</c:v>
                </c:pt>
                <c:pt idx="287">
                  <c:v>343</c:v>
                </c:pt>
                <c:pt idx="288">
                  <c:v>319</c:v>
                </c:pt>
                <c:pt idx="289">
                  <c:v>336</c:v>
                </c:pt>
                <c:pt idx="290">
                  <c:v>354</c:v>
                </c:pt>
                <c:pt idx="291">
                  <c:v>338</c:v>
                </c:pt>
                <c:pt idx="292">
                  <c:v>362</c:v>
                </c:pt>
                <c:pt idx="293">
                  <c:v>363</c:v>
                </c:pt>
                <c:pt idx="294">
                  <c:v>336</c:v>
                </c:pt>
                <c:pt idx="295">
                  <c:v>338</c:v>
                </c:pt>
                <c:pt idx="296">
                  <c:v>316</c:v>
                </c:pt>
                <c:pt idx="297">
                  <c:v>371</c:v>
                </c:pt>
                <c:pt idx="298">
                  <c:v>418</c:v>
                </c:pt>
                <c:pt idx="299">
                  <c:v>526</c:v>
                </c:pt>
                <c:pt idx="300">
                  <c:v>423.00000000000006</c:v>
                </c:pt>
                <c:pt idx="301">
                  <c:v>379</c:v>
                </c:pt>
                <c:pt idx="302">
                  <c:v>391</c:v>
                </c:pt>
                <c:pt idx="303">
                  <c:v>358</c:v>
                </c:pt>
                <c:pt idx="304">
                  <c:v>433</c:v>
                </c:pt>
                <c:pt idx="305">
                  <c:v>377</c:v>
                </c:pt>
                <c:pt idx="306">
                  <c:v>371</c:v>
                </c:pt>
                <c:pt idx="307">
                  <c:v>393</c:v>
                </c:pt>
                <c:pt idx="308">
                  <c:v>373</c:v>
                </c:pt>
                <c:pt idx="309">
                  <c:v>392</c:v>
                </c:pt>
                <c:pt idx="310">
                  <c:v>370</c:v>
                </c:pt>
                <c:pt idx="311">
                  <c:v>336</c:v>
                </c:pt>
                <c:pt idx="312">
                  <c:v>390</c:v>
                </c:pt>
                <c:pt idx="313">
                  <c:v>500</c:v>
                </c:pt>
                <c:pt idx="314">
                  <c:v>880.00000000000011</c:v>
                </c:pt>
                <c:pt idx="315">
                  <c:v>744</c:v>
                </c:pt>
                <c:pt idx="316">
                  <c:v>637</c:v>
                </c:pt>
                <c:pt idx="317">
                  <c:v>626</c:v>
                </c:pt>
                <c:pt idx="318">
                  <c:v>488</c:v>
                </c:pt>
                <c:pt idx="319">
                  <c:v>476.99999999999994</c:v>
                </c:pt>
                <c:pt idx="320">
                  <c:v>517</c:v>
                </c:pt>
                <c:pt idx="321">
                  <c:v>509</c:v>
                </c:pt>
                <c:pt idx="322">
                  <c:v>412</c:v>
                </c:pt>
                <c:pt idx="323">
                  <c:v>360</c:v>
                </c:pt>
                <c:pt idx="324">
                  <c:v>362</c:v>
                </c:pt>
                <c:pt idx="325">
                  <c:v>326</c:v>
                </c:pt>
                <c:pt idx="326">
                  <c:v>310</c:v>
                </c:pt>
                <c:pt idx="327">
                  <c:v>291</c:v>
                </c:pt>
                <c:pt idx="328">
                  <c:v>296</c:v>
                </c:pt>
                <c:pt idx="329">
                  <c:v>268</c:v>
                </c:pt>
                <c:pt idx="330">
                  <c:v>294</c:v>
                </c:pt>
                <c:pt idx="331">
                  <c:v>288</c:v>
                </c:pt>
                <c:pt idx="332">
                  <c:v>289</c:v>
                </c:pt>
                <c:pt idx="333">
                  <c:v>287</c:v>
                </c:pt>
                <c:pt idx="334">
                  <c:v>295</c:v>
                </c:pt>
              </c:numCache>
            </c:numRef>
          </c:val>
          <c:smooth val="0"/>
          <c:extLst>
            <c:ext xmlns:c16="http://schemas.microsoft.com/office/drawing/2014/chart" uri="{C3380CC4-5D6E-409C-BE32-E72D297353CC}">
              <c16:uniqueId val="{00000000-8C76-4B22-8787-7B637FA2FDC9}"/>
            </c:ext>
          </c:extLst>
        </c:ser>
        <c:dLbls>
          <c:showLegendKey val="0"/>
          <c:showVal val="0"/>
          <c:showCatName val="0"/>
          <c:showSerName val="0"/>
          <c:showPercent val="0"/>
          <c:showBubbleSize val="0"/>
        </c:dLbls>
        <c:smooth val="0"/>
        <c:axId val="1573380512"/>
        <c:axId val="1756878336"/>
      </c:lineChart>
      <c:dateAx>
        <c:axId val="1573380512"/>
        <c:scaling>
          <c:orientation val="minMax"/>
          <c:max val="44522"/>
          <c:min val="35796"/>
        </c:scaling>
        <c:delete val="0"/>
        <c:axPos val="b"/>
        <c:numFmt formatCode="yyyy" sourceLinked="0"/>
        <c:majorTickMark val="none"/>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56878336"/>
        <c:crosses val="autoZero"/>
        <c:auto val="1"/>
        <c:lblOffset val="100"/>
        <c:baseTimeUnit val="months"/>
        <c:majorUnit val="2"/>
        <c:majorTimeUnit val="years"/>
      </c:dateAx>
      <c:valAx>
        <c:axId val="1756878336"/>
        <c:scaling>
          <c:orientation val="minMax"/>
          <c:max val="2000"/>
          <c:min val="20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73380512"/>
        <c:crosses val="autoZero"/>
        <c:crossBetween val="between"/>
        <c:majorUnit val="4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58117179591148E-2"/>
          <c:y val="0.14488780232774068"/>
          <c:w val="0.87205993470897658"/>
          <c:h val="0.70446063356967226"/>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Sheet1!$A$2:$A$335</c:f>
              <c:numCache>
                <c:formatCode>m/d/yyyy</c:formatCode>
                <c:ptCount val="334"/>
                <c:pt idx="0">
                  <c:v>24562</c:v>
                </c:pt>
                <c:pt idx="1">
                  <c:v>24653</c:v>
                </c:pt>
                <c:pt idx="2">
                  <c:v>24744</c:v>
                </c:pt>
                <c:pt idx="3">
                  <c:v>24835</c:v>
                </c:pt>
                <c:pt idx="4">
                  <c:v>24926</c:v>
                </c:pt>
                <c:pt idx="5">
                  <c:v>25017</c:v>
                </c:pt>
                <c:pt idx="6">
                  <c:v>25111</c:v>
                </c:pt>
                <c:pt idx="7">
                  <c:v>25203</c:v>
                </c:pt>
                <c:pt idx="8">
                  <c:v>25293</c:v>
                </c:pt>
                <c:pt idx="9">
                  <c:v>25384</c:v>
                </c:pt>
                <c:pt idx="10">
                  <c:v>25476</c:v>
                </c:pt>
                <c:pt idx="11">
                  <c:v>25568</c:v>
                </c:pt>
                <c:pt idx="12">
                  <c:v>25658</c:v>
                </c:pt>
                <c:pt idx="13">
                  <c:v>25749</c:v>
                </c:pt>
                <c:pt idx="14">
                  <c:v>25841</c:v>
                </c:pt>
                <c:pt idx="15">
                  <c:v>25933</c:v>
                </c:pt>
                <c:pt idx="16">
                  <c:v>26023</c:v>
                </c:pt>
                <c:pt idx="17">
                  <c:v>26114</c:v>
                </c:pt>
                <c:pt idx="18">
                  <c:v>26206</c:v>
                </c:pt>
                <c:pt idx="19">
                  <c:v>26298</c:v>
                </c:pt>
                <c:pt idx="20">
                  <c:v>26389</c:v>
                </c:pt>
                <c:pt idx="21">
                  <c:v>26480</c:v>
                </c:pt>
                <c:pt idx="22">
                  <c:v>26571</c:v>
                </c:pt>
                <c:pt idx="23">
                  <c:v>26662</c:v>
                </c:pt>
                <c:pt idx="24">
                  <c:v>26753</c:v>
                </c:pt>
                <c:pt idx="25">
                  <c:v>26844</c:v>
                </c:pt>
                <c:pt idx="26">
                  <c:v>26935</c:v>
                </c:pt>
                <c:pt idx="27">
                  <c:v>27029</c:v>
                </c:pt>
                <c:pt idx="28">
                  <c:v>27117</c:v>
                </c:pt>
                <c:pt idx="29">
                  <c:v>27208</c:v>
                </c:pt>
                <c:pt idx="30">
                  <c:v>27302</c:v>
                </c:pt>
                <c:pt idx="31">
                  <c:v>27394</c:v>
                </c:pt>
                <c:pt idx="32">
                  <c:v>27484</c:v>
                </c:pt>
                <c:pt idx="33">
                  <c:v>27575</c:v>
                </c:pt>
                <c:pt idx="34">
                  <c:v>27667</c:v>
                </c:pt>
                <c:pt idx="35">
                  <c:v>27759</c:v>
                </c:pt>
                <c:pt idx="36">
                  <c:v>27850</c:v>
                </c:pt>
                <c:pt idx="37">
                  <c:v>27941</c:v>
                </c:pt>
                <c:pt idx="38">
                  <c:v>28033</c:v>
                </c:pt>
                <c:pt idx="39">
                  <c:v>28125</c:v>
                </c:pt>
                <c:pt idx="40">
                  <c:v>28215</c:v>
                </c:pt>
                <c:pt idx="41">
                  <c:v>28306</c:v>
                </c:pt>
                <c:pt idx="42">
                  <c:v>28398</c:v>
                </c:pt>
                <c:pt idx="43">
                  <c:v>28489</c:v>
                </c:pt>
                <c:pt idx="44">
                  <c:v>28580</c:v>
                </c:pt>
                <c:pt idx="45">
                  <c:v>28671</c:v>
                </c:pt>
                <c:pt idx="46">
                  <c:v>28762</c:v>
                </c:pt>
                <c:pt idx="47">
                  <c:v>28853</c:v>
                </c:pt>
                <c:pt idx="48">
                  <c:v>28944</c:v>
                </c:pt>
                <c:pt idx="49">
                  <c:v>29035</c:v>
                </c:pt>
                <c:pt idx="50">
                  <c:v>29126</c:v>
                </c:pt>
                <c:pt idx="51">
                  <c:v>29220</c:v>
                </c:pt>
                <c:pt idx="52">
                  <c:v>29311</c:v>
                </c:pt>
                <c:pt idx="53">
                  <c:v>29402</c:v>
                </c:pt>
                <c:pt idx="54">
                  <c:v>29494</c:v>
                </c:pt>
                <c:pt idx="55">
                  <c:v>29586</c:v>
                </c:pt>
                <c:pt idx="56">
                  <c:v>29676</c:v>
                </c:pt>
                <c:pt idx="57">
                  <c:v>29767</c:v>
                </c:pt>
                <c:pt idx="58">
                  <c:v>29859</c:v>
                </c:pt>
                <c:pt idx="59">
                  <c:v>29951</c:v>
                </c:pt>
                <c:pt idx="60">
                  <c:v>30041</c:v>
                </c:pt>
                <c:pt idx="61">
                  <c:v>30132</c:v>
                </c:pt>
                <c:pt idx="62">
                  <c:v>30224</c:v>
                </c:pt>
                <c:pt idx="63">
                  <c:v>30316</c:v>
                </c:pt>
                <c:pt idx="64">
                  <c:v>30406</c:v>
                </c:pt>
                <c:pt idx="65">
                  <c:v>30497</c:v>
                </c:pt>
                <c:pt idx="66">
                  <c:v>30589</c:v>
                </c:pt>
                <c:pt idx="67">
                  <c:v>30680</c:v>
                </c:pt>
                <c:pt idx="68">
                  <c:v>30771</c:v>
                </c:pt>
                <c:pt idx="69">
                  <c:v>30862</c:v>
                </c:pt>
                <c:pt idx="70">
                  <c:v>30953</c:v>
                </c:pt>
                <c:pt idx="71">
                  <c:v>31047</c:v>
                </c:pt>
                <c:pt idx="72">
                  <c:v>31135</c:v>
                </c:pt>
                <c:pt idx="73">
                  <c:v>31226</c:v>
                </c:pt>
                <c:pt idx="74">
                  <c:v>31320</c:v>
                </c:pt>
                <c:pt idx="75">
                  <c:v>31412</c:v>
                </c:pt>
                <c:pt idx="76">
                  <c:v>31502</c:v>
                </c:pt>
                <c:pt idx="77">
                  <c:v>31593</c:v>
                </c:pt>
                <c:pt idx="78">
                  <c:v>31685</c:v>
                </c:pt>
                <c:pt idx="79">
                  <c:v>31777</c:v>
                </c:pt>
                <c:pt idx="80">
                  <c:v>31867</c:v>
                </c:pt>
                <c:pt idx="81">
                  <c:v>31958</c:v>
                </c:pt>
                <c:pt idx="82">
                  <c:v>32050</c:v>
                </c:pt>
                <c:pt idx="83">
                  <c:v>32142</c:v>
                </c:pt>
                <c:pt idx="84">
                  <c:v>32233</c:v>
                </c:pt>
                <c:pt idx="85">
                  <c:v>32324</c:v>
                </c:pt>
                <c:pt idx="86">
                  <c:v>32416</c:v>
                </c:pt>
                <c:pt idx="87">
                  <c:v>32507</c:v>
                </c:pt>
                <c:pt idx="88">
                  <c:v>32598</c:v>
                </c:pt>
                <c:pt idx="89">
                  <c:v>32689</c:v>
                </c:pt>
                <c:pt idx="90">
                  <c:v>32780</c:v>
                </c:pt>
                <c:pt idx="91">
                  <c:v>32871</c:v>
                </c:pt>
                <c:pt idx="92">
                  <c:v>32962</c:v>
                </c:pt>
                <c:pt idx="93">
                  <c:v>33053</c:v>
                </c:pt>
                <c:pt idx="94">
                  <c:v>33144</c:v>
                </c:pt>
                <c:pt idx="95">
                  <c:v>33238</c:v>
                </c:pt>
                <c:pt idx="96">
                  <c:v>33326</c:v>
                </c:pt>
                <c:pt idx="97">
                  <c:v>33417</c:v>
                </c:pt>
                <c:pt idx="98">
                  <c:v>33511</c:v>
                </c:pt>
                <c:pt idx="99">
                  <c:v>33603</c:v>
                </c:pt>
                <c:pt idx="100">
                  <c:v>33694</c:v>
                </c:pt>
                <c:pt idx="101">
                  <c:v>33785</c:v>
                </c:pt>
                <c:pt idx="102">
                  <c:v>33877</c:v>
                </c:pt>
                <c:pt idx="103">
                  <c:v>33969</c:v>
                </c:pt>
                <c:pt idx="104">
                  <c:v>34059</c:v>
                </c:pt>
                <c:pt idx="105">
                  <c:v>34150</c:v>
                </c:pt>
                <c:pt idx="106">
                  <c:v>34242</c:v>
                </c:pt>
                <c:pt idx="107">
                  <c:v>34334</c:v>
                </c:pt>
                <c:pt idx="108">
                  <c:v>34424</c:v>
                </c:pt>
                <c:pt idx="109">
                  <c:v>34515</c:v>
                </c:pt>
                <c:pt idx="110">
                  <c:v>34607</c:v>
                </c:pt>
                <c:pt idx="111">
                  <c:v>34698</c:v>
                </c:pt>
                <c:pt idx="112">
                  <c:v>34789</c:v>
                </c:pt>
                <c:pt idx="113">
                  <c:v>34880</c:v>
                </c:pt>
                <c:pt idx="114">
                  <c:v>34971</c:v>
                </c:pt>
                <c:pt idx="115">
                  <c:v>35062</c:v>
                </c:pt>
                <c:pt idx="116">
                  <c:v>35153</c:v>
                </c:pt>
                <c:pt idx="117">
                  <c:v>35244</c:v>
                </c:pt>
                <c:pt idx="118">
                  <c:v>35338</c:v>
                </c:pt>
                <c:pt idx="119">
                  <c:v>35430</c:v>
                </c:pt>
                <c:pt idx="120">
                  <c:v>35520</c:v>
                </c:pt>
                <c:pt idx="121">
                  <c:v>35611</c:v>
                </c:pt>
                <c:pt idx="122">
                  <c:v>35703</c:v>
                </c:pt>
                <c:pt idx="123">
                  <c:v>35795</c:v>
                </c:pt>
                <c:pt idx="124">
                  <c:v>35885</c:v>
                </c:pt>
                <c:pt idx="125">
                  <c:v>35976</c:v>
                </c:pt>
                <c:pt idx="126">
                  <c:v>36068</c:v>
                </c:pt>
                <c:pt idx="127">
                  <c:v>36160</c:v>
                </c:pt>
                <c:pt idx="128">
                  <c:v>36250</c:v>
                </c:pt>
                <c:pt idx="129">
                  <c:v>36341</c:v>
                </c:pt>
                <c:pt idx="130">
                  <c:v>36433</c:v>
                </c:pt>
                <c:pt idx="131">
                  <c:v>36525</c:v>
                </c:pt>
                <c:pt idx="132">
                  <c:v>36616</c:v>
                </c:pt>
                <c:pt idx="133">
                  <c:v>36707</c:v>
                </c:pt>
                <c:pt idx="134">
                  <c:v>36798</c:v>
                </c:pt>
                <c:pt idx="135">
                  <c:v>36889</c:v>
                </c:pt>
                <c:pt idx="136">
                  <c:v>36980</c:v>
                </c:pt>
                <c:pt idx="137">
                  <c:v>37071</c:v>
                </c:pt>
                <c:pt idx="138">
                  <c:v>37162</c:v>
                </c:pt>
                <c:pt idx="139">
                  <c:v>37256</c:v>
                </c:pt>
                <c:pt idx="140">
                  <c:v>37344</c:v>
                </c:pt>
                <c:pt idx="141">
                  <c:v>37435</c:v>
                </c:pt>
                <c:pt idx="142">
                  <c:v>37529</c:v>
                </c:pt>
                <c:pt idx="143">
                  <c:v>37621</c:v>
                </c:pt>
                <c:pt idx="144">
                  <c:v>37711</c:v>
                </c:pt>
                <c:pt idx="145">
                  <c:v>37802</c:v>
                </c:pt>
                <c:pt idx="146">
                  <c:v>37894</c:v>
                </c:pt>
                <c:pt idx="147">
                  <c:v>37986</c:v>
                </c:pt>
                <c:pt idx="148">
                  <c:v>38077</c:v>
                </c:pt>
                <c:pt idx="149">
                  <c:v>38168</c:v>
                </c:pt>
                <c:pt idx="150">
                  <c:v>38260</c:v>
                </c:pt>
                <c:pt idx="151">
                  <c:v>38352</c:v>
                </c:pt>
                <c:pt idx="152">
                  <c:v>38442</c:v>
                </c:pt>
                <c:pt idx="153">
                  <c:v>38533</c:v>
                </c:pt>
                <c:pt idx="154">
                  <c:v>38625</c:v>
                </c:pt>
                <c:pt idx="155">
                  <c:v>38716</c:v>
                </c:pt>
                <c:pt idx="156">
                  <c:v>38807</c:v>
                </c:pt>
                <c:pt idx="157">
                  <c:v>38898</c:v>
                </c:pt>
                <c:pt idx="158">
                  <c:v>38989</c:v>
                </c:pt>
                <c:pt idx="159">
                  <c:v>39080</c:v>
                </c:pt>
                <c:pt idx="160">
                  <c:v>39171</c:v>
                </c:pt>
                <c:pt idx="161">
                  <c:v>39262</c:v>
                </c:pt>
                <c:pt idx="162">
                  <c:v>39353</c:v>
                </c:pt>
                <c:pt idx="163">
                  <c:v>39447</c:v>
                </c:pt>
                <c:pt idx="164">
                  <c:v>39538</c:v>
                </c:pt>
                <c:pt idx="165">
                  <c:v>39629</c:v>
                </c:pt>
                <c:pt idx="166">
                  <c:v>39721</c:v>
                </c:pt>
                <c:pt idx="167">
                  <c:v>39813</c:v>
                </c:pt>
                <c:pt idx="168">
                  <c:v>39903</c:v>
                </c:pt>
                <c:pt idx="169">
                  <c:v>39994</c:v>
                </c:pt>
                <c:pt idx="170">
                  <c:v>40086</c:v>
                </c:pt>
                <c:pt idx="171">
                  <c:v>40178</c:v>
                </c:pt>
                <c:pt idx="172">
                  <c:v>40268</c:v>
                </c:pt>
                <c:pt idx="173">
                  <c:v>40359</c:v>
                </c:pt>
                <c:pt idx="174">
                  <c:v>40451</c:v>
                </c:pt>
                <c:pt idx="175">
                  <c:v>40543</c:v>
                </c:pt>
                <c:pt idx="176">
                  <c:v>40633</c:v>
                </c:pt>
                <c:pt idx="177">
                  <c:v>40724</c:v>
                </c:pt>
                <c:pt idx="178">
                  <c:v>40816</c:v>
                </c:pt>
                <c:pt idx="179">
                  <c:v>40907</c:v>
                </c:pt>
                <c:pt idx="180">
                  <c:v>40998</c:v>
                </c:pt>
                <c:pt idx="181">
                  <c:v>41089</c:v>
                </c:pt>
                <c:pt idx="182">
                  <c:v>41180</c:v>
                </c:pt>
                <c:pt idx="183">
                  <c:v>41274</c:v>
                </c:pt>
                <c:pt idx="184">
                  <c:v>41362</c:v>
                </c:pt>
                <c:pt idx="185">
                  <c:v>41453</c:v>
                </c:pt>
                <c:pt idx="186">
                  <c:v>41547</c:v>
                </c:pt>
                <c:pt idx="187">
                  <c:v>41639</c:v>
                </c:pt>
                <c:pt idx="188">
                  <c:v>41729</c:v>
                </c:pt>
                <c:pt idx="189">
                  <c:v>41820</c:v>
                </c:pt>
                <c:pt idx="190">
                  <c:v>41912</c:v>
                </c:pt>
                <c:pt idx="191">
                  <c:v>42004</c:v>
                </c:pt>
                <c:pt idx="192">
                  <c:v>42094</c:v>
                </c:pt>
                <c:pt idx="193">
                  <c:v>42185</c:v>
                </c:pt>
                <c:pt idx="194">
                  <c:v>42277</c:v>
                </c:pt>
                <c:pt idx="195">
                  <c:v>42369</c:v>
                </c:pt>
                <c:pt idx="196">
                  <c:v>42460</c:v>
                </c:pt>
                <c:pt idx="197">
                  <c:v>42551</c:v>
                </c:pt>
                <c:pt idx="198">
                  <c:v>42643</c:v>
                </c:pt>
                <c:pt idx="199">
                  <c:v>42734</c:v>
                </c:pt>
                <c:pt idx="200">
                  <c:v>42825</c:v>
                </c:pt>
                <c:pt idx="201">
                  <c:v>42916</c:v>
                </c:pt>
                <c:pt idx="202">
                  <c:v>43007</c:v>
                </c:pt>
                <c:pt idx="203">
                  <c:v>43098</c:v>
                </c:pt>
                <c:pt idx="204">
                  <c:v>43189</c:v>
                </c:pt>
                <c:pt idx="205">
                  <c:v>43280</c:v>
                </c:pt>
                <c:pt idx="206">
                  <c:v>43371</c:v>
                </c:pt>
                <c:pt idx="207">
                  <c:v>43465</c:v>
                </c:pt>
                <c:pt idx="208">
                  <c:v>43553</c:v>
                </c:pt>
                <c:pt idx="209">
                  <c:v>43644</c:v>
                </c:pt>
                <c:pt idx="210">
                  <c:v>43738</c:v>
                </c:pt>
                <c:pt idx="211">
                  <c:v>43830</c:v>
                </c:pt>
                <c:pt idx="212">
                  <c:v>43921</c:v>
                </c:pt>
                <c:pt idx="213">
                  <c:v>44012</c:v>
                </c:pt>
                <c:pt idx="214">
                  <c:v>44104</c:v>
                </c:pt>
                <c:pt idx="215">
                  <c:v>44196</c:v>
                </c:pt>
                <c:pt idx="216">
                  <c:v>44286</c:v>
                </c:pt>
                <c:pt idx="217">
                  <c:v>44377</c:v>
                </c:pt>
                <c:pt idx="218">
                  <c:v>44469</c:v>
                </c:pt>
                <c:pt idx="219">
                  <c:v>44500</c:v>
                </c:pt>
                <c:pt idx="220">
                  <c:v>44522</c:v>
                </c:pt>
              </c:numCache>
            </c:numRef>
          </c:cat>
          <c:val>
            <c:numRef>
              <c:f>Sheet1!$B$2:$B$335</c:f>
              <c:numCache>
                <c:formatCode>General</c:formatCode>
                <c:ptCount val="334"/>
                <c:pt idx="0">
                  <c:v>119.78700000000001</c:v>
                </c:pt>
                <c:pt idx="1">
                  <c:v>119.63</c:v>
                </c:pt>
                <c:pt idx="2">
                  <c:v>119.74</c:v>
                </c:pt>
                <c:pt idx="3">
                  <c:v>121.789</c:v>
                </c:pt>
                <c:pt idx="4">
                  <c:v>122.001</c:v>
                </c:pt>
                <c:pt idx="5">
                  <c:v>122.21899999999999</c:v>
                </c:pt>
                <c:pt idx="6">
                  <c:v>121.983</c:v>
                </c:pt>
                <c:pt idx="7">
                  <c:v>121.962</c:v>
                </c:pt>
                <c:pt idx="8">
                  <c:v>122.286</c:v>
                </c:pt>
                <c:pt idx="9">
                  <c:v>122.343</c:v>
                </c:pt>
                <c:pt idx="10">
                  <c:v>123.82299999999999</c:v>
                </c:pt>
                <c:pt idx="11">
                  <c:v>121.74</c:v>
                </c:pt>
                <c:pt idx="12">
                  <c:v>121.601</c:v>
                </c:pt>
                <c:pt idx="13">
                  <c:v>120.97799999999999</c:v>
                </c:pt>
                <c:pt idx="14">
                  <c:v>120.62</c:v>
                </c:pt>
                <c:pt idx="15">
                  <c:v>120.643</c:v>
                </c:pt>
                <c:pt idx="16">
                  <c:v>120.17</c:v>
                </c:pt>
                <c:pt idx="17">
                  <c:v>119.16</c:v>
                </c:pt>
                <c:pt idx="18">
                  <c:v>114.93</c:v>
                </c:pt>
                <c:pt idx="19">
                  <c:v>111.21</c:v>
                </c:pt>
                <c:pt idx="20">
                  <c:v>108.4</c:v>
                </c:pt>
                <c:pt idx="21">
                  <c:v>108.51</c:v>
                </c:pt>
                <c:pt idx="22">
                  <c:v>109.39</c:v>
                </c:pt>
                <c:pt idx="23">
                  <c:v>110.14</c:v>
                </c:pt>
                <c:pt idx="24">
                  <c:v>101.17</c:v>
                </c:pt>
                <c:pt idx="25">
                  <c:v>93.88</c:v>
                </c:pt>
                <c:pt idx="26">
                  <c:v>94.79</c:v>
                </c:pt>
                <c:pt idx="27">
                  <c:v>102.39</c:v>
                </c:pt>
                <c:pt idx="28">
                  <c:v>99.51</c:v>
                </c:pt>
                <c:pt idx="29">
                  <c:v>100.16</c:v>
                </c:pt>
                <c:pt idx="30">
                  <c:v>102.48</c:v>
                </c:pt>
                <c:pt idx="31">
                  <c:v>97.29</c:v>
                </c:pt>
                <c:pt idx="32">
                  <c:v>94.82</c:v>
                </c:pt>
                <c:pt idx="33">
                  <c:v>95.86</c:v>
                </c:pt>
                <c:pt idx="34">
                  <c:v>104.24</c:v>
                </c:pt>
                <c:pt idx="35">
                  <c:v>103.51</c:v>
                </c:pt>
                <c:pt idx="36">
                  <c:v>105.34</c:v>
                </c:pt>
                <c:pt idx="37">
                  <c:v>106.64</c:v>
                </c:pt>
                <c:pt idx="38">
                  <c:v>105.5</c:v>
                </c:pt>
                <c:pt idx="39">
                  <c:v>104.56</c:v>
                </c:pt>
                <c:pt idx="40">
                  <c:v>105.03</c:v>
                </c:pt>
                <c:pt idx="41">
                  <c:v>103.84</c:v>
                </c:pt>
                <c:pt idx="42">
                  <c:v>103.21</c:v>
                </c:pt>
                <c:pt idx="43">
                  <c:v>96.44</c:v>
                </c:pt>
                <c:pt idx="44">
                  <c:v>93.84</c:v>
                </c:pt>
                <c:pt idx="45">
                  <c:v>93.53</c:v>
                </c:pt>
                <c:pt idx="46">
                  <c:v>88.83</c:v>
                </c:pt>
                <c:pt idx="47">
                  <c:v>86.5</c:v>
                </c:pt>
                <c:pt idx="48">
                  <c:v>88.53</c:v>
                </c:pt>
                <c:pt idx="49">
                  <c:v>87.85</c:v>
                </c:pt>
                <c:pt idx="50">
                  <c:v>85.45</c:v>
                </c:pt>
                <c:pt idx="51">
                  <c:v>85.82</c:v>
                </c:pt>
                <c:pt idx="52">
                  <c:v>93.58</c:v>
                </c:pt>
                <c:pt idx="53">
                  <c:v>85.2</c:v>
                </c:pt>
                <c:pt idx="54">
                  <c:v>86.02</c:v>
                </c:pt>
                <c:pt idx="55">
                  <c:v>90.39</c:v>
                </c:pt>
                <c:pt idx="56">
                  <c:v>96.76</c:v>
                </c:pt>
                <c:pt idx="57">
                  <c:v>107.71</c:v>
                </c:pt>
                <c:pt idx="58">
                  <c:v>107.73</c:v>
                </c:pt>
                <c:pt idx="59">
                  <c:v>104.69</c:v>
                </c:pt>
                <c:pt idx="60">
                  <c:v>114.73</c:v>
                </c:pt>
                <c:pt idx="61">
                  <c:v>119.04</c:v>
                </c:pt>
                <c:pt idx="62">
                  <c:v>122.2</c:v>
                </c:pt>
                <c:pt idx="63">
                  <c:v>117.36</c:v>
                </c:pt>
                <c:pt idx="64">
                  <c:v>122.21</c:v>
                </c:pt>
                <c:pt idx="65">
                  <c:v>124.94</c:v>
                </c:pt>
                <c:pt idx="66">
                  <c:v>128.35</c:v>
                </c:pt>
                <c:pt idx="67">
                  <c:v>131.79</c:v>
                </c:pt>
                <c:pt idx="68">
                  <c:v>128.22</c:v>
                </c:pt>
                <c:pt idx="69">
                  <c:v>136.26</c:v>
                </c:pt>
                <c:pt idx="70">
                  <c:v>147.55000000000001</c:v>
                </c:pt>
                <c:pt idx="71">
                  <c:v>151.47</c:v>
                </c:pt>
                <c:pt idx="72">
                  <c:v>149.18</c:v>
                </c:pt>
                <c:pt idx="73">
                  <c:v>146.12</c:v>
                </c:pt>
                <c:pt idx="74">
                  <c:v>132.12</c:v>
                </c:pt>
                <c:pt idx="75">
                  <c:v>123.46</c:v>
                </c:pt>
                <c:pt idx="76">
                  <c:v>117.92</c:v>
                </c:pt>
                <c:pt idx="77">
                  <c:v>111.31</c:v>
                </c:pt>
                <c:pt idx="78">
                  <c:v>106.76</c:v>
                </c:pt>
                <c:pt idx="79">
                  <c:v>103.59</c:v>
                </c:pt>
                <c:pt idx="80">
                  <c:v>97.5</c:v>
                </c:pt>
                <c:pt idx="81">
                  <c:v>98.25</c:v>
                </c:pt>
                <c:pt idx="82">
                  <c:v>98.58</c:v>
                </c:pt>
                <c:pt idx="83">
                  <c:v>85.4</c:v>
                </c:pt>
                <c:pt idx="84">
                  <c:v>88.37</c:v>
                </c:pt>
                <c:pt idx="85">
                  <c:v>95.4</c:v>
                </c:pt>
                <c:pt idx="86">
                  <c:v>97.7</c:v>
                </c:pt>
                <c:pt idx="87">
                  <c:v>92.53</c:v>
                </c:pt>
                <c:pt idx="88">
                  <c:v>98.22</c:v>
                </c:pt>
                <c:pt idx="89">
                  <c:v>102.14</c:v>
                </c:pt>
                <c:pt idx="90">
                  <c:v>98.41</c:v>
                </c:pt>
                <c:pt idx="91">
                  <c:v>93.16</c:v>
                </c:pt>
                <c:pt idx="92">
                  <c:v>93.77</c:v>
                </c:pt>
                <c:pt idx="93">
                  <c:v>91.15</c:v>
                </c:pt>
                <c:pt idx="94">
                  <c:v>85.91</c:v>
                </c:pt>
                <c:pt idx="95">
                  <c:v>83.12</c:v>
                </c:pt>
                <c:pt idx="96">
                  <c:v>92.01</c:v>
                </c:pt>
                <c:pt idx="97">
                  <c:v>96.03</c:v>
                </c:pt>
                <c:pt idx="98">
                  <c:v>89.9</c:v>
                </c:pt>
                <c:pt idx="99">
                  <c:v>83.53</c:v>
                </c:pt>
                <c:pt idx="100">
                  <c:v>89.65</c:v>
                </c:pt>
                <c:pt idx="101">
                  <c:v>83.72</c:v>
                </c:pt>
                <c:pt idx="102">
                  <c:v>81.099999999999994</c:v>
                </c:pt>
                <c:pt idx="103">
                  <c:v>92.36</c:v>
                </c:pt>
                <c:pt idx="104">
                  <c:v>91.87</c:v>
                </c:pt>
                <c:pt idx="105">
                  <c:v>93.61</c:v>
                </c:pt>
                <c:pt idx="106">
                  <c:v>92.82</c:v>
                </c:pt>
                <c:pt idx="107">
                  <c:v>96.84</c:v>
                </c:pt>
                <c:pt idx="108">
                  <c:v>93.06</c:v>
                </c:pt>
                <c:pt idx="109">
                  <c:v>89.62</c:v>
                </c:pt>
                <c:pt idx="110">
                  <c:v>87.88</c:v>
                </c:pt>
                <c:pt idx="111">
                  <c:v>88.72</c:v>
                </c:pt>
                <c:pt idx="112">
                  <c:v>81.900000000000006</c:v>
                </c:pt>
                <c:pt idx="113">
                  <c:v>81.58</c:v>
                </c:pt>
                <c:pt idx="114">
                  <c:v>84.29</c:v>
                </c:pt>
                <c:pt idx="115">
                  <c:v>84.76</c:v>
                </c:pt>
                <c:pt idx="116">
                  <c:v>86.52</c:v>
                </c:pt>
                <c:pt idx="117">
                  <c:v>87.82</c:v>
                </c:pt>
                <c:pt idx="118">
                  <c:v>87.94</c:v>
                </c:pt>
                <c:pt idx="119">
                  <c:v>88.12</c:v>
                </c:pt>
                <c:pt idx="120">
                  <c:v>94.72</c:v>
                </c:pt>
                <c:pt idx="121">
                  <c:v>95.67</c:v>
                </c:pt>
                <c:pt idx="122">
                  <c:v>97.11</c:v>
                </c:pt>
                <c:pt idx="123">
                  <c:v>99.65</c:v>
                </c:pt>
                <c:pt idx="124">
                  <c:v>101.5</c:v>
                </c:pt>
                <c:pt idx="125">
                  <c:v>101.17</c:v>
                </c:pt>
                <c:pt idx="126">
                  <c:v>96.17</c:v>
                </c:pt>
                <c:pt idx="127">
                  <c:v>94.17</c:v>
                </c:pt>
                <c:pt idx="128">
                  <c:v>100.1</c:v>
                </c:pt>
                <c:pt idx="129">
                  <c:v>102.85</c:v>
                </c:pt>
                <c:pt idx="130">
                  <c:v>98.54</c:v>
                </c:pt>
                <c:pt idx="131">
                  <c:v>101.87</c:v>
                </c:pt>
                <c:pt idx="132">
                  <c:v>105.44</c:v>
                </c:pt>
                <c:pt idx="133">
                  <c:v>106.84</c:v>
                </c:pt>
                <c:pt idx="134">
                  <c:v>113.25</c:v>
                </c:pt>
                <c:pt idx="135">
                  <c:v>109.56</c:v>
                </c:pt>
                <c:pt idx="136">
                  <c:v>117.37</c:v>
                </c:pt>
                <c:pt idx="137">
                  <c:v>119.47</c:v>
                </c:pt>
                <c:pt idx="138">
                  <c:v>113.41</c:v>
                </c:pt>
                <c:pt idx="139">
                  <c:v>116.75</c:v>
                </c:pt>
                <c:pt idx="140">
                  <c:v>118.62</c:v>
                </c:pt>
                <c:pt idx="141">
                  <c:v>106.11</c:v>
                </c:pt>
                <c:pt idx="142">
                  <c:v>106.87</c:v>
                </c:pt>
                <c:pt idx="143">
                  <c:v>101.85</c:v>
                </c:pt>
                <c:pt idx="144">
                  <c:v>98.88</c:v>
                </c:pt>
                <c:pt idx="145">
                  <c:v>94.73</c:v>
                </c:pt>
                <c:pt idx="146">
                  <c:v>92.85</c:v>
                </c:pt>
                <c:pt idx="147">
                  <c:v>86.92</c:v>
                </c:pt>
                <c:pt idx="148">
                  <c:v>87.61</c:v>
                </c:pt>
                <c:pt idx="149">
                  <c:v>88.8</c:v>
                </c:pt>
                <c:pt idx="150">
                  <c:v>87.37</c:v>
                </c:pt>
                <c:pt idx="151">
                  <c:v>80.849999999999994</c:v>
                </c:pt>
                <c:pt idx="152">
                  <c:v>84.06</c:v>
                </c:pt>
                <c:pt idx="153">
                  <c:v>89.09</c:v>
                </c:pt>
                <c:pt idx="154">
                  <c:v>89.52</c:v>
                </c:pt>
                <c:pt idx="155">
                  <c:v>91.17</c:v>
                </c:pt>
                <c:pt idx="156">
                  <c:v>89.73</c:v>
                </c:pt>
                <c:pt idx="157">
                  <c:v>85.16</c:v>
                </c:pt>
                <c:pt idx="158">
                  <c:v>86.03</c:v>
                </c:pt>
                <c:pt idx="159">
                  <c:v>83.65</c:v>
                </c:pt>
                <c:pt idx="160">
                  <c:v>82.93</c:v>
                </c:pt>
                <c:pt idx="161">
                  <c:v>81.92</c:v>
                </c:pt>
                <c:pt idx="162">
                  <c:v>77.718999999999994</c:v>
                </c:pt>
                <c:pt idx="163">
                  <c:v>76.694999999999993</c:v>
                </c:pt>
                <c:pt idx="164">
                  <c:v>71.802000000000007</c:v>
                </c:pt>
                <c:pt idx="165">
                  <c:v>72.462999999999994</c:v>
                </c:pt>
                <c:pt idx="166">
                  <c:v>79.447999999999993</c:v>
                </c:pt>
                <c:pt idx="167">
                  <c:v>81.308000000000007</c:v>
                </c:pt>
                <c:pt idx="168">
                  <c:v>85.43</c:v>
                </c:pt>
                <c:pt idx="169">
                  <c:v>80.132999999999996</c:v>
                </c:pt>
                <c:pt idx="170">
                  <c:v>76.653000000000006</c:v>
                </c:pt>
                <c:pt idx="171">
                  <c:v>77.86</c:v>
                </c:pt>
                <c:pt idx="172">
                  <c:v>81.072999999999993</c:v>
                </c:pt>
                <c:pt idx="173">
                  <c:v>86.019000000000005</c:v>
                </c:pt>
                <c:pt idx="174">
                  <c:v>78.72</c:v>
                </c:pt>
                <c:pt idx="175">
                  <c:v>79.028000000000006</c:v>
                </c:pt>
                <c:pt idx="176">
                  <c:v>75.856999999999999</c:v>
                </c:pt>
                <c:pt idx="177">
                  <c:v>74.302999999999997</c:v>
                </c:pt>
                <c:pt idx="178">
                  <c:v>78.552999999999997</c:v>
                </c:pt>
                <c:pt idx="179">
                  <c:v>80.177999999999997</c:v>
                </c:pt>
                <c:pt idx="180">
                  <c:v>79.004000000000005</c:v>
                </c:pt>
                <c:pt idx="181">
                  <c:v>81.626999999999995</c:v>
                </c:pt>
                <c:pt idx="182">
                  <c:v>79.935000000000002</c:v>
                </c:pt>
                <c:pt idx="183">
                  <c:v>79.769000000000005</c:v>
                </c:pt>
                <c:pt idx="184">
                  <c:v>82.975999999999999</c:v>
                </c:pt>
                <c:pt idx="185">
                  <c:v>83.135999999999996</c:v>
                </c:pt>
                <c:pt idx="186">
                  <c:v>80.221000000000004</c:v>
                </c:pt>
                <c:pt idx="187">
                  <c:v>80.034999999999997</c:v>
                </c:pt>
                <c:pt idx="188">
                  <c:v>80.099999999999994</c:v>
                </c:pt>
                <c:pt idx="189">
                  <c:v>79.775000000000006</c:v>
                </c:pt>
                <c:pt idx="190">
                  <c:v>85.936000000000007</c:v>
                </c:pt>
                <c:pt idx="191">
                  <c:v>90.269000000000005</c:v>
                </c:pt>
                <c:pt idx="192">
                  <c:v>98.356999999999999</c:v>
                </c:pt>
                <c:pt idx="193">
                  <c:v>95.484999999999999</c:v>
                </c:pt>
                <c:pt idx="194">
                  <c:v>96.35</c:v>
                </c:pt>
                <c:pt idx="195">
                  <c:v>98.631</c:v>
                </c:pt>
                <c:pt idx="196">
                  <c:v>94.585999999999999</c:v>
                </c:pt>
                <c:pt idx="197">
                  <c:v>96.143000000000001</c:v>
                </c:pt>
                <c:pt idx="198">
                  <c:v>95.462999999999994</c:v>
                </c:pt>
                <c:pt idx="199">
                  <c:v>102.21</c:v>
                </c:pt>
                <c:pt idx="200">
                  <c:v>100.35</c:v>
                </c:pt>
                <c:pt idx="201">
                  <c:v>95.628</c:v>
                </c:pt>
                <c:pt idx="202">
                  <c:v>93.075999999999993</c:v>
                </c:pt>
                <c:pt idx="203">
                  <c:v>92.123999999999995</c:v>
                </c:pt>
                <c:pt idx="204">
                  <c:v>89.974000000000004</c:v>
                </c:pt>
                <c:pt idx="205">
                  <c:v>94.47</c:v>
                </c:pt>
                <c:pt idx="206">
                  <c:v>95.132000000000005</c:v>
                </c:pt>
                <c:pt idx="207">
                  <c:v>96.173000000000002</c:v>
                </c:pt>
                <c:pt idx="208">
                  <c:v>97.284000000000006</c:v>
                </c:pt>
                <c:pt idx="209">
                  <c:v>96.13</c:v>
                </c:pt>
                <c:pt idx="210">
                  <c:v>99.376999999999995</c:v>
                </c:pt>
                <c:pt idx="211">
                  <c:v>96.388999999999996</c:v>
                </c:pt>
                <c:pt idx="212">
                  <c:v>99.048000000000002</c:v>
                </c:pt>
                <c:pt idx="213">
                  <c:v>97.391000000000005</c:v>
                </c:pt>
                <c:pt idx="214">
                  <c:v>93.885999999999996</c:v>
                </c:pt>
                <c:pt idx="215">
                  <c:v>89.936999999999998</c:v>
                </c:pt>
                <c:pt idx="216">
                  <c:v>93.231999999999999</c:v>
                </c:pt>
                <c:pt idx="217">
                  <c:v>92.436000000000007</c:v>
                </c:pt>
                <c:pt idx="218">
                  <c:v>94.23</c:v>
                </c:pt>
                <c:pt idx="219">
                  <c:v>94.123000000000005</c:v>
                </c:pt>
                <c:pt idx="220">
                  <c:v>96.548000000000002</c:v>
                </c:pt>
              </c:numCache>
            </c:numRef>
          </c:val>
          <c:smooth val="0"/>
          <c:extLst>
            <c:ext xmlns:c16="http://schemas.microsoft.com/office/drawing/2014/chart" uri="{C3380CC4-5D6E-409C-BE32-E72D297353CC}">
              <c16:uniqueId val="{00000000-2E44-421E-9762-E92A72108BF9}"/>
            </c:ext>
          </c:extLst>
        </c:ser>
        <c:dLbls>
          <c:showLegendKey val="0"/>
          <c:showVal val="0"/>
          <c:showCatName val="0"/>
          <c:showSerName val="0"/>
          <c:showPercent val="0"/>
          <c:showBubbleSize val="0"/>
        </c:dLbls>
        <c:smooth val="0"/>
        <c:axId val="1573380512"/>
        <c:axId val="1756878336"/>
      </c:lineChart>
      <c:dateAx>
        <c:axId val="1573380512"/>
        <c:scaling>
          <c:orientation val="minMax"/>
          <c:max val="44522"/>
          <c:min val="24562"/>
        </c:scaling>
        <c:delete val="0"/>
        <c:axPos val="b"/>
        <c:numFmt formatCode="yyyy" sourceLinked="0"/>
        <c:majorTickMark val="none"/>
        <c:minorTickMark val="none"/>
        <c:tickLblPos val="low"/>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56878336"/>
        <c:crosses val="autoZero"/>
        <c:auto val="1"/>
        <c:lblOffset val="100"/>
        <c:baseTimeUnit val="months"/>
        <c:majorUnit val="4"/>
        <c:majorTimeUnit val="years"/>
      </c:dateAx>
      <c:valAx>
        <c:axId val="1756878336"/>
        <c:scaling>
          <c:orientation val="minMax"/>
          <c:max val="150"/>
          <c:min val="7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573380512"/>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150548613805638E-2"/>
          <c:y val="0.12060758950475588"/>
          <c:w val="0.91143141379280168"/>
          <c:h val="0.73200462570738456"/>
        </c:manualLayout>
      </c:layout>
      <c:areaChart>
        <c:grouping val="standard"/>
        <c:varyColors val="0"/>
        <c:ser>
          <c:idx val="1"/>
          <c:order val="1"/>
          <c:tx>
            <c:strRef>
              <c:f>Sheet1!$C$1</c:f>
              <c:strCache>
                <c:ptCount val="1"/>
                <c:pt idx="0">
                  <c:v>Series 2</c:v>
                </c:pt>
              </c:strCache>
            </c:strRef>
          </c:tx>
          <c:spPr>
            <a:solidFill>
              <a:schemeClr val="bg2"/>
            </a:solidFill>
            <a:ln w="6350">
              <a:noFill/>
              <a:prstDash val="solid"/>
            </a:ln>
          </c:spPr>
          <c:cat>
            <c:numRef>
              <c:f>Sheet1!$A$2:$A$6399</c:f>
              <c:numCache>
                <c:formatCode>m/d/yyyy</c:formatCode>
                <c:ptCount val="6398"/>
                <c:pt idx="0">
                  <c:v>35566</c:v>
                </c:pt>
                <c:pt idx="1">
                  <c:v>35569</c:v>
                </c:pt>
                <c:pt idx="2">
                  <c:v>35570</c:v>
                </c:pt>
                <c:pt idx="3">
                  <c:v>35571</c:v>
                </c:pt>
                <c:pt idx="4">
                  <c:v>35572</c:v>
                </c:pt>
                <c:pt idx="5">
                  <c:v>35573</c:v>
                </c:pt>
                <c:pt idx="6">
                  <c:v>35576</c:v>
                </c:pt>
                <c:pt idx="7">
                  <c:v>35577</c:v>
                </c:pt>
                <c:pt idx="8">
                  <c:v>35578</c:v>
                </c:pt>
                <c:pt idx="9">
                  <c:v>35579</c:v>
                </c:pt>
                <c:pt idx="10">
                  <c:v>35580</c:v>
                </c:pt>
                <c:pt idx="11">
                  <c:v>35583</c:v>
                </c:pt>
                <c:pt idx="12">
                  <c:v>35584</c:v>
                </c:pt>
                <c:pt idx="13">
                  <c:v>35585</c:v>
                </c:pt>
                <c:pt idx="14">
                  <c:v>35586</c:v>
                </c:pt>
                <c:pt idx="15">
                  <c:v>35587</c:v>
                </c:pt>
                <c:pt idx="16">
                  <c:v>35590</c:v>
                </c:pt>
                <c:pt idx="17">
                  <c:v>35591</c:v>
                </c:pt>
                <c:pt idx="18">
                  <c:v>35592</c:v>
                </c:pt>
                <c:pt idx="19">
                  <c:v>35593</c:v>
                </c:pt>
                <c:pt idx="20">
                  <c:v>35594</c:v>
                </c:pt>
                <c:pt idx="21">
                  <c:v>35597</c:v>
                </c:pt>
                <c:pt idx="22">
                  <c:v>35598</c:v>
                </c:pt>
                <c:pt idx="23">
                  <c:v>35599</c:v>
                </c:pt>
                <c:pt idx="24">
                  <c:v>35600</c:v>
                </c:pt>
                <c:pt idx="25">
                  <c:v>35601</c:v>
                </c:pt>
                <c:pt idx="26">
                  <c:v>35604</c:v>
                </c:pt>
                <c:pt idx="27">
                  <c:v>35605</c:v>
                </c:pt>
                <c:pt idx="28">
                  <c:v>35606</c:v>
                </c:pt>
                <c:pt idx="29">
                  <c:v>35607</c:v>
                </c:pt>
                <c:pt idx="30">
                  <c:v>35608</c:v>
                </c:pt>
                <c:pt idx="31">
                  <c:v>35611</c:v>
                </c:pt>
                <c:pt idx="32">
                  <c:v>35612</c:v>
                </c:pt>
                <c:pt idx="33">
                  <c:v>35613</c:v>
                </c:pt>
                <c:pt idx="34">
                  <c:v>35614</c:v>
                </c:pt>
                <c:pt idx="35">
                  <c:v>35615</c:v>
                </c:pt>
                <c:pt idx="36">
                  <c:v>35618</c:v>
                </c:pt>
                <c:pt idx="37">
                  <c:v>35619</c:v>
                </c:pt>
                <c:pt idx="38">
                  <c:v>35620</c:v>
                </c:pt>
                <c:pt idx="39">
                  <c:v>35621</c:v>
                </c:pt>
                <c:pt idx="40">
                  <c:v>35622</c:v>
                </c:pt>
                <c:pt idx="41">
                  <c:v>35625</c:v>
                </c:pt>
                <c:pt idx="42">
                  <c:v>35626</c:v>
                </c:pt>
                <c:pt idx="43">
                  <c:v>35627</c:v>
                </c:pt>
                <c:pt idx="44">
                  <c:v>35628</c:v>
                </c:pt>
                <c:pt idx="45">
                  <c:v>35629</c:v>
                </c:pt>
                <c:pt idx="46">
                  <c:v>35632</c:v>
                </c:pt>
                <c:pt idx="47">
                  <c:v>35633</c:v>
                </c:pt>
                <c:pt idx="48">
                  <c:v>35634</c:v>
                </c:pt>
                <c:pt idx="49">
                  <c:v>35635</c:v>
                </c:pt>
                <c:pt idx="50">
                  <c:v>35636</c:v>
                </c:pt>
                <c:pt idx="51">
                  <c:v>35639</c:v>
                </c:pt>
                <c:pt idx="52">
                  <c:v>35640</c:v>
                </c:pt>
                <c:pt idx="53">
                  <c:v>35641</c:v>
                </c:pt>
                <c:pt idx="54">
                  <c:v>35642</c:v>
                </c:pt>
                <c:pt idx="55">
                  <c:v>35643</c:v>
                </c:pt>
                <c:pt idx="56">
                  <c:v>35646</c:v>
                </c:pt>
                <c:pt idx="57">
                  <c:v>35647</c:v>
                </c:pt>
                <c:pt idx="58">
                  <c:v>35648</c:v>
                </c:pt>
                <c:pt idx="59">
                  <c:v>35649</c:v>
                </c:pt>
                <c:pt idx="60">
                  <c:v>35650</c:v>
                </c:pt>
                <c:pt idx="61">
                  <c:v>35653</c:v>
                </c:pt>
                <c:pt idx="62">
                  <c:v>35654</c:v>
                </c:pt>
                <c:pt idx="63">
                  <c:v>35655</c:v>
                </c:pt>
                <c:pt idx="64">
                  <c:v>35656</c:v>
                </c:pt>
                <c:pt idx="65">
                  <c:v>35657</c:v>
                </c:pt>
                <c:pt idx="66">
                  <c:v>35660</c:v>
                </c:pt>
                <c:pt idx="67">
                  <c:v>35661</c:v>
                </c:pt>
                <c:pt idx="68">
                  <c:v>35662</c:v>
                </c:pt>
                <c:pt idx="69">
                  <c:v>35663</c:v>
                </c:pt>
                <c:pt idx="70">
                  <c:v>35664</c:v>
                </c:pt>
                <c:pt idx="71">
                  <c:v>35667</c:v>
                </c:pt>
                <c:pt idx="72">
                  <c:v>35668</c:v>
                </c:pt>
                <c:pt idx="73">
                  <c:v>35669</c:v>
                </c:pt>
                <c:pt idx="74">
                  <c:v>35670</c:v>
                </c:pt>
                <c:pt idx="75">
                  <c:v>35671</c:v>
                </c:pt>
                <c:pt idx="76">
                  <c:v>35674</c:v>
                </c:pt>
                <c:pt idx="77">
                  <c:v>35675</c:v>
                </c:pt>
                <c:pt idx="78">
                  <c:v>35676</c:v>
                </c:pt>
                <c:pt idx="79">
                  <c:v>35677</c:v>
                </c:pt>
                <c:pt idx="80">
                  <c:v>35678</c:v>
                </c:pt>
                <c:pt idx="81">
                  <c:v>35681</c:v>
                </c:pt>
                <c:pt idx="82">
                  <c:v>35682</c:v>
                </c:pt>
                <c:pt idx="83">
                  <c:v>35683</c:v>
                </c:pt>
                <c:pt idx="84">
                  <c:v>35684</c:v>
                </c:pt>
                <c:pt idx="85">
                  <c:v>35685</c:v>
                </c:pt>
                <c:pt idx="86">
                  <c:v>35688</c:v>
                </c:pt>
                <c:pt idx="87">
                  <c:v>35689</c:v>
                </c:pt>
                <c:pt idx="88">
                  <c:v>35690</c:v>
                </c:pt>
                <c:pt idx="89">
                  <c:v>35691</c:v>
                </c:pt>
                <c:pt idx="90">
                  <c:v>35692</c:v>
                </c:pt>
                <c:pt idx="91">
                  <c:v>35695</c:v>
                </c:pt>
                <c:pt idx="92">
                  <c:v>35696</c:v>
                </c:pt>
                <c:pt idx="93">
                  <c:v>35697</c:v>
                </c:pt>
                <c:pt idx="94">
                  <c:v>35698</c:v>
                </c:pt>
                <c:pt idx="95">
                  <c:v>35699</c:v>
                </c:pt>
                <c:pt idx="96">
                  <c:v>35702</c:v>
                </c:pt>
                <c:pt idx="97">
                  <c:v>35703</c:v>
                </c:pt>
                <c:pt idx="98">
                  <c:v>35704</c:v>
                </c:pt>
                <c:pt idx="99">
                  <c:v>35705</c:v>
                </c:pt>
                <c:pt idx="100">
                  <c:v>35706</c:v>
                </c:pt>
                <c:pt idx="101">
                  <c:v>35709</c:v>
                </c:pt>
                <c:pt idx="102">
                  <c:v>35710</c:v>
                </c:pt>
                <c:pt idx="103">
                  <c:v>35711</c:v>
                </c:pt>
                <c:pt idx="104">
                  <c:v>35712</c:v>
                </c:pt>
                <c:pt idx="105">
                  <c:v>35713</c:v>
                </c:pt>
                <c:pt idx="106">
                  <c:v>35716</c:v>
                </c:pt>
                <c:pt idx="107">
                  <c:v>35717</c:v>
                </c:pt>
                <c:pt idx="108">
                  <c:v>35718</c:v>
                </c:pt>
                <c:pt idx="109">
                  <c:v>35719</c:v>
                </c:pt>
                <c:pt idx="110">
                  <c:v>35720</c:v>
                </c:pt>
                <c:pt idx="111">
                  <c:v>35723</c:v>
                </c:pt>
                <c:pt idx="112">
                  <c:v>35724</c:v>
                </c:pt>
                <c:pt idx="113">
                  <c:v>35725</c:v>
                </c:pt>
                <c:pt idx="114">
                  <c:v>35726</c:v>
                </c:pt>
                <c:pt idx="115">
                  <c:v>35727</c:v>
                </c:pt>
                <c:pt idx="116">
                  <c:v>35730</c:v>
                </c:pt>
                <c:pt idx="117">
                  <c:v>35731</c:v>
                </c:pt>
                <c:pt idx="118">
                  <c:v>35732</c:v>
                </c:pt>
                <c:pt idx="119">
                  <c:v>35733</c:v>
                </c:pt>
                <c:pt idx="120">
                  <c:v>35734</c:v>
                </c:pt>
                <c:pt idx="121">
                  <c:v>35737</c:v>
                </c:pt>
                <c:pt idx="122">
                  <c:v>35738</c:v>
                </c:pt>
                <c:pt idx="123">
                  <c:v>35739</c:v>
                </c:pt>
                <c:pt idx="124">
                  <c:v>35740</c:v>
                </c:pt>
                <c:pt idx="125">
                  <c:v>35741</c:v>
                </c:pt>
                <c:pt idx="126">
                  <c:v>35744</c:v>
                </c:pt>
                <c:pt idx="127">
                  <c:v>35745</c:v>
                </c:pt>
                <c:pt idx="128">
                  <c:v>35746</c:v>
                </c:pt>
                <c:pt idx="129">
                  <c:v>35747</c:v>
                </c:pt>
                <c:pt idx="130">
                  <c:v>35748</c:v>
                </c:pt>
                <c:pt idx="131">
                  <c:v>35751</c:v>
                </c:pt>
                <c:pt idx="132">
                  <c:v>35752</c:v>
                </c:pt>
                <c:pt idx="133">
                  <c:v>35753</c:v>
                </c:pt>
                <c:pt idx="134">
                  <c:v>35754</c:v>
                </c:pt>
                <c:pt idx="135">
                  <c:v>35755</c:v>
                </c:pt>
                <c:pt idx="136">
                  <c:v>35758</c:v>
                </c:pt>
                <c:pt idx="137">
                  <c:v>35759</c:v>
                </c:pt>
                <c:pt idx="138">
                  <c:v>35760</c:v>
                </c:pt>
                <c:pt idx="139">
                  <c:v>35761</c:v>
                </c:pt>
                <c:pt idx="140">
                  <c:v>35762</c:v>
                </c:pt>
                <c:pt idx="141">
                  <c:v>35765</c:v>
                </c:pt>
                <c:pt idx="142">
                  <c:v>35766</c:v>
                </c:pt>
                <c:pt idx="143">
                  <c:v>35767</c:v>
                </c:pt>
                <c:pt idx="144">
                  <c:v>35768</c:v>
                </c:pt>
                <c:pt idx="145">
                  <c:v>35769</c:v>
                </c:pt>
                <c:pt idx="146">
                  <c:v>35772</c:v>
                </c:pt>
                <c:pt idx="147">
                  <c:v>35773</c:v>
                </c:pt>
                <c:pt idx="148">
                  <c:v>35774</c:v>
                </c:pt>
                <c:pt idx="149">
                  <c:v>35775</c:v>
                </c:pt>
                <c:pt idx="150">
                  <c:v>35776</c:v>
                </c:pt>
                <c:pt idx="151">
                  <c:v>35779</c:v>
                </c:pt>
                <c:pt idx="152">
                  <c:v>35780</c:v>
                </c:pt>
                <c:pt idx="153">
                  <c:v>35781</c:v>
                </c:pt>
                <c:pt idx="154">
                  <c:v>35782</c:v>
                </c:pt>
                <c:pt idx="155">
                  <c:v>35783</c:v>
                </c:pt>
                <c:pt idx="156">
                  <c:v>35786</c:v>
                </c:pt>
                <c:pt idx="157">
                  <c:v>35787</c:v>
                </c:pt>
                <c:pt idx="158">
                  <c:v>35788</c:v>
                </c:pt>
                <c:pt idx="159">
                  <c:v>35789</c:v>
                </c:pt>
                <c:pt idx="160">
                  <c:v>35790</c:v>
                </c:pt>
                <c:pt idx="161">
                  <c:v>35793</c:v>
                </c:pt>
                <c:pt idx="162">
                  <c:v>35794</c:v>
                </c:pt>
                <c:pt idx="163">
                  <c:v>35795</c:v>
                </c:pt>
                <c:pt idx="164">
                  <c:v>35796</c:v>
                </c:pt>
                <c:pt idx="165">
                  <c:v>35797</c:v>
                </c:pt>
                <c:pt idx="166">
                  <c:v>35800</c:v>
                </c:pt>
                <c:pt idx="167">
                  <c:v>35801</c:v>
                </c:pt>
                <c:pt idx="168">
                  <c:v>35802</c:v>
                </c:pt>
                <c:pt idx="169">
                  <c:v>35803</c:v>
                </c:pt>
                <c:pt idx="170">
                  <c:v>35804</c:v>
                </c:pt>
                <c:pt idx="171">
                  <c:v>35807</c:v>
                </c:pt>
                <c:pt idx="172">
                  <c:v>35808</c:v>
                </c:pt>
                <c:pt idx="173">
                  <c:v>35809</c:v>
                </c:pt>
                <c:pt idx="174">
                  <c:v>35810</c:v>
                </c:pt>
                <c:pt idx="175">
                  <c:v>35811</c:v>
                </c:pt>
                <c:pt idx="176">
                  <c:v>35814</c:v>
                </c:pt>
                <c:pt idx="177">
                  <c:v>35815</c:v>
                </c:pt>
                <c:pt idx="178">
                  <c:v>35816</c:v>
                </c:pt>
                <c:pt idx="179">
                  <c:v>35817</c:v>
                </c:pt>
                <c:pt idx="180">
                  <c:v>35818</c:v>
                </c:pt>
                <c:pt idx="181">
                  <c:v>35821</c:v>
                </c:pt>
                <c:pt idx="182">
                  <c:v>35822</c:v>
                </c:pt>
                <c:pt idx="183">
                  <c:v>35823</c:v>
                </c:pt>
                <c:pt idx="184">
                  <c:v>35824</c:v>
                </c:pt>
                <c:pt idx="185">
                  <c:v>35825</c:v>
                </c:pt>
                <c:pt idx="186">
                  <c:v>35828</c:v>
                </c:pt>
                <c:pt idx="187">
                  <c:v>35829</c:v>
                </c:pt>
                <c:pt idx="188">
                  <c:v>35830</c:v>
                </c:pt>
                <c:pt idx="189">
                  <c:v>35831</c:v>
                </c:pt>
                <c:pt idx="190">
                  <c:v>35832</c:v>
                </c:pt>
                <c:pt idx="191">
                  <c:v>35835</c:v>
                </c:pt>
                <c:pt idx="192">
                  <c:v>35836</c:v>
                </c:pt>
                <c:pt idx="193">
                  <c:v>35837</c:v>
                </c:pt>
                <c:pt idx="194">
                  <c:v>35838</c:v>
                </c:pt>
                <c:pt idx="195">
                  <c:v>35839</c:v>
                </c:pt>
                <c:pt idx="196">
                  <c:v>35842</c:v>
                </c:pt>
                <c:pt idx="197">
                  <c:v>35843</c:v>
                </c:pt>
                <c:pt idx="198">
                  <c:v>35844</c:v>
                </c:pt>
                <c:pt idx="199">
                  <c:v>35845</c:v>
                </c:pt>
                <c:pt idx="200">
                  <c:v>35846</c:v>
                </c:pt>
                <c:pt idx="201">
                  <c:v>35849</c:v>
                </c:pt>
                <c:pt idx="202">
                  <c:v>35850</c:v>
                </c:pt>
                <c:pt idx="203">
                  <c:v>35851</c:v>
                </c:pt>
                <c:pt idx="204">
                  <c:v>35852</c:v>
                </c:pt>
                <c:pt idx="205">
                  <c:v>35853</c:v>
                </c:pt>
                <c:pt idx="206">
                  <c:v>35856</c:v>
                </c:pt>
                <c:pt idx="207">
                  <c:v>35857</c:v>
                </c:pt>
                <c:pt idx="208">
                  <c:v>35858</c:v>
                </c:pt>
                <c:pt idx="209">
                  <c:v>35859</c:v>
                </c:pt>
                <c:pt idx="210">
                  <c:v>35860</c:v>
                </c:pt>
                <c:pt idx="211">
                  <c:v>35863</c:v>
                </c:pt>
                <c:pt idx="212">
                  <c:v>35864</c:v>
                </c:pt>
                <c:pt idx="213">
                  <c:v>35865</c:v>
                </c:pt>
                <c:pt idx="214">
                  <c:v>35866</c:v>
                </c:pt>
                <c:pt idx="215">
                  <c:v>35867</c:v>
                </c:pt>
                <c:pt idx="216">
                  <c:v>35870</c:v>
                </c:pt>
                <c:pt idx="217">
                  <c:v>35871</c:v>
                </c:pt>
                <c:pt idx="218">
                  <c:v>35872</c:v>
                </c:pt>
                <c:pt idx="219">
                  <c:v>35873</c:v>
                </c:pt>
                <c:pt idx="220">
                  <c:v>35874</c:v>
                </c:pt>
                <c:pt idx="221">
                  <c:v>35877</c:v>
                </c:pt>
                <c:pt idx="222">
                  <c:v>35878</c:v>
                </c:pt>
                <c:pt idx="223">
                  <c:v>35879</c:v>
                </c:pt>
                <c:pt idx="224">
                  <c:v>35880</c:v>
                </c:pt>
                <c:pt idx="225">
                  <c:v>35881</c:v>
                </c:pt>
                <c:pt idx="226">
                  <c:v>35884</c:v>
                </c:pt>
                <c:pt idx="227">
                  <c:v>35885</c:v>
                </c:pt>
                <c:pt idx="228">
                  <c:v>35886</c:v>
                </c:pt>
                <c:pt idx="229">
                  <c:v>35887</c:v>
                </c:pt>
                <c:pt idx="230">
                  <c:v>35888</c:v>
                </c:pt>
                <c:pt idx="231">
                  <c:v>35891</c:v>
                </c:pt>
                <c:pt idx="232">
                  <c:v>35892</c:v>
                </c:pt>
                <c:pt idx="233">
                  <c:v>35893</c:v>
                </c:pt>
                <c:pt idx="234">
                  <c:v>35894</c:v>
                </c:pt>
                <c:pt idx="235">
                  <c:v>35895</c:v>
                </c:pt>
                <c:pt idx="236">
                  <c:v>35898</c:v>
                </c:pt>
                <c:pt idx="237">
                  <c:v>35899</c:v>
                </c:pt>
                <c:pt idx="238">
                  <c:v>35900</c:v>
                </c:pt>
                <c:pt idx="239">
                  <c:v>35901</c:v>
                </c:pt>
                <c:pt idx="240">
                  <c:v>35902</c:v>
                </c:pt>
                <c:pt idx="241">
                  <c:v>35905</c:v>
                </c:pt>
                <c:pt idx="242">
                  <c:v>35906</c:v>
                </c:pt>
                <c:pt idx="243">
                  <c:v>35907</c:v>
                </c:pt>
                <c:pt idx="244">
                  <c:v>35908</c:v>
                </c:pt>
                <c:pt idx="245">
                  <c:v>35909</c:v>
                </c:pt>
                <c:pt idx="246">
                  <c:v>35912</c:v>
                </c:pt>
                <c:pt idx="247">
                  <c:v>35913</c:v>
                </c:pt>
                <c:pt idx="248">
                  <c:v>35914</c:v>
                </c:pt>
                <c:pt idx="249">
                  <c:v>35915</c:v>
                </c:pt>
                <c:pt idx="250">
                  <c:v>35916</c:v>
                </c:pt>
                <c:pt idx="251">
                  <c:v>35919</c:v>
                </c:pt>
                <c:pt idx="252">
                  <c:v>35920</c:v>
                </c:pt>
                <c:pt idx="253">
                  <c:v>35921</c:v>
                </c:pt>
                <c:pt idx="254">
                  <c:v>35922</c:v>
                </c:pt>
                <c:pt idx="255">
                  <c:v>35923</c:v>
                </c:pt>
                <c:pt idx="256">
                  <c:v>35926</c:v>
                </c:pt>
                <c:pt idx="257">
                  <c:v>35927</c:v>
                </c:pt>
                <c:pt idx="258">
                  <c:v>35928</c:v>
                </c:pt>
                <c:pt idx="259">
                  <c:v>35929</c:v>
                </c:pt>
                <c:pt idx="260">
                  <c:v>35930</c:v>
                </c:pt>
                <c:pt idx="261">
                  <c:v>35933</c:v>
                </c:pt>
                <c:pt idx="262">
                  <c:v>35934</c:v>
                </c:pt>
                <c:pt idx="263">
                  <c:v>35935</c:v>
                </c:pt>
                <c:pt idx="264">
                  <c:v>35936</c:v>
                </c:pt>
                <c:pt idx="265">
                  <c:v>35937</c:v>
                </c:pt>
                <c:pt idx="266">
                  <c:v>35940</c:v>
                </c:pt>
                <c:pt idx="267">
                  <c:v>35941</c:v>
                </c:pt>
                <c:pt idx="268">
                  <c:v>35942</c:v>
                </c:pt>
                <c:pt idx="269">
                  <c:v>35943</c:v>
                </c:pt>
                <c:pt idx="270">
                  <c:v>35944</c:v>
                </c:pt>
                <c:pt idx="271">
                  <c:v>35947</c:v>
                </c:pt>
                <c:pt idx="272">
                  <c:v>35948</c:v>
                </c:pt>
                <c:pt idx="273">
                  <c:v>35949</c:v>
                </c:pt>
                <c:pt idx="274">
                  <c:v>35950</c:v>
                </c:pt>
                <c:pt idx="275">
                  <c:v>35951</c:v>
                </c:pt>
                <c:pt idx="276">
                  <c:v>35954</c:v>
                </c:pt>
                <c:pt idx="277">
                  <c:v>35955</c:v>
                </c:pt>
                <c:pt idx="278">
                  <c:v>35956</c:v>
                </c:pt>
                <c:pt idx="279">
                  <c:v>35957</c:v>
                </c:pt>
                <c:pt idx="280">
                  <c:v>35958</c:v>
                </c:pt>
                <c:pt idx="281">
                  <c:v>35961</c:v>
                </c:pt>
                <c:pt idx="282">
                  <c:v>35962</c:v>
                </c:pt>
                <c:pt idx="283">
                  <c:v>35963</c:v>
                </c:pt>
                <c:pt idx="284">
                  <c:v>35964</c:v>
                </c:pt>
                <c:pt idx="285">
                  <c:v>35965</c:v>
                </c:pt>
                <c:pt idx="286">
                  <c:v>35968</c:v>
                </c:pt>
                <c:pt idx="287">
                  <c:v>35969</c:v>
                </c:pt>
                <c:pt idx="288">
                  <c:v>35970</c:v>
                </c:pt>
                <c:pt idx="289">
                  <c:v>35971</c:v>
                </c:pt>
                <c:pt idx="290">
                  <c:v>35972</c:v>
                </c:pt>
                <c:pt idx="291">
                  <c:v>35975</c:v>
                </c:pt>
                <c:pt idx="292">
                  <c:v>35976</c:v>
                </c:pt>
                <c:pt idx="293">
                  <c:v>35977</c:v>
                </c:pt>
                <c:pt idx="294">
                  <c:v>35978</c:v>
                </c:pt>
                <c:pt idx="295">
                  <c:v>35979</c:v>
                </c:pt>
                <c:pt idx="296">
                  <c:v>35982</c:v>
                </c:pt>
                <c:pt idx="297">
                  <c:v>35983</c:v>
                </c:pt>
                <c:pt idx="298">
                  <c:v>35984</c:v>
                </c:pt>
                <c:pt idx="299">
                  <c:v>35985</c:v>
                </c:pt>
                <c:pt idx="300">
                  <c:v>35986</c:v>
                </c:pt>
                <c:pt idx="301">
                  <c:v>35989</c:v>
                </c:pt>
                <c:pt idx="302">
                  <c:v>35990</c:v>
                </c:pt>
                <c:pt idx="303">
                  <c:v>35991</c:v>
                </c:pt>
                <c:pt idx="304">
                  <c:v>35992</c:v>
                </c:pt>
                <c:pt idx="305">
                  <c:v>35993</c:v>
                </c:pt>
                <c:pt idx="306">
                  <c:v>35996</c:v>
                </c:pt>
                <c:pt idx="307">
                  <c:v>35997</c:v>
                </c:pt>
                <c:pt idx="308">
                  <c:v>35998</c:v>
                </c:pt>
                <c:pt idx="309">
                  <c:v>35999</c:v>
                </c:pt>
                <c:pt idx="310">
                  <c:v>36000</c:v>
                </c:pt>
                <c:pt idx="311">
                  <c:v>36003</c:v>
                </c:pt>
                <c:pt idx="312">
                  <c:v>36004</c:v>
                </c:pt>
                <c:pt idx="313">
                  <c:v>36005</c:v>
                </c:pt>
                <c:pt idx="314">
                  <c:v>36006</c:v>
                </c:pt>
                <c:pt idx="315">
                  <c:v>36007</c:v>
                </c:pt>
                <c:pt idx="316">
                  <c:v>36010</c:v>
                </c:pt>
                <c:pt idx="317">
                  <c:v>36011</c:v>
                </c:pt>
                <c:pt idx="318">
                  <c:v>36012</c:v>
                </c:pt>
                <c:pt idx="319">
                  <c:v>36013</c:v>
                </c:pt>
                <c:pt idx="320">
                  <c:v>36014</c:v>
                </c:pt>
                <c:pt idx="321">
                  <c:v>36017</c:v>
                </c:pt>
                <c:pt idx="322">
                  <c:v>36018</c:v>
                </c:pt>
                <c:pt idx="323">
                  <c:v>36019</c:v>
                </c:pt>
                <c:pt idx="324">
                  <c:v>36020</c:v>
                </c:pt>
                <c:pt idx="325">
                  <c:v>36021</c:v>
                </c:pt>
                <c:pt idx="326">
                  <c:v>36024</c:v>
                </c:pt>
                <c:pt idx="327">
                  <c:v>36025</c:v>
                </c:pt>
                <c:pt idx="328">
                  <c:v>36026</c:v>
                </c:pt>
                <c:pt idx="329">
                  <c:v>36027</c:v>
                </c:pt>
                <c:pt idx="330">
                  <c:v>36028</c:v>
                </c:pt>
                <c:pt idx="331">
                  <c:v>36031</c:v>
                </c:pt>
                <c:pt idx="332">
                  <c:v>36032</c:v>
                </c:pt>
                <c:pt idx="333">
                  <c:v>36033</c:v>
                </c:pt>
                <c:pt idx="334">
                  <c:v>36034</c:v>
                </c:pt>
                <c:pt idx="335">
                  <c:v>36035</c:v>
                </c:pt>
                <c:pt idx="336">
                  <c:v>36038</c:v>
                </c:pt>
                <c:pt idx="337">
                  <c:v>36039</c:v>
                </c:pt>
                <c:pt idx="338">
                  <c:v>36040</c:v>
                </c:pt>
                <c:pt idx="339">
                  <c:v>36041</c:v>
                </c:pt>
                <c:pt idx="340">
                  <c:v>36042</c:v>
                </c:pt>
                <c:pt idx="341">
                  <c:v>36045</c:v>
                </c:pt>
                <c:pt idx="342">
                  <c:v>36046</c:v>
                </c:pt>
                <c:pt idx="343">
                  <c:v>36047</c:v>
                </c:pt>
                <c:pt idx="344">
                  <c:v>36048</c:v>
                </c:pt>
                <c:pt idx="345">
                  <c:v>36049</c:v>
                </c:pt>
                <c:pt idx="346">
                  <c:v>36052</c:v>
                </c:pt>
                <c:pt idx="347">
                  <c:v>36053</c:v>
                </c:pt>
                <c:pt idx="348">
                  <c:v>36054</c:v>
                </c:pt>
                <c:pt idx="349">
                  <c:v>36055</c:v>
                </c:pt>
                <c:pt idx="350">
                  <c:v>36056</c:v>
                </c:pt>
                <c:pt idx="351">
                  <c:v>36059</c:v>
                </c:pt>
                <c:pt idx="352">
                  <c:v>36060</c:v>
                </c:pt>
                <c:pt idx="353">
                  <c:v>36061</c:v>
                </c:pt>
                <c:pt idx="354">
                  <c:v>36062</c:v>
                </c:pt>
                <c:pt idx="355">
                  <c:v>36063</c:v>
                </c:pt>
                <c:pt idx="356">
                  <c:v>36066</c:v>
                </c:pt>
                <c:pt idx="357">
                  <c:v>36067</c:v>
                </c:pt>
                <c:pt idx="358">
                  <c:v>36068</c:v>
                </c:pt>
                <c:pt idx="359">
                  <c:v>36069</c:v>
                </c:pt>
                <c:pt idx="360">
                  <c:v>36070</c:v>
                </c:pt>
                <c:pt idx="361">
                  <c:v>36073</c:v>
                </c:pt>
                <c:pt idx="362">
                  <c:v>36074</c:v>
                </c:pt>
                <c:pt idx="363">
                  <c:v>36075</c:v>
                </c:pt>
                <c:pt idx="364">
                  <c:v>36076</c:v>
                </c:pt>
                <c:pt idx="365">
                  <c:v>36077</c:v>
                </c:pt>
                <c:pt idx="366">
                  <c:v>36080</c:v>
                </c:pt>
                <c:pt idx="367">
                  <c:v>36081</c:v>
                </c:pt>
                <c:pt idx="368">
                  <c:v>36082</c:v>
                </c:pt>
                <c:pt idx="369">
                  <c:v>36083</c:v>
                </c:pt>
                <c:pt idx="370">
                  <c:v>36084</c:v>
                </c:pt>
                <c:pt idx="371">
                  <c:v>36087</c:v>
                </c:pt>
                <c:pt idx="372">
                  <c:v>36088</c:v>
                </c:pt>
                <c:pt idx="373">
                  <c:v>36089</c:v>
                </c:pt>
                <c:pt idx="374">
                  <c:v>36090</c:v>
                </c:pt>
                <c:pt idx="375">
                  <c:v>36091</c:v>
                </c:pt>
                <c:pt idx="376">
                  <c:v>36094</c:v>
                </c:pt>
                <c:pt idx="377">
                  <c:v>36095</c:v>
                </c:pt>
                <c:pt idx="378">
                  <c:v>36096</c:v>
                </c:pt>
                <c:pt idx="379">
                  <c:v>36097</c:v>
                </c:pt>
                <c:pt idx="380">
                  <c:v>36098</c:v>
                </c:pt>
                <c:pt idx="381">
                  <c:v>36101</c:v>
                </c:pt>
                <c:pt idx="382">
                  <c:v>36102</c:v>
                </c:pt>
                <c:pt idx="383">
                  <c:v>36103</c:v>
                </c:pt>
                <c:pt idx="384">
                  <c:v>36104</c:v>
                </c:pt>
                <c:pt idx="385">
                  <c:v>36105</c:v>
                </c:pt>
                <c:pt idx="386">
                  <c:v>36108</c:v>
                </c:pt>
                <c:pt idx="387">
                  <c:v>36109</c:v>
                </c:pt>
                <c:pt idx="388">
                  <c:v>36110</c:v>
                </c:pt>
                <c:pt idx="389">
                  <c:v>36111</c:v>
                </c:pt>
                <c:pt idx="390">
                  <c:v>36112</c:v>
                </c:pt>
                <c:pt idx="391">
                  <c:v>36115</c:v>
                </c:pt>
                <c:pt idx="392">
                  <c:v>36116</c:v>
                </c:pt>
                <c:pt idx="393">
                  <c:v>36117</c:v>
                </c:pt>
                <c:pt idx="394">
                  <c:v>36118</c:v>
                </c:pt>
                <c:pt idx="395">
                  <c:v>36119</c:v>
                </c:pt>
                <c:pt idx="396">
                  <c:v>36122</c:v>
                </c:pt>
                <c:pt idx="397">
                  <c:v>36123</c:v>
                </c:pt>
                <c:pt idx="398">
                  <c:v>36124</c:v>
                </c:pt>
                <c:pt idx="399">
                  <c:v>36125</c:v>
                </c:pt>
                <c:pt idx="400">
                  <c:v>36126</c:v>
                </c:pt>
                <c:pt idx="401">
                  <c:v>36129</c:v>
                </c:pt>
                <c:pt idx="402">
                  <c:v>36130</c:v>
                </c:pt>
                <c:pt idx="403">
                  <c:v>36131</c:v>
                </c:pt>
                <c:pt idx="404">
                  <c:v>36132</c:v>
                </c:pt>
                <c:pt idx="405">
                  <c:v>36133</c:v>
                </c:pt>
                <c:pt idx="406">
                  <c:v>36136</c:v>
                </c:pt>
                <c:pt idx="407">
                  <c:v>36137</c:v>
                </c:pt>
                <c:pt idx="408">
                  <c:v>36138</c:v>
                </c:pt>
                <c:pt idx="409">
                  <c:v>36139</c:v>
                </c:pt>
                <c:pt idx="410">
                  <c:v>36140</c:v>
                </c:pt>
                <c:pt idx="411">
                  <c:v>36143</c:v>
                </c:pt>
                <c:pt idx="412">
                  <c:v>36144</c:v>
                </c:pt>
                <c:pt idx="413">
                  <c:v>36145</c:v>
                </c:pt>
                <c:pt idx="414">
                  <c:v>36146</c:v>
                </c:pt>
                <c:pt idx="415">
                  <c:v>36147</c:v>
                </c:pt>
                <c:pt idx="416">
                  <c:v>36150</c:v>
                </c:pt>
                <c:pt idx="417">
                  <c:v>36151</c:v>
                </c:pt>
                <c:pt idx="418">
                  <c:v>36152</c:v>
                </c:pt>
                <c:pt idx="419">
                  <c:v>36153</c:v>
                </c:pt>
                <c:pt idx="420">
                  <c:v>36154</c:v>
                </c:pt>
                <c:pt idx="421">
                  <c:v>36157</c:v>
                </c:pt>
                <c:pt idx="422">
                  <c:v>36158</c:v>
                </c:pt>
                <c:pt idx="423">
                  <c:v>36159</c:v>
                </c:pt>
                <c:pt idx="424">
                  <c:v>36160</c:v>
                </c:pt>
                <c:pt idx="425">
                  <c:v>36161</c:v>
                </c:pt>
                <c:pt idx="426">
                  <c:v>36164</c:v>
                </c:pt>
                <c:pt idx="427">
                  <c:v>36165</c:v>
                </c:pt>
                <c:pt idx="428">
                  <c:v>36166</c:v>
                </c:pt>
                <c:pt idx="429">
                  <c:v>36167</c:v>
                </c:pt>
                <c:pt idx="430">
                  <c:v>36168</c:v>
                </c:pt>
                <c:pt idx="431">
                  <c:v>36171</c:v>
                </c:pt>
                <c:pt idx="432">
                  <c:v>36172</c:v>
                </c:pt>
                <c:pt idx="433">
                  <c:v>36173</c:v>
                </c:pt>
                <c:pt idx="434">
                  <c:v>36174</c:v>
                </c:pt>
                <c:pt idx="435">
                  <c:v>36175</c:v>
                </c:pt>
                <c:pt idx="436">
                  <c:v>36178</c:v>
                </c:pt>
                <c:pt idx="437">
                  <c:v>36179</c:v>
                </c:pt>
                <c:pt idx="438">
                  <c:v>36180</c:v>
                </c:pt>
                <c:pt idx="439">
                  <c:v>36181</c:v>
                </c:pt>
                <c:pt idx="440">
                  <c:v>36182</c:v>
                </c:pt>
                <c:pt idx="441">
                  <c:v>36185</c:v>
                </c:pt>
                <c:pt idx="442">
                  <c:v>36186</c:v>
                </c:pt>
                <c:pt idx="443">
                  <c:v>36187</c:v>
                </c:pt>
                <c:pt idx="444">
                  <c:v>36188</c:v>
                </c:pt>
                <c:pt idx="445">
                  <c:v>36189</c:v>
                </c:pt>
                <c:pt idx="446">
                  <c:v>36192</c:v>
                </c:pt>
                <c:pt idx="447">
                  <c:v>36193</c:v>
                </c:pt>
                <c:pt idx="448">
                  <c:v>36194</c:v>
                </c:pt>
                <c:pt idx="449">
                  <c:v>36195</c:v>
                </c:pt>
                <c:pt idx="450">
                  <c:v>36196</c:v>
                </c:pt>
                <c:pt idx="451">
                  <c:v>36199</c:v>
                </c:pt>
                <c:pt idx="452">
                  <c:v>36200</c:v>
                </c:pt>
                <c:pt idx="453">
                  <c:v>36201</c:v>
                </c:pt>
                <c:pt idx="454">
                  <c:v>36202</c:v>
                </c:pt>
                <c:pt idx="455">
                  <c:v>36203</c:v>
                </c:pt>
                <c:pt idx="456">
                  <c:v>36206</c:v>
                </c:pt>
                <c:pt idx="457">
                  <c:v>36207</c:v>
                </c:pt>
                <c:pt idx="458">
                  <c:v>36208</c:v>
                </c:pt>
                <c:pt idx="459">
                  <c:v>36209</c:v>
                </c:pt>
                <c:pt idx="460">
                  <c:v>36210</c:v>
                </c:pt>
                <c:pt idx="461">
                  <c:v>36213</c:v>
                </c:pt>
                <c:pt idx="462">
                  <c:v>36214</c:v>
                </c:pt>
                <c:pt idx="463">
                  <c:v>36215</c:v>
                </c:pt>
                <c:pt idx="464">
                  <c:v>36216</c:v>
                </c:pt>
                <c:pt idx="465">
                  <c:v>36217</c:v>
                </c:pt>
                <c:pt idx="466">
                  <c:v>36220</c:v>
                </c:pt>
                <c:pt idx="467">
                  <c:v>36221</c:v>
                </c:pt>
                <c:pt idx="468">
                  <c:v>36222</c:v>
                </c:pt>
                <c:pt idx="469">
                  <c:v>36223</c:v>
                </c:pt>
                <c:pt idx="470">
                  <c:v>36224</c:v>
                </c:pt>
                <c:pt idx="471">
                  <c:v>36227</c:v>
                </c:pt>
                <c:pt idx="472">
                  <c:v>36228</c:v>
                </c:pt>
                <c:pt idx="473">
                  <c:v>36229</c:v>
                </c:pt>
                <c:pt idx="474">
                  <c:v>36230</c:v>
                </c:pt>
                <c:pt idx="475">
                  <c:v>36231</c:v>
                </c:pt>
                <c:pt idx="476">
                  <c:v>36234</c:v>
                </c:pt>
                <c:pt idx="477">
                  <c:v>36235</c:v>
                </c:pt>
                <c:pt idx="478">
                  <c:v>36236</c:v>
                </c:pt>
                <c:pt idx="479">
                  <c:v>36237</c:v>
                </c:pt>
                <c:pt idx="480">
                  <c:v>36238</c:v>
                </c:pt>
                <c:pt idx="481">
                  <c:v>36241</c:v>
                </c:pt>
                <c:pt idx="482">
                  <c:v>36242</c:v>
                </c:pt>
                <c:pt idx="483">
                  <c:v>36243</c:v>
                </c:pt>
                <c:pt idx="484">
                  <c:v>36244</c:v>
                </c:pt>
                <c:pt idx="485">
                  <c:v>36245</c:v>
                </c:pt>
                <c:pt idx="486">
                  <c:v>36248</c:v>
                </c:pt>
                <c:pt idx="487">
                  <c:v>36249</c:v>
                </c:pt>
                <c:pt idx="488">
                  <c:v>36250</c:v>
                </c:pt>
                <c:pt idx="489">
                  <c:v>36251</c:v>
                </c:pt>
                <c:pt idx="490">
                  <c:v>36252</c:v>
                </c:pt>
                <c:pt idx="491">
                  <c:v>36255</c:v>
                </c:pt>
                <c:pt idx="492">
                  <c:v>36256</c:v>
                </c:pt>
                <c:pt idx="493">
                  <c:v>36257</c:v>
                </c:pt>
                <c:pt idx="494">
                  <c:v>36258</c:v>
                </c:pt>
                <c:pt idx="495">
                  <c:v>36259</c:v>
                </c:pt>
                <c:pt idx="496">
                  <c:v>36262</c:v>
                </c:pt>
                <c:pt idx="497">
                  <c:v>36263</c:v>
                </c:pt>
                <c:pt idx="498">
                  <c:v>36264</c:v>
                </c:pt>
                <c:pt idx="499">
                  <c:v>36265</c:v>
                </c:pt>
                <c:pt idx="500">
                  <c:v>36266</c:v>
                </c:pt>
                <c:pt idx="501">
                  <c:v>36269</c:v>
                </c:pt>
                <c:pt idx="502">
                  <c:v>36270</c:v>
                </c:pt>
                <c:pt idx="503">
                  <c:v>36271</c:v>
                </c:pt>
                <c:pt idx="504">
                  <c:v>36272</c:v>
                </c:pt>
                <c:pt idx="505">
                  <c:v>36273</c:v>
                </c:pt>
                <c:pt idx="506">
                  <c:v>36276</c:v>
                </c:pt>
                <c:pt idx="507">
                  <c:v>36277</c:v>
                </c:pt>
                <c:pt idx="508">
                  <c:v>36278</c:v>
                </c:pt>
                <c:pt idx="509">
                  <c:v>36279</c:v>
                </c:pt>
                <c:pt idx="510">
                  <c:v>36280</c:v>
                </c:pt>
                <c:pt idx="511">
                  <c:v>36283</c:v>
                </c:pt>
                <c:pt idx="512">
                  <c:v>36284</c:v>
                </c:pt>
                <c:pt idx="513">
                  <c:v>36285</c:v>
                </c:pt>
                <c:pt idx="514">
                  <c:v>36286</c:v>
                </c:pt>
                <c:pt idx="515">
                  <c:v>36287</c:v>
                </c:pt>
                <c:pt idx="516">
                  <c:v>36290</c:v>
                </c:pt>
                <c:pt idx="517">
                  <c:v>36291</c:v>
                </c:pt>
                <c:pt idx="518">
                  <c:v>36292</c:v>
                </c:pt>
                <c:pt idx="519">
                  <c:v>36293</c:v>
                </c:pt>
                <c:pt idx="520">
                  <c:v>36294</c:v>
                </c:pt>
                <c:pt idx="521">
                  <c:v>36297</c:v>
                </c:pt>
                <c:pt idx="522">
                  <c:v>36298</c:v>
                </c:pt>
                <c:pt idx="523">
                  <c:v>36299</c:v>
                </c:pt>
                <c:pt idx="524">
                  <c:v>36300</c:v>
                </c:pt>
                <c:pt idx="525">
                  <c:v>36301</c:v>
                </c:pt>
                <c:pt idx="526">
                  <c:v>36304</c:v>
                </c:pt>
                <c:pt idx="527">
                  <c:v>36305</c:v>
                </c:pt>
                <c:pt idx="528">
                  <c:v>36306</c:v>
                </c:pt>
                <c:pt idx="529">
                  <c:v>36307</c:v>
                </c:pt>
                <c:pt idx="530">
                  <c:v>36308</c:v>
                </c:pt>
                <c:pt idx="531">
                  <c:v>36311</c:v>
                </c:pt>
                <c:pt idx="532">
                  <c:v>36312</c:v>
                </c:pt>
                <c:pt idx="533">
                  <c:v>36313</c:v>
                </c:pt>
                <c:pt idx="534">
                  <c:v>36314</c:v>
                </c:pt>
                <c:pt idx="535">
                  <c:v>36315</c:v>
                </c:pt>
                <c:pt idx="536">
                  <c:v>36318</c:v>
                </c:pt>
                <c:pt idx="537">
                  <c:v>36319</c:v>
                </c:pt>
                <c:pt idx="538">
                  <c:v>36320</c:v>
                </c:pt>
                <c:pt idx="539">
                  <c:v>36321</c:v>
                </c:pt>
                <c:pt idx="540">
                  <c:v>36322</c:v>
                </c:pt>
                <c:pt idx="541">
                  <c:v>36325</c:v>
                </c:pt>
                <c:pt idx="542">
                  <c:v>36326</c:v>
                </c:pt>
                <c:pt idx="543">
                  <c:v>36327</c:v>
                </c:pt>
                <c:pt idx="544">
                  <c:v>36328</c:v>
                </c:pt>
                <c:pt idx="545">
                  <c:v>36329</c:v>
                </c:pt>
                <c:pt idx="546">
                  <c:v>36332</c:v>
                </c:pt>
                <c:pt idx="547">
                  <c:v>36333</c:v>
                </c:pt>
                <c:pt idx="548">
                  <c:v>36334</c:v>
                </c:pt>
                <c:pt idx="549">
                  <c:v>36335</c:v>
                </c:pt>
                <c:pt idx="550">
                  <c:v>36336</c:v>
                </c:pt>
                <c:pt idx="551">
                  <c:v>36339</c:v>
                </c:pt>
                <c:pt idx="552">
                  <c:v>36340</c:v>
                </c:pt>
                <c:pt idx="553">
                  <c:v>36341</c:v>
                </c:pt>
                <c:pt idx="554">
                  <c:v>36342</c:v>
                </c:pt>
                <c:pt idx="555">
                  <c:v>36343</c:v>
                </c:pt>
                <c:pt idx="556">
                  <c:v>36346</c:v>
                </c:pt>
                <c:pt idx="557">
                  <c:v>36347</c:v>
                </c:pt>
                <c:pt idx="558">
                  <c:v>36348</c:v>
                </c:pt>
                <c:pt idx="559">
                  <c:v>36349</c:v>
                </c:pt>
                <c:pt idx="560">
                  <c:v>36350</c:v>
                </c:pt>
                <c:pt idx="561">
                  <c:v>36353</c:v>
                </c:pt>
                <c:pt idx="562">
                  <c:v>36354</c:v>
                </c:pt>
                <c:pt idx="563">
                  <c:v>36355</c:v>
                </c:pt>
                <c:pt idx="564">
                  <c:v>36356</c:v>
                </c:pt>
                <c:pt idx="565">
                  <c:v>36357</c:v>
                </c:pt>
                <c:pt idx="566">
                  <c:v>36360</c:v>
                </c:pt>
                <c:pt idx="567">
                  <c:v>36361</c:v>
                </c:pt>
                <c:pt idx="568">
                  <c:v>36362</c:v>
                </c:pt>
                <c:pt idx="569">
                  <c:v>36363</c:v>
                </c:pt>
                <c:pt idx="570">
                  <c:v>36364</c:v>
                </c:pt>
                <c:pt idx="571">
                  <c:v>36367</c:v>
                </c:pt>
                <c:pt idx="572">
                  <c:v>36368</c:v>
                </c:pt>
                <c:pt idx="573">
                  <c:v>36369</c:v>
                </c:pt>
                <c:pt idx="574">
                  <c:v>36370</c:v>
                </c:pt>
                <c:pt idx="575">
                  <c:v>36371</c:v>
                </c:pt>
                <c:pt idx="576">
                  <c:v>36374</c:v>
                </c:pt>
                <c:pt idx="577">
                  <c:v>36375</c:v>
                </c:pt>
                <c:pt idx="578">
                  <c:v>36376</c:v>
                </c:pt>
                <c:pt idx="579">
                  <c:v>36377</c:v>
                </c:pt>
                <c:pt idx="580">
                  <c:v>36378</c:v>
                </c:pt>
                <c:pt idx="581">
                  <c:v>36381</c:v>
                </c:pt>
                <c:pt idx="582">
                  <c:v>36382</c:v>
                </c:pt>
                <c:pt idx="583">
                  <c:v>36383</c:v>
                </c:pt>
                <c:pt idx="584">
                  <c:v>36384</c:v>
                </c:pt>
                <c:pt idx="585">
                  <c:v>36385</c:v>
                </c:pt>
                <c:pt idx="586">
                  <c:v>36388</c:v>
                </c:pt>
                <c:pt idx="587">
                  <c:v>36389</c:v>
                </c:pt>
                <c:pt idx="588">
                  <c:v>36390</c:v>
                </c:pt>
                <c:pt idx="589">
                  <c:v>36391</c:v>
                </c:pt>
                <c:pt idx="590">
                  <c:v>36392</c:v>
                </c:pt>
                <c:pt idx="591">
                  <c:v>36395</c:v>
                </c:pt>
                <c:pt idx="592">
                  <c:v>36396</c:v>
                </c:pt>
                <c:pt idx="593">
                  <c:v>36397</c:v>
                </c:pt>
                <c:pt idx="594">
                  <c:v>36398</c:v>
                </c:pt>
                <c:pt idx="595">
                  <c:v>36399</c:v>
                </c:pt>
                <c:pt idx="596">
                  <c:v>36402</c:v>
                </c:pt>
                <c:pt idx="597">
                  <c:v>36403</c:v>
                </c:pt>
                <c:pt idx="598">
                  <c:v>36404</c:v>
                </c:pt>
                <c:pt idx="599">
                  <c:v>36405</c:v>
                </c:pt>
                <c:pt idx="600">
                  <c:v>36406</c:v>
                </c:pt>
                <c:pt idx="601">
                  <c:v>36409</c:v>
                </c:pt>
                <c:pt idx="602">
                  <c:v>36410</c:v>
                </c:pt>
                <c:pt idx="603">
                  <c:v>36411</c:v>
                </c:pt>
                <c:pt idx="604">
                  <c:v>36412</c:v>
                </c:pt>
                <c:pt idx="605">
                  <c:v>36413</c:v>
                </c:pt>
                <c:pt idx="606">
                  <c:v>36416</c:v>
                </c:pt>
                <c:pt idx="607">
                  <c:v>36417</c:v>
                </c:pt>
                <c:pt idx="608">
                  <c:v>36418</c:v>
                </c:pt>
                <c:pt idx="609">
                  <c:v>36419</c:v>
                </c:pt>
                <c:pt idx="610">
                  <c:v>36420</c:v>
                </c:pt>
                <c:pt idx="611">
                  <c:v>36423</c:v>
                </c:pt>
                <c:pt idx="612">
                  <c:v>36424</c:v>
                </c:pt>
                <c:pt idx="613">
                  <c:v>36425</c:v>
                </c:pt>
                <c:pt idx="614">
                  <c:v>36426</c:v>
                </c:pt>
                <c:pt idx="615">
                  <c:v>36427</c:v>
                </c:pt>
                <c:pt idx="616">
                  <c:v>36430</c:v>
                </c:pt>
                <c:pt idx="617">
                  <c:v>36431</c:v>
                </c:pt>
                <c:pt idx="618">
                  <c:v>36432</c:v>
                </c:pt>
                <c:pt idx="619">
                  <c:v>36433</c:v>
                </c:pt>
                <c:pt idx="620">
                  <c:v>36434</c:v>
                </c:pt>
                <c:pt idx="621">
                  <c:v>36437</c:v>
                </c:pt>
                <c:pt idx="622">
                  <c:v>36438</c:v>
                </c:pt>
                <c:pt idx="623">
                  <c:v>36439</c:v>
                </c:pt>
                <c:pt idx="624">
                  <c:v>36440</c:v>
                </c:pt>
                <c:pt idx="625">
                  <c:v>36441</c:v>
                </c:pt>
                <c:pt idx="626">
                  <c:v>36444</c:v>
                </c:pt>
                <c:pt idx="627">
                  <c:v>36445</c:v>
                </c:pt>
                <c:pt idx="628">
                  <c:v>36446</c:v>
                </c:pt>
                <c:pt idx="629">
                  <c:v>36447</c:v>
                </c:pt>
                <c:pt idx="630">
                  <c:v>36448</c:v>
                </c:pt>
                <c:pt idx="631">
                  <c:v>36451</c:v>
                </c:pt>
                <c:pt idx="632">
                  <c:v>36452</c:v>
                </c:pt>
                <c:pt idx="633">
                  <c:v>36453</c:v>
                </c:pt>
                <c:pt idx="634">
                  <c:v>36454</c:v>
                </c:pt>
                <c:pt idx="635">
                  <c:v>36455</c:v>
                </c:pt>
                <c:pt idx="636">
                  <c:v>36458</c:v>
                </c:pt>
                <c:pt idx="637">
                  <c:v>36459</c:v>
                </c:pt>
                <c:pt idx="638">
                  <c:v>36460</c:v>
                </c:pt>
                <c:pt idx="639">
                  <c:v>36461</c:v>
                </c:pt>
                <c:pt idx="640">
                  <c:v>36462</c:v>
                </c:pt>
                <c:pt idx="641">
                  <c:v>36465</c:v>
                </c:pt>
                <c:pt idx="642">
                  <c:v>36466</c:v>
                </c:pt>
                <c:pt idx="643">
                  <c:v>36467</c:v>
                </c:pt>
                <c:pt idx="644">
                  <c:v>36468</c:v>
                </c:pt>
                <c:pt idx="645">
                  <c:v>36469</c:v>
                </c:pt>
                <c:pt idx="646">
                  <c:v>36472</c:v>
                </c:pt>
                <c:pt idx="647">
                  <c:v>36473</c:v>
                </c:pt>
                <c:pt idx="648">
                  <c:v>36474</c:v>
                </c:pt>
                <c:pt idx="649">
                  <c:v>36475</c:v>
                </c:pt>
                <c:pt idx="650">
                  <c:v>36476</c:v>
                </c:pt>
                <c:pt idx="651">
                  <c:v>36479</c:v>
                </c:pt>
                <c:pt idx="652">
                  <c:v>36480</c:v>
                </c:pt>
                <c:pt idx="653">
                  <c:v>36481</c:v>
                </c:pt>
                <c:pt idx="654">
                  <c:v>36482</c:v>
                </c:pt>
                <c:pt idx="655">
                  <c:v>36483</c:v>
                </c:pt>
                <c:pt idx="656">
                  <c:v>36486</c:v>
                </c:pt>
                <c:pt idx="657">
                  <c:v>36487</c:v>
                </c:pt>
                <c:pt idx="658">
                  <c:v>36488</c:v>
                </c:pt>
                <c:pt idx="659">
                  <c:v>36489</c:v>
                </c:pt>
                <c:pt idx="660">
                  <c:v>36490</c:v>
                </c:pt>
                <c:pt idx="661">
                  <c:v>36493</c:v>
                </c:pt>
                <c:pt idx="662">
                  <c:v>36494</c:v>
                </c:pt>
                <c:pt idx="663">
                  <c:v>36495</c:v>
                </c:pt>
                <c:pt idx="664">
                  <c:v>36496</c:v>
                </c:pt>
                <c:pt idx="665">
                  <c:v>36497</c:v>
                </c:pt>
                <c:pt idx="666">
                  <c:v>36500</c:v>
                </c:pt>
                <c:pt idx="667">
                  <c:v>36501</c:v>
                </c:pt>
                <c:pt idx="668">
                  <c:v>36502</c:v>
                </c:pt>
                <c:pt idx="669">
                  <c:v>36503</c:v>
                </c:pt>
                <c:pt idx="670">
                  <c:v>36504</c:v>
                </c:pt>
                <c:pt idx="671">
                  <c:v>36507</c:v>
                </c:pt>
                <c:pt idx="672">
                  <c:v>36508</c:v>
                </c:pt>
                <c:pt idx="673">
                  <c:v>36509</c:v>
                </c:pt>
                <c:pt idx="674">
                  <c:v>36510</c:v>
                </c:pt>
                <c:pt idx="675">
                  <c:v>36511</c:v>
                </c:pt>
                <c:pt idx="676">
                  <c:v>36514</c:v>
                </c:pt>
                <c:pt idx="677">
                  <c:v>36515</c:v>
                </c:pt>
                <c:pt idx="678">
                  <c:v>36516</c:v>
                </c:pt>
                <c:pt idx="679">
                  <c:v>36517</c:v>
                </c:pt>
                <c:pt idx="680">
                  <c:v>36518</c:v>
                </c:pt>
                <c:pt idx="681">
                  <c:v>36521</c:v>
                </c:pt>
                <c:pt idx="682">
                  <c:v>36522</c:v>
                </c:pt>
                <c:pt idx="683">
                  <c:v>36523</c:v>
                </c:pt>
                <c:pt idx="684">
                  <c:v>36524</c:v>
                </c:pt>
                <c:pt idx="685">
                  <c:v>36525</c:v>
                </c:pt>
                <c:pt idx="686">
                  <c:v>36528</c:v>
                </c:pt>
                <c:pt idx="687">
                  <c:v>36529</c:v>
                </c:pt>
                <c:pt idx="688">
                  <c:v>36530</c:v>
                </c:pt>
                <c:pt idx="689">
                  <c:v>36531</c:v>
                </c:pt>
                <c:pt idx="690">
                  <c:v>36532</c:v>
                </c:pt>
                <c:pt idx="691">
                  <c:v>36535</c:v>
                </c:pt>
                <c:pt idx="692">
                  <c:v>36536</c:v>
                </c:pt>
                <c:pt idx="693">
                  <c:v>36537</c:v>
                </c:pt>
                <c:pt idx="694">
                  <c:v>36538</c:v>
                </c:pt>
                <c:pt idx="695">
                  <c:v>36539</c:v>
                </c:pt>
                <c:pt idx="696">
                  <c:v>36542</c:v>
                </c:pt>
                <c:pt idx="697">
                  <c:v>36543</c:v>
                </c:pt>
                <c:pt idx="698">
                  <c:v>36544</c:v>
                </c:pt>
                <c:pt idx="699">
                  <c:v>36545</c:v>
                </c:pt>
                <c:pt idx="700">
                  <c:v>36546</c:v>
                </c:pt>
                <c:pt idx="701">
                  <c:v>36549</c:v>
                </c:pt>
                <c:pt idx="702">
                  <c:v>36550</c:v>
                </c:pt>
                <c:pt idx="703">
                  <c:v>36551</c:v>
                </c:pt>
                <c:pt idx="704">
                  <c:v>36552</c:v>
                </c:pt>
                <c:pt idx="705">
                  <c:v>36553</c:v>
                </c:pt>
                <c:pt idx="706">
                  <c:v>36556</c:v>
                </c:pt>
                <c:pt idx="707">
                  <c:v>36557</c:v>
                </c:pt>
                <c:pt idx="708">
                  <c:v>36558</c:v>
                </c:pt>
                <c:pt idx="709">
                  <c:v>36559</c:v>
                </c:pt>
                <c:pt idx="710">
                  <c:v>36560</c:v>
                </c:pt>
                <c:pt idx="711">
                  <c:v>36563</c:v>
                </c:pt>
                <c:pt idx="712">
                  <c:v>36564</c:v>
                </c:pt>
                <c:pt idx="713">
                  <c:v>36565</c:v>
                </c:pt>
                <c:pt idx="714">
                  <c:v>36566</c:v>
                </c:pt>
                <c:pt idx="715">
                  <c:v>36567</c:v>
                </c:pt>
                <c:pt idx="716">
                  <c:v>36570</c:v>
                </c:pt>
                <c:pt idx="717">
                  <c:v>36571</c:v>
                </c:pt>
                <c:pt idx="718">
                  <c:v>36572</c:v>
                </c:pt>
                <c:pt idx="719">
                  <c:v>36573</c:v>
                </c:pt>
                <c:pt idx="720">
                  <c:v>36574</c:v>
                </c:pt>
                <c:pt idx="721">
                  <c:v>36577</c:v>
                </c:pt>
                <c:pt idx="722">
                  <c:v>36578</c:v>
                </c:pt>
                <c:pt idx="723">
                  <c:v>36579</c:v>
                </c:pt>
                <c:pt idx="724">
                  <c:v>36580</c:v>
                </c:pt>
                <c:pt idx="725">
                  <c:v>36581</c:v>
                </c:pt>
                <c:pt idx="726">
                  <c:v>36584</c:v>
                </c:pt>
                <c:pt idx="727">
                  <c:v>36585</c:v>
                </c:pt>
                <c:pt idx="728">
                  <c:v>36586</c:v>
                </c:pt>
                <c:pt idx="729">
                  <c:v>36587</c:v>
                </c:pt>
                <c:pt idx="730">
                  <c:v>36588</c:v>
                </c:pt>
                <c:pt idx="731">
                  <c:v>36591</c:v>
                </c:pt>
                <c:pt idx="732">
                  <c:v>36592</c:v>
                </c:pt>
                <c:pt idx="733">
                  <c:v>36593</c:v>
                </c:pt>
                <c:pt idx="734">
                  <c:v>36594</c:v>
                </c:pt>
                <c:pt idx="735">
                  <c:v>36595</c:v>
                </c:pt>
                <c:pt idx="736">
                  <c:v>36598</c:v>
                </c:pt>
                <c:pt idx="737">
                  <c:v>36599</c:v>
                </c:pt>
                <c:pt idx="738">
                  <c:v>36600</c:v>
                </c:pt>
                <c:pt idx="739">
                  <c:v>36601</c:v>
                </c:pt>
                <c:pt idx="740">
                  <c:v>36602</c:v>
                </c:pt>
                <c:pt idx="741">
                  <c:v>36605</c:v>
                </c:pt>
                <c:pt idx="742">
                  <c:v>36606</c:v>
                </c:pt>
                <c:pt idx="743">
                  <c:v>36607</c:v>
                </c:pt>
                <c:pt idx="744">
                  <c:v>36608</c:v>
                </c:pt>
                <c:pt idx="745">
                  <c:v>36609</c:v>
                </c:pt>
                <c:pt idx="746">
                  <c:v>36612</c:v>
                </c:pt>
                <c:pt idx="747">
                  <c:v>36613</c:v>
                </c:pt>
                <c:pt idx="748">
                  <c:v>36614</c:v>
                </c:pt>
                <c:pt idx="749">
                  <c:v>36615</c:v>
                </c:pt>
                <c:pt idx="750">
                  <c:v>36616</c:v>
                </c:pt>
                <c:pt idx="751">
                  <c:v>36619</c:v>
                </c:pt>
                <c:pt idx="752">
                  <c:v>36620</c:v>
                </c:pt>
                <c:pt idx="753">
                  <c:v>36621</c:v>
                </c:pt>
                <c:pt idx="754">
                  <c:v>36622</c:v>
                </c:pt>
                <c:pt idx="755">
                  <c:v>36623</c:v>
                </c:pt>
                <c:pt idx="756">
                  <c:v>36626</c:v>
                </c:pt>
                <c:pt idx="757">
                  <c:v>36627</c:v>
                </c:pt>
                <c:pt idx="758">
                  <c:v>36628</c:v>
                </c:pt>
                <c:pt idx="759">
                  <c:v>36629</c:v>
                </c:pt>
                <c:pt idx="760">
                  <c:v>36630</c:v>
                </c:pt>
                <c:pt idx="761">
                  <c:v>36633</c:v>
                </c:pt>
                <c:pt idx="762">
                  <c:v>36634</c:v>
                </c:pt>
                <c:pt idx="763">
                  <c:v>36635</c:v>
                </c:pt>
                <c:pt idx="764">
                  <c:v>36636</c:v>
                </c:pt>
                <c:pt idx="765">
                  <c:v>36637</c:v>
                </c:pt>
                <c:pt idx="766">
                  <c:v>36640</c:v>
                </c:pt>
                <c:pt idx="767">
                  <c:v>36641</c:v>
                </c:pt>
                <c:pt idx="768">
                  <c:v>36642</c:v>
                </c:pt>
                <c:pt idx="769">
                  <c:v>36643</c:v>
                </c:pt>
                <c:pt idx="770">
                  <c:v>36644</c:v>
                </c:pt>
                <c:pt idx="771">
                  <c:v>36647</c:v>
                </c:pt>
                <c:pt idx="772">
                  <c:v>36648</c:v>
                </c:pt>
                <c:pt idx="773">
                  <c:v>36649</c:v>
                </c:pt>
                <c:pt idx="774">
                  <c:v>36650</c:v>
                </c:pt>
                <c:pt idx="775">
                  <c:v>36651</c:v>
                </c:pt>
                <c:pt idx="776">
                  <c:v>36654</c:v>
                </c:pt>
                <c:pt idx="777">
                  <c:v>36655</c:v>
                </c:pt>
                <c:pt idx="778">
                  <c:v>36656</c:v>
                </c:pt>
                <c:pt idx="779">
                  <c:v>36657</c:v>
                </c:pt>
                <c:pt idx="780">
                  <c:v>36658</c:v>
                </c:pt>
                <c:pt idx="781">
                  <c:v>36661</c:v>
                </c:pt>
                <c:pt idx="782">
                  <c:v>36662</c:v>
                </c:pt>
                <c:pt idx="783">
                  <c:v>36663</c:v>
                </c:pt>
                <c:pt idx="784">
                  <c:v>36664</c:v>
                </c:pt>
                <c:pt idx="785">
                  <c:v>36665</c:v>
                </c:pt>
                <c:pt idx="786">
                  <c:v>36668</c:v>
                </c:pt>
                <c:pt idx="787">
                  <c:v>36669</c:v>
                </c:pt>
                <c:pt idx="788">
                  <c:v>36670</c:v>
                </c:pt>
                <c:pt idx="789">
                  <c:v>36671</c:v>
                </c:pt>
                <c:pt idx="790">
                  <c:v>36672</c:v>
                </c:pt>
                <c:pt idx="791">
                  <c:v>36675</c:v>
                </c:pt>
                <c:pt idx="792">
                  <c:v>36676</c:v>
                </c:pt>
                <c:pt idx="793">
                  <c:v>36677</c:v>
                </c:pt>
                <c:pt idx="794">
                  <c:v>36678</c:v>
                </c:pt>
                <c:pt idx="795">
                  <c:v>36679</c:v>
                </c:pt>
                <c:pt idx="796">
                  <c:v>36682</c:v>
                </c:pt>
                <c:pt idx="797">
                  <c:v>36683</c:v>
                </c:pt>
                <c:pt idx="798">
                  <c:v>36684</c:v>
                </c:pt>
                <c:pt idx="799">
                  <c:v>36685</c:v>
                </c:pt>
                <c:pt idx="800">
                  <c:v>36686</c:v>
                </c:pt>
                <c:pt idx="801">
                  <c:v>36689</c:v>
                </c:pt>
                <c:pt idx="802">
                  <c:v>36690</c:v>
                </c:pt>
                <c:pt idx="803">
                  <c:v>36691</c:v>
                </c:pt>
                <c:pt idx="804">
                  <c:v>36692</c:v>
                </c:pt>
                <c:pt idx="805">
                  <c:v>36693</c:v>
                </c:pt>
                <c:pt idx="806">
                  <c:v>36696</c:v>
                </c:pt>
                <c:pt idx="807">
                  <c:v>36697</c:v>
                </c:pt>
                <c:pt idx="808">
                  <c:v>36698</c:v>
                </c:pt>
                <c:pt idx="809">
                  <c:v>36699</c:v>
                </c:pt>
                <c:pt idx="810">
                  <c:v>36700</c:v>
                </c:pt>
                <c:pt idx="811">
                  <c:v>36703</c:v>
                </c:pt>
                <c:pt idx="812">
                  <c:v>36704</c:v>
                </c:pt>
                <c:pt idx="813">
                  <c:v>36705</c:v>
                </c:pt>
                <c:pt idx="814">
                  <c:v>36706</c:v>
                </c:pt>
                <c:pt idx="815">
                  <c:v>36707</c:v>
                </c:pt>
                <c:pt idx="816">
                  <c:v>36710</c:v>
                </c:pt>
                <c:pt idx="817">
                  <c:v>36711</c:v>
                </c:pt>
                <c:pt idx="818">
                  <c:v>36712</c:v>
                </c:pt>
                <c:pt idx="819">
                  <c:v>36713</c:v>
                </c:pt>
                <c:pt idx="820">
                  <c:v>36714</c:v>
                </c:pt>
                <c:pt idx="821">
                  <c:v>36717</c:v>
                </c:pt>
                <c:pt idx="822">
                  <c:v>36718</c:v>
                </c:pt>
                <c:pt idx="823">
                  <c:v>36719</c:v>
                </c:pt>
                <c:pt idx="824">
                  <c:v>36720</c:v>
                </c:pt>
                <c:pt idx="825">
                  <c:v>36721</c:v>
                </c:pt>
                <c:pt idx="826">
                  <c:v>36724</c:v>
                </c:pt>
                <c:pt idx="827">
                  <c:v>36725</c:v>
                </c:pt>
                <c:pt idx="828">
                  <c:v>36726</c:v>
                </c:pt>
                <c:pt idx="829">
                  <c:v>36727</c:v>
                </c:pt>
                <c:pt idx="830">
                  <c:v>36728</c:v>
                </c:pt>
                <c:pt idx="831">
                  <c:v>36731</c:v>
                </c:pt>
                <c:pt idx="832">
                  <c:v>36732</c:v>
                </c:pt>
                <c:pt idx="833">
                  <c:v>36733</c:v>
                </c:pt>
                <c:pt idx="834">
                  <c:v>36734</c:v>
                </c:pt>
                <c:pt idx="835">
                  <c:v>36735</c:v>
                </c:pt>
                <c:pt idx="836">
                  <c:v>36738</c:v>
                </c:pt>
                <c:pt idx="837">
                  <c:v>36739</c:v>
                </c:pt>
                <c:pt idx="838">
                  <c:v>36740</c:v>
                </c:pt>
                <c:pt idx="839">
                  <c:v>36741</c:v>
                </c:pt>
                <c:pt idx="840">
                  <c:v>36742</c:v>
                </c:pt>
                <c:pt idx="841">
                  <c:v>36745</c:v>
                </c:pt>
                <c:pt idx="842">
                  <c:v>36746</c:v>
                </c:pt>
                <c:pt idx="843">
                  <c:v>36747</c:v>
                </c:pt>
                <c:pt idx="844">
                  <c:v>36748</c:v>
                </c:pt>
                <c:pt idx="845">
                  <c:v>36749</c:v>
                </c:pt>
                <c:pt idx="846">
                  <c:v>36752</c:v>
                </c:pt>
                <c:pt idx="847">
                  <c:v>36753</c:v>
                </c:pt>
                <c:pt idx="848">
                  <c:v>36754</c:v>
                </c:pt>
                <c:pt idx="849">
                  <c:v>36755</c:v>
                </c:pt>
                <c:pt idx="850">
                  <c:v>36756</c:v>
                </c:pt>
                <c:pt idx="851">
                  <c:v>36759</c:v>
                </c:pt>
                <c:pt idx="852">
                  <c:v>36760</c:v>
                </c:pt>
                <c:pt idx="853">
                  <c:v>36761</c:v>
                </c:pt>
                <c:pt idx="854">
                  <c:v>36762</c:v>
                </c:pt>
                <c:pt idx="855">
                  <c:v>36763</c:v>
                </c:pt>
                <c:pt idx="856">
                  <c:v>36766</c:v>
                </c:pt>
                <c:pt idx="857">
                  <c:v>36767</c:v>
                </c:pt>
                <c:pt idx="858">
                  <c:v>36768</c:v>
                </c:pt>
                <c:pt idx="859">
                  <c:v>36769</c:v>
                </c:pt>
                <c:pt idx="860">
                  <c:v>36770</c:v>
                </c:pt>
                <c:pt idx="861">
                  <c:v>36773</c:v>
                </c:pt>
                <c:pt idx="862">
                  <c:v>36774</c:v>
                </c:pt>
                <c:pt idx="863">
                  <c:v>36775</c:v>
                </c:pt>
                <c:pt idx="864">
                  <c:v>36776</c:v>
                </c:pt>
                <c:pt idx="865">
                  <c:v>36777</c:v>
                </c:pt>
                <c:pt idx="866">
                  <c:v>36780</c:v>
                </c:pt>
                <c:pt idx="867">
                  <c:v>36781</c:v>
                </c:pt>
                <c:pt idx="868">
                  <c:v>36782</c:v>
                </c:pt>
                <c:pt idx="869">
                  <c:v>36783</c:v>
                </c:pt>
                <c:pt idx="870">
                  <c:v>36784</c:v>
                </c:pt>
                <c:pt idx="871">
                  <c:v>36787</c:v>
                </c:pt>
                <c:pt idx="872">
                  <c:v>36788</c:v>
                </c:pt>
                <c:pt idx="873">
                  <c:v>36789</c:v>
                </c:pt>
                <c:pt idx="874">
                  <c:v>36790</c:v>
                </c:pt>
                <c:pt idx="875">
                  <c:v>36791</c:v>
                </c:pt>
                <c:pt idx="876">
                  <c:v>36794</c:v>
                </c:pt>
                <c:pt idx="877">
                  <c:v>36795</c:v>
                </c:pt>
                <c:pt idx="878">
                  <c:v>36796</c:v>
                </c:pt>
                <c:pt idx="879">
                  <c:v>36797</c:v>
                </c:pt>
                <c:pt idx="880">
                  <c:v>36798</c:v>
                </c:pt>
                <c:pt idx="881">
                  <c:v>36801</c:v>
                </c:pt>
                <c:pt idx="882">
                  <c:v>36802</c:v>
                </c:pt>
                <c:pt idx="883">
                  <c:v>36803</c:v>
                </c:pt>
                <c:pt idx="884">
                  <c:v>36804</c:v>
                </c:pt>
                <c:pt idx="885">
                  <c:v>36805</c:v>
                </c:pt>
                <c:pt idx="886">
                  <c:v>36808</c:v>
                </c:pt>
                <c:pt idx="887">
                  <c:v>36809</c:v>
                </c:pt>
                <c:pt idx="888">
                  <c:v>36810</c:v>
                </c:pt>
                <c:pt idx="889">
                  <c:v>36811</c:v>
                </c:pt>
                <c:pt idx="890">
                  <c:v>36812</c:v>
                </c:pt>
                <c:pt idx="891">
                  <c:v>36815</c:v>
                </c:pt>
                <c:pt idx="892">
                  <c:v>36816</c:v>
                </c:pt>
                <c:pt idx="893">
                  <c:v>36817</c:v>
                </c:pt>
                <c:pt idx="894">
                  <c:v>36818</c:v>
                </c:pt>
                <c:pt idx="895">
                  <c:v>36819</c:v>
                </c:pt>
                <c:pt idx="896">
                  <c:v>36822</c:v>
                </c:pt>
                <c:pt idx="897">
                  <c:v>36823</c:v>
                </c:pt>
                <c:pt idx="898">
                  <c:v>36824</c:v>
                </c:pt>
                <c:pt idx="899">
                  <c:v>36825</c:v>
                </c:pt>
                <c:pt idx="900">
                  <c:v>36826</c:v>
                </c:pt>
                <c:pt idx="901">
                  <c:v>36829</c:v>
                </c:pt>
                <c:pt idx="902">
                  <c:v>36830</c:v>
                </c:pt>
                <c:pt idx="903">
                  <c:v>36831</c:v>
                </c:pt>
                <c:pt idx="904">
                  <c:v>36832</c:v>
                </c:pt>
                <c:pt idx="905">
                  <c:v>36833</c:v>
                </c:pt>
                <c:pt idx="906">
                  <c:v>36836</c:v>
                </c:pt>
                <c:pt idx="907">
                  <c:v>36837</c:v>
                </c:pt>
                <c:pt idx="908">
                  <c:v>36838</c:v>
                </c:pt>
                <c:pt idx="909">
                  <c:v>36839</c:v>
                </c:pt>
                <c:pt idx="910">
                  <c:v>36840</c:v>
                </c:pt>
                <c:pt idx="911">
                  <c:v>36843</c:v>
                </c:pt>
                <c:pt idx="912">
                  <c:v>36844</c:v>
                </c:pt>
                <c:pt idx="913">
                  <c:v>36845</c:v>
                </c:pt>
                <c:pt idx="914">
                  <c:v>36846</c:v>
                </c:pt>
                <c:pt idx="915">
                  <c:v>36847</c:v>
                </c:pt>
                <c:pt idx="916">
                  <c:v>36850</c:v>
                </c:pt>
                <c:pt idx="917">
                  <c:v>36851</c:v>
                </c:pt>
                <c:pt idx="918">
                  <c:v>36852</c:v>
                </c:pt>
                <c:pt idx="919">
                  <c:v>36853</c:v>
                </c:pt>
                <c:pt idx="920">
                  <c:v>36854</c:v>
                </c:pt>
                <c:pt idx="921">
                  <c:v>36857</c:v>
                </c:pt>
                <c:pt idx="922">
                  <c:v>36858</c:v>
                </c:pt>
                <c:pt idx="923">
                  <c:v>36859</c:v>
                </c:pt>
                <c:pt idx="924">
                  <c:v>36860</c:v>
                </c:pt>
                <c:pt idx="925">
                  <c:v>36861</c:v>
                </c:pt>
                <c:pt idx="926">
                  <c:v>36864</c:v>
                </c:pt>
                <c:pt idx="927">
                  <c:v>36865</c:v>
                </c:pt>
                <c:pt idx="928">
                  <c:v>36866</c:v>
                </c:pt>
                <c:pt idx="929">
                  <c:v>36867</c:v>
                </c:pt>
                <c:pt idx="930">
                  <c:v>36868</c:v>
                </c:pt>
                <c:pt idx="931">
                  <c:v>36871</c:v>
                </c:pt>
                <c:pt idx="932">
                  <c:v>36872</c:v>
                </c:pt>
                <c:pt idx="933">
                  <c:v>36873</c:v>
                </c:pt>
                <c:pt idx="934">
                  <c:v>36874</c:v>
                </c:pt>
                <c:pt idx="935">
                  <c:v>36875</c:v>
                </c:pt>
                <c:pt idx="936">
                  <c:v>36878</c:v>
                </c:pt>
                <c:pt idx="937">
                  <c:v>36879</c:v>
                </c:pt>
                <c:pt idx="938">
                  <c:v>36880</c:v>
                </c:pt>
                <c:pt idx="939">
                  <c:v>36881</c:v>
                </c:pt>
                <c:pt idx="940">
                  <c:v>36882</c:v>
                </c:pt>
                <c:pt idx="941">
                  <c:v>36885</c:v>
                </c:pt>
                <c:pt idx="942">
                  <c:v>36886</c:v>
                </c:pt>
                <c:pt idx="943">
                  <c:v>36887</c:v>
                </c:pt>
                <c:pt idx="944">
                  <c:v>36888</c:v>
                </c:pt>
                <c:pt idx="945">
                  <c:v>36889</c:v>
                </c:pt>
                <c:pt idx="946">
                  <c:v>36892</c:v>
                </c:pt>
                <c:pt idx="947">
                  <c:v>36893</c:v>
                </c:pt>
                <c:pt idx="948">
                  <c:v>36894</c:v>
                </c:pt>
                <c:pt idx="949">
                  <c:v>36895</c:v>
                </c:pt>
                <c:pt idx="950">
                  <c:v>36896</c:v>
                </c:pt>
                <c:pt idx="951">
                  <c:v>36899</c:v>
                </c:pt>
                <c:pt idx="952">
                  <c:v>36900</c:v>
                </c:pt>
                <c:pt idx="953">
                  <c:v>36901</c:v>
                </c:pt>
                <c:pt idx="954">
                  <c:v>36902</c:v>
                </c:pt>
                <c:pt idx="955">
                  <c:v>36903</c:v>
                </c:pt>
                <c:pt idx="956">
                  <c:v>36906</c:v>
                </c:pt>
                <c:pt idx="957">
                  <c:v>36907</c:v>
                </c:pt>
                <c:pt idx="958">
                  <c:v>36908</c:v>
                </c:pt>
                <c:pt idx="959">
                  <c:v>36909</c:v>
                </c:pt>
                <c:pt idx="960">
                  <c:v>36910</c:v>
                </c:pt>
                <c:pt idx="961">
                  <c:v>36913</c:v>
                </c:pt>
                <c:pt idx="962">
                  <c:v>36914</c:v>
                </c:pt>
                <c:pt idx="963">
                  <c:v>36915</c:v>
                </c:pt>
                <c:pt idx="964">
                  <c:v>36916</c:v>
                </c:pt>
                <c:pt idx="965">
                  <c:v>36917</c:v>
                </c:pt>
                <c:pt idx="966">
                  <c:v>36920</c:v>
                </c:pt>
                <c:pt idx="967">
                  <c:v>36921</c:v>
                </c:pt>
                <c:pt idx="968">
                  <c:v>36922</c:v>
                </c:pt>
                <c:pt idx="969">
                  <c:v>36923</c:v>
                </c:pt>
                <c:pt idx="970">
                  <c:v>36924</c:v>
                </c:pt>
                <c:pt idx="971">
                  <c:v>36927</c:v>
                </c:pt>
                <c:pt idx="972">
                  <c:v>36928</c:v>
                </c:pt>
                <c:pt idx="973">
                  <c:v>36929</c:v>
                </c:pt>
                <c:pt idx="974">
                  <c:v>36930</c:v>
                </c:pt>
                <c:pt idx="975">
                  <c:v>36931</c:v>
                </c:pt>
                <c:pt idx="976">
                  <c:v>36934</c:v>
                </c:pt>
                <c:pt idx="977">
                  <c:v>36935</c:v>
                </c:pt>
                <c:pt idx="978">
                  <c:v>36936</c:v>
                </c:pt>
                <c:pt idx="979">
                  <c:v>36937</c:v>
                </c:pt>
                <c:pt idx="980">
                  <c:v>36938</c:v>
                </c:pt>
                <c:pt idx="981">
                  <c:v>36941</c:v>
                </c:pt>
                <c:pt idx="982">
                  <c:v>36942</c:v>
                </c:pt>
                <c:pt idx="983">
                  <c:v>36943</c:v>
                </c:pt>
                <c:pt idx="984">
                  <c:v>36944</c:v>
                </c:pt>
                <c:pt idx="985">
                  <c:v>36945</c:v>
                </c:pt>
                <c:pt idx="986">
                  <c:v>36948</c:v>
                </c:pt>
                <c:pt idx="987">
                  <c:v>36949</c:v>
                </c:pt>
                <c:pt idx="988">
                  <c:v>36950</c:v>
                </c:pt>
                <c:pt idx="989">
                  <c:v>36951</c:v>
                </c:pt>
                <c:pt idx="990">
                  <c:v>36952</c:v>
                </c:pt>
                <c:pt idx="991">
                  <c:v>36955</c:v>
                </c:pt>
                <c:pt idx="992">
                  <c:v>36956</c:v>
                </c:pt>
                <c:pt idx="993">
                  <c:v>36957</c:v>
                </c:pt>
                <c:pt idx="994">
                  <c:v>36958</c:v>
                </c:pt>
                <c:pt idx="995">
                  <c:v>36959</c:v>
                </c:pt>
                <c:pt idx="996">
                  <c:v>36962</c:v>
                </c:pt>
                <c:pt idx="997">
                  <c:v>36963</c:v>
                </c:pt>
                <c:pt idx="998">
                  <c:v>36964</c:v>
                </c:pt>
                <c:pt idx="999">
                  <c:v>36965</c:v>
                </c:pt>
                <c:pt idx="1000">
                  <c:v>36966</c:v>
                </c:pt>
                <c:pt idx="1001">
                  <c:v>36969</c:v>
                </c:pt>
                <c:pt idx="1002">
                  <c:v>36970</c:v>
                </c:pt>
                <c:pt idx="1003">
                  <c:v>36971</c:v>
                </c:pt>
                <c:pt idx="1004">
                  <c:v>36972</c:v>
                </c:pt>
                <c:pt idx="1005">
                  <c:v>36973</c:v>
                </c:pt>
                <c:pt idx="1006">
                  <c:v>36976</c:v>
                </c:pt>
                <c:pt idx="1007">
                  <c:v>36977</c:v>
                </c:pt>
                <c:pt idx="1008">
                  <c:v>36978</c:v>
                </c:pt>
                <c:pt idx="1009">
                  <c:v>36979</c:v>
                </c:pt>
                <c:pt idx="1010">
                  <c:v>36980</c:v>
                </c:pt>
                <c:pt idx="1011">
                  <c:v>36983</c:v>
                </c:pt>
                <c:pt idx="1012">
                  <c:v>36984</c:v>
                </c:pt>
                <c:pt idx="1013">
                  <c:v>36985</c:v>
                </c:pt>
                <c:pt idx="1014">
                  <c:v>36986</c:v>
                </c:pt>
                <c:pt idx="1015">
                  <c:v>36987</c:v>
                </c:pt>
                <c:pt idx="1016">
                  <c:v>36990</c:v>
                </c:pt>
                <c:pt idx="1017">
                  <c:v>36991</c:v>
                </c:pt>
                <c:pt idx="1018">
                  <c:v>36992</c:v>
                </c:pt>
                <c:pt idx="1019">
                  <c:v>36993</c:v>
                </c:pt>
                <c:pt idx="1020">
                  <c:v>36994</c:v>
                </c:pt>
                <c:pt idx="1021">
                  <c:v>36997</c:v>
                </c:pt>
                <c:pt idx="1022">
                  <c:v>36998</c:v>
                </c:pt>
                <c:pt idx="1023">
                  <c:v>36999</c:v>
                </c:pt>
                <c:pt idx="1024">
                  <c:v>37000</c:v>
                </c:pt>
                <c:pt idx="1025">
                  <c:v>37001</c:v>
                </c:pt>
                <c:pt idx="1026">
                  <c:v>37004</c:v>
                </c:pt>
                <c:pt idx="1027">
                  <c:v>37005</c:v>
                </c:pt>
                <c:pt idx="1028">
                  <c:v>37006</c:v>
                </c:pt>
                <c:pt idx="1029">
                  <c:v>37007</c:v>
                </c:pt>
                <c:pt idx="1030">
                  <c:v>37008</c:v>
                </c:pt>
                <c:pt idx="1031">
                  <c:v>37011</c:v>
                </c:pt>
                <c:pt idx="1032">
                  <c:v>37012</c:v>
                </c:pt>
                <c:pt idx="1033">
                  <c:v>37013</c:v>
                </c:pt>
                <c:pt idx="1034">
                  <c:v>37014</c:v>
                </c:pt>
                <c:pt idx="1035">
                  <c:v>37015</c:v>
                </c:pt>
                <c:pt idx="1036">
                  <c:v>37018</c:v>
                </c:pt>
                <c:pt idx="1037">
                  <c:v>37019</c:v>
                </c:pt>
                <c:pt idx="1038">
                  <c:v>37020</c:v>
                </c:pt>
                <c:pt idx="1039">
                  <c:v>37021</c:v>
                </c:pt>
                <c:pt idx="1040">
                  <c:v>37022</c:v>
                </c:pt>
                <c:pt idx="1041">
                  <c:v>37025</c:v>
                </c:pt>
                <c:pt idx="1042">
                  <c:v>37026</c:v>
                </c:pt>
                <c:pt idx="1043">
                  <c:v>37027</c:v>
                </c:pt>
                <c:pt idx="1044">
                  <c:v>37028</c:v>
                </c:pt>
                <c:pt idx="1045">
                  <c:v>37029</c:v>
                </c:pt>
                <c:pt idx="1046">
                  <c:v>37032</c:v>
                </c:pt>
                <c:pt idx="1047">
                  <c:v>37033</c:v>
                </c:pt>
                <c:pt idx="1048">
                  <c:v>37034</c:v>
                </c:pt>
                <c:pt idx="1049">
                  <c:v>37035</c:v>
                </c:pt>
                <c:pt idx="1050">
                  <c:v>37036</c:v>
                </c:pt>
                <c:pt idx="1051">
                  <c:v>37039</c:v>
                </c:pt>
                <c:pt idx="1052">
                  <c:v>37040</c:v>
                </c:pt>
                <c:pt idx="1053">
                  <c:v>37041</c:v>
                </c:pt>
                <c:pt idx="1054">
                  <c:v>37042</c:v>
                </c:pt>
                <c:pt idx="1055">
                  <c:v>37043</c:v>
                </c:pt>
                <c:pt idx="1056">
                  <c:v>37046</c:v>
                </c:pt>
                <c:pt idx="1057">
                  <c:v>37047</c:v>
                </c:pt>
                <c:pt idx="1058">
                  <c:v>37048</c:v>
                </c:pt>
                <c:pt idx="1059">
                  <c:v>37049</c:v>
                </c:pt>
                <c:pt idx="1060">
                  <c:v>37050</c:v>
                </c:pt>
                <c:pt idx="1061">
                  <c:v>37053</c:v>
                </c:pt>
                <c:pt idx="1062">
                  <c:v>37054</c:v>
                </c:pt>
                <c:pt idx="1063">
                  <c:v>37055</c:v>
                </c:pt>
                <c:pt idx="1064">
                  <c:v>37056</c:v>
                </c:pt>
                <c:pt idx="1065">
                  <c:v>37057</c:v>
                </c:pt>
                <c:pt idx="1066">
                  <c:v>37060</c:v>
                </c:pt>
                <c:pt idx="1067">
                  <c:v>37061</c:v>
                </c:pt>
                <c:pt idx="1068">
                  <c:v>37062</c:v>
                </c:pt>
                <c:pt idx="1069">
                  <c:v>37063</c:v>
                </c:pt>
                <c:pt idx="1070">
                  <c:v>37064</c:v>
                </c:pt>
                <c:pt idx="1071">
                  <c:v>37067</c:v>
                </c:pt>
                <c:pt idx="1072">
                  <c:v>37068</c:v>
                </c:pt>
                <c:pt idx="1073">
                  <c:v>37069</c:v>
                </c:pt>
                <c:pt idx="1074">
                  <c:v>37070</c:v>
                </c:pt>
                <c:pt idx="1075">
                  <c:v>37071</c:v>
                </c:pt>
                <c:pt idx="1076">
                  <c:v>37074</c:v>
                </c:pt>
                <c:pt idx="1077">
                  <c:v>37075</c:v>
                </c:pt>
                <c:pt idx="1078">
                  <c:v>37076</c:v>
                </c:pt>
                <c:pt idx="1079">
                  <c:v>37077</c:v>
                </c:pt>
                <c:pt idx="1080">
                  <c:v>37078</c:v>
                </c:pt>
                <c:pt idx="1081">
                  <c:v>37081</c:v>
                </c:pt>
                <c:pt idx="1082">
                  <c:v>37082</c:v>
                </c:pt>
                <c:pt idx="1083">
                  <c:v>37083</c:v>
                </c:pt>
                <c:pt idx="1084">
                  <c:v>37084</c:v>
                </c:pt>
                <c:pt idx="1085">
                  <c:v>37085</c:v>
                </c:pt>
                <c:pt idx="1086">
                  <c:v>37088</c:v>
                </c:pt>
                <c:pt idx="1087">
                  <c:v>37089</c:v>
                </c:pt>
                <c:pt idx="1088">
                  <c:v>37090</c:v>
                </c:pt>
                <c:pt idx="1089">
                  <c:v>37091</c:v>
                </c:pt>
                <c:pt idx="1090">
                  <c:v>37092</c:v>
                </c:pt>
                <c:pt idx="1091">
                  <c:v>37095</c:v>
                </c:pt>
                <c:pt idx="1092">
                  <c:v>37096</c:v>
                </c:pt>
                <c:pt idx="1093">
                  <c:v>37097</c:v>
                </c:pt>
                <c:pt idx="1094">
                  <c:v>37098</c:v>
                </c:pt>
                <c:pt idx="1095">
                  <c:v>37099</c:v>
                </c:pt>
                <c:pt idx="1096">
                  <c:v>37102</c:v>
                </c:pt>
                <c:pt idx="1097">
                  <c:v>37103</c:v>
                </c:pt>
                <c:pt idx="1098">
                  <c:v>37104</c:v>
                </c:pt>
                <c:pt idx="1099">
                  <c:v>37105</c:v>
                </c:pt>
                <c:pt idx="1100">
                  <c:v>37106</c:v>
                </c:pt>
                <c:pt idx="1101">
                  <c:v>37109</c:v>
                </c:pt>
                <c:pt idx="1102">
                  <c:v>37110</c:v>
                </c:pt>
                <c:pt idx="1103">
                  <c:v>37111</c:v>
                </c:pt>
                <c:pt idx="1104">
                  <c:v>37112</c:v>
                </c:pt>
                <c:pt idx="1105">
                  <c:v>37113</c:v>
                </c:pt>
                <c:pt idx="1106">
                  <c:v>37116</c:v>
                </c:pt>
                <c:pt idx="1107">
                  <c:v>37117</c:v>
                </c:pt>
                <c:pt idx="1108">
                  <c:v>37118</c:v>
                </c:pt>
                <c:pt idx="1109">
                  <c:v>37119</c:v>
                </c:pt>
                <c:pt idx="1110">
                  <c:v>37120</c:v>
                </c:pt>
                <c:pt idx="1111">
                  <c:v>37123</c:v>
                </c:pt>
                <c:pt idx="1112">
                  <c:v>37124</c:v>
                </c:pt>
                <c:pt idx="1113">
                  <c:v>37125</c:v>
                </c:pt>
                <c:pt idx="1114">
                  <c:v>37126</c:v>
                </c:pt>
                <c:pt idx="1115">
                  <c:v>37127</c:v>
                </c:pt>
                <c:pt idx="1116">
                  <c:v>37130</c:v>
                </c:pt>
                <c:pt idx="1117">
                  <c:v>37131</c:v>
                </c:pt>
                <c:pt idx="1118">
                  <c:v>37132</c:v>
                </c:pt>
                <c:pt idx="1119">
                  <c:v>37133</c:v>
                </c:pt>
                <c:pt idx="1120">
                  <c:v>37134</c:v>
                </c:pt>
                <c:pt idx="1121">
                  <c:v>37137</c:v>
                </c:pt>
                <c:pt idx="1122">
                  <c:v>37138</c:v>
                </c:pt>
                <c:pt idx="1123">
                  <c:v>37139</c:v>
                </c:pt>
                <c:pt idx="1124">
                  <c:v>37140</c:v>
                </c:pt>
                <c:pt idx="1125">
                  <c:v>37141</c:v>
                </c:pt>
                <c:pt idx="1126">
                  <c:v>37144</c:v>
                </c:pt>
                <c:pt idx="1127">
                  <c:v>37145</c:v>
                </c:pt>
                <c:pt idx="1128">
                  <c:v>37146</c:v>
                </c:pt>
                <c:pt idx="1129">
                  <c:v>37147</c:v>
                </c:pt>
                <c:pt idx="1130">
                  <c:v>37148</c:v>
                </c:pt>
                <c:pt idx="1131">
                  <c:v>37151</c:v>
                </c:pt>
                <c:pt idx="1132">
                  <c:v>37152</c:v>
                </c:pt>
                <c:pt idx="1133">
                  <c:v>37153</c:v>
                </c:pt>
                <c:pt idx="1134">
                  <c:v>37154</c:v>
                </c:pt>
                <c:pt idx="1135">
                  <c:v>37155</c:v>
                </c:pt>
                <c:pt idx="1136">
                  <c:v>37158</c:v>
                </c:pt>
                <c:pt idx="1137">
                  <c:v>37159</c:v>
                </c:pt>
                <c:pt idx="1138">
                  <c:v>37160</c:v>
                </c:pt>
                <c:pt idx="1139">
                  <c:v>37161</c:v>
                </c:pt>
                <c:pt idx="1140">
                  <c:v>37162</c:v>
                </c:pt>
                <c:pt idx="1141">
                  <c:v>37165</c:v>
                </c:pt>
                <c:pt idx="1142">
                  <c:v>37166</c:v>
                </c:pt>
                <c:pt idx="1143">
                  <c:v>37167</c:v>
                </c:pt>
                <c:pt idx="1144">
                  <c:v>37168</c:v>
                </c:pt>
                <c:pt idx="1145">
                  <c:v>37169</c:v>
                </c:pt>
                <c:pt idx="1146">
                  <c:v>37172</c:v>
                </c:pt>
                <c:pt idx="1147">
                  <c:v>37173</c:v>
                </c:pt>
                <c:pt idx="1148">
                  <c:v>37174</c:v>
                </c:pt>
                <c:pt idx="1149">
                  <c:v>37175</c:v>
                </c:pt>
                <c:pt idx="1150">
                  <c:v>37176</c:v>
                </c:pt>
                <c:pt idx="1151">
                  <c:v>37179</c:v>
                </c:pt>
                <c:pt idx="1152">
                  <c:v>37180</c:v>
                </c:pt>
                <c:pt idx="1153">
                  <c:v>37181</c:v>
                </c:pt>
                <c:pt idx="1154">
                  <c:v>37182</c:v>
                </c:pt>
                <c:pt idx="1155">
                  <c:v>37183</c:v>
                </c:pt>
                <c:pt idx="1156">
                  <c:v>37186</c:v>
                </c:pt>
                <c:pt idx="1157">
                  <c:v>37187</c:v>
                </c:pt>
                <c:pt idx="1158">
                  <c:v>37188</c:v>
                </c:pt>
                <c:pt idx="1159">
                  <c:v>37189</c:v>
                </c:pt>
                <c:pt idx="1160">
                  <c:v>37190</c:v>
                </c:pt>
                <c:pt idx="1161">
                  <c:v>37193</c:v>
                </c:pt>
                <c:pt idx="1162">
                  <c:v>37194</c:v>
                </c:pt>
                <c:pt idx="1163">
                  <c:v>37195</c:v>
                </c:pt>
                <c:pt idx="1164">
                  <c:v>37196</c:v>
                </c:pt>
                <c:pt idx="1165">
                  <c:v>37197</c:v>
                </c:pt>
                <c:pt idx="1166">
                  <c:v>37200</c:v>
                </c:pt>
                <c:pt idx="1167">
                  <c:v>37201</c:v>
                </c:pt>
                <c:pt idx="1168">
                  <c:v>37202</c:v>
                </c:pt>
                <c:pt idx="1169">
                  <c:v>37203</c:v>
                </c:pt>
                <c:pt idx="1170">
                  <c:v>37204</c:v>
                </c:pt>
                <c:pt idx="1171">
                  <c:v>37207</c:v>
                </c:pt>
                <c:pt idx="1172">
                  <c:v>37208</c:v>
                </c:pt>
                <c:pt idx="1173">
                  <c:v>37209</c:v>
                </c:pt>
                <c:pt idx="1174">
                  <c:v>37210</c:v>
                </c:pt>
                <c:pt idx="1175">
                  <c:v>37211</c:v>
                </c:pt>
                <c:pt idx="1176">
                  <c:v>37214</c:v>
                </c:pt>
                <c:pt idx="1177">
                  <c:v>37215</c:v>
                </c:pt>
                <c:pt idx="1178">
                  <c:v>37216</c:v>
                </c:pt>
                <c:pt idx="1179">
                  <c:v>37217</c:v>
                </c:pt>
                <c:pt idx="1180">
                  <c:v>37218</c:v>
                </c:pt>
                <c:pt idx="1181">
                  <c:v>37221</c:v>
                </c:pt>
                <c:pt idx="1182">
                  <c:v>37222</c:v>
                </c:pt>
                <c:pt idx="1183">
                  <c:v>37223</c:v>
                </c:pt>
                <c:pt idx="1184">
                  <c:v>37224</c:v>
                </c:pt>
                <c:pt idx="1185">
                  <c:v>37225</c:v>
                </c:pt>
                <c:pt idx="1186">
                  <c:v>37228</c:v>
                </c:pt>
                <c:pt idx="1187">
                  <c:v>37229</c:v>
                </c:pt>
                <c:pt idx="1188">
                  <c:v>37230</c:v>
                </c:pt>
                <c:pt idx="1189">
                  <c:v>37231</c:v>
                </c:pt>
                <c:pt idx="1190">
                  <c:v>37232</c:v>
                </c:pt>
                <c:pt idx="1191">
                  <c:v>37235</c:v>
                </c:pt>
                <c:pt idx="1192">
                  <c:v>37236</c:v>
                </c:pt>
                <c:pt idx="1193">
                  <c:v>37237</c:v>
                </c:pt>
                <c:pt idx="1194">
                  <c:v>37238</c:v>
                </c:pt>
                <c:pt idx="1195">
                  <c:v>37239</c:v>
                </c:pt>
                <c:pt idx="1196">
                  <c:v>37242</c:v>
                </c:pt>
                <c:pt idx="1197">
                  <c:v>37243</c:v>
                </c:pt>
                <c:pt idx="1198">
                  <c:v>37244</c:v>
                </c:pt>
                <c:pt idx="1199">
                  <c:v>37245</c:v>
                </c:pt>
                <c:pt idx="1200">
                  <c:v>37246</c:v>
                </c:pt>
                <c:pt idx="1201">
                  <c:v>37249</c:v>
                </c:pt>
                <c:pt idx="1202">
                  <c:v>37250</c:v>
                </c:pt>
                <c:pt idx="1203">
                  <c:v>37251</c:v>
                </c:pt>
                <c:pt idx="1204">
                  <c:v>37252</c:v>
                </c:pt>
                <c:pt idx="1205">
                  <c:v>37253</c:v>
                </c:pt>
                <c:pt idx="1206">
                  <c:v>37256</c:v>
                </c:pt>
                <c:pt idx="1207">
                  <c:v>37257</c:v>
                </c:pt>
                <c:pt idx="1208">
                  <c:v>37258</c:v>
                </c:pt>
                <c:pt idx="1209">
                  <c:v>37259</c:v>
                </c:pt>
                <c:pt idx="1210">
                  <c:v>37260</c:v>
                </c:pt>
                <c:pt idx="1211">
                  <c:v>37263</c:v>
                </c:pt>
                <c:pt idx="1212">
                  <c:v>37264</c:v>
                </c:pt>
                <c:pt idx="1213">
                  <c:v>37265</c:v>
                </c:pt>
                <c:pt idx="1214">
                  <c:v>37266</c:v>
                </c:pt>
                <c:pt idx="1215">
                  <c:v>37267</c:v>
                </c:pt>
                <c:pt idx="1216">
                  <c:v>37270</c:v>
                </c:pt>
                <c:pt idx="1217">
                  <c:v>37271</c:v>
                </c:pt>
                <c:pt idx="1218">
                  <c:v>37272</c:v>
                </c:pt>
                <c:pt idx="1219">
                  <c:v>37273</c:v>
                </c:pt>
                <c:pt idx="1220">
                  <c:v>37274</c:v>
                </c:pt>
                <c:pt idx="1221">
                  <c:v>37277</c:v>
                </c:pt>
                <c:pt idx="1222">
                  <c:v>37278</c:v>
                </c:pt>
                <c:pt idx="1223">
                  <c:v>37279</c:v>
                </c:pt>
                <c:pt idx="1224">
                  <c:v>37280</c:v>
                </c:pt>
                <c:pt idx="1225">
                  <c:v>37281</c:v>
                </c:pt>
                <c:pt idx="1226">
                  <c:v>37284</c:v>
                </c:pt>
                <c:pt idx="1227">
                  <c:v>37285</c:v>
                </c:pt>
                <c:pt idx="1228">
                  <c:v>37286</c:v>
                </c:pt>
                <c:pt idx="1229">
                  <c:v>37287</c:v>
                </c:pt>
                <c:pt idx="1230">
                  <c:v>37288</c:v>
                </c:pt>
                <c:pt idx="1231">
                  <c:v>37291</c:v>
                </c:pt>
                <c:pt idx="1232">
                  <c:v>37292</c:v>
                </c:pt>
                <c:pt idx="1233">
                  <c:v>37293</c:v>
                </c:pt>
                <c:pt idx="1234">
                  <c:v>37294</c:v>
                </c:pt>
                <c:pt idx="1235">
                  <c:v>37295</c:v>
                </c:pt>
                <c:pt idx="1236">
                  <c:v>37298</c:v>
                </c:pt>
                <c:pt idx="1237">
                  <c:v>37299</c:v>
                </c:pt>
                <c:pt idx="1238">
                  <c:v>37300</c:v>
                </c:pt>
                <c:pt idx="1239">
                  <c:v>37301</c:v>
                </c:pt>
                <c:pt idx="1240">
                  <c:v>37302</c:v>
                </c:pt>
                <c:pt idx="1241">
                  <c:v>37305</c:v>
                </c:pt>
                <c:pt idx="1242">
                  <c:v>37306</c:v>
                </c:pt>
                <c:pt idx="1243">
                  <c:v>37307</c:v>
                </c:pt>
                <c:pt idx="1244">
                  <c:v>37308</c:v>
                </c:pt>
                <c:pt idx="1245">
                  <c:v>37309</c:v>
                </c:pt>
                <c:pt idx="1246">
                  <c:v>37312</c:v>
                </c:pt>
                <c:pt idx="1247">
                  <c:v>37313</c:v>
                </c:pt>
                <c:pt idx="1248">
                  <c:v>37314</c:v>
                </c:pt>
                <c:pt idx="1249">
                  <c:v>37315</c:v>
                </c:pt>
                <c:pt idx="1250">
                  <c:v>37316</c:v>
                </c:pt>
                <c:pt idx="1251">
                  <c:v>37319</c:v>
                </c:pt>
                <c:pt idx="1252">
                  <c:v>37320</c:v>
                </c:pt>
                <c:pt idx="1253">
                  <c:v>37321</c:v>
                </c:pt>
                <c:pt idx="1254">
                  <c:v>37322</c:v>
                </c:pt>
                <c:pt idx="1255">
                  <c:v>37323</c:v>
                </c:pt>
                <c:pt idx="1256">
                  <c:v>37326</c:v>
                </c:pt>
                <c:pt idx="1257">
                  <c:v>37327</c:v>
                </c:pt>
                <c:pt idx="1258">
                  <c:v>37328</c:v>
                </c:pt>
                <c:pt idx="1259">
                  <c:v>37329</c:v>
                </c:pt>
                <c:pt idx="1260">
                  <c:v>37330</c:v>
                </c:pt>
                <c:pt idx="1261">
                  <c:v>37333</c:v>
                </c:pt>
                <c:pt idx="1262">
                  <c:v>37334</c:v>
                </c:pt>
                <c:pt idx="1263">
                  <c:v>37335</c:v>
                </c:pt>
                <c:pt idx="1264">
                  <c:v>37336</c:v>
                </c:pt>
                <c:pt idx="1265">
                  <c:v>37337</c:v>
                </c:pt>
                <c:pt idx="1266">
                  <c:v>37340</c:v>
                </c:pt>
                <c:pt idx="1267">
                  <c:v>37341</c:v>
                </c:pt>
                <c:pt idx="1268">
                  <c:v>37342</c:v>
                </c:pt>
                <c:pt idx="1269">
                  <c:v>37343</c:v>
                </c:pt>
                <c:pt idx="1270">
                  <c:v>37344</c:v>
                </c:pt>
                <c:pt idx="1271">
                  <c:v>37347</c:v>
                </c:pt>
                <c:pt idx="1272">
                  <c:v>37348</c:v>
                </c:pt>
                <c:pt idx="1273">
                  <c:v>37349</c:v>
                </c:pt>
                <c:pt idx="1274">
                  <c:v>37350</c:v>
                </c:pt>
                <c:pt idx="1275">
                  <c:v>37351</c:v>
                </c:pt>
                <c:pt idx="1276">
                  <c:v>37354</c:v>
                </c:pt>
                <c:pt idx="1277">
                  <c:v>37355</c:v>
                </c:pt>
                <c:pt idx="1278">
                  <c:v>37356</c:v>
                </c:pt>
                <c:pt idx="1279">
                  <c:v>37357</c:v>
                </c:pt>
                <c:pt idx="1280">
                  <c:v>37358</c:v>
                </c:pt>
                <c:pt idx="1281">
                  <c:v>37361</c:v>
                </c:pt>
                <c:pt idx="1282">
                  <c:v>37362</c:v>
                </c:pt>
                <c:pt idx="1283">
                  <c:v>37363</c:v>
                </c:pt>
                <c:pt idx="1284">
                  <c:v>37364</c:v>
                </c:pt>
                <c:pt idx="1285">
                  <c:v>37365</c:v>
                </c:pt>
                <c:pt idx="1286">
                  <c:v>37368</c:v>
                </c:pt>
                <c:pt idx="1287">
                  <c:v>37369</c:v>
                </c:pt>
                <c:pt idx="1288">
                  <c:v>37370</c:v>
                </c:pt>
                <c:pt idx="1289">
                  <c:v>37371</c:v>
                </c:pt>
                <c:pt idx="1290">
                  <c:v>37372</c:v>
                </c:pt>
                <c:pt idx="1291">
                  <c:v>37375</c:v>
                </c:pt>
                <c:pt idx="1292">
                  <c:v>37376</c:v>
                </c:pt>
                <c:pt idx="1293">
                  <c:v>37377</c:v>
                </c:pt>
                <c:pt idx="1294">
                  <c:v>37378</c:v>
                </c:pt>
                <c:pt idx="1295">
                  <c:v>37379</c:v>
                </c:pt>
                <c:pt idx="1296">
                  <c:v>37382</c:v>
                </c:pt>
                <c:pt idx="1297">
                  <c:v>37383</c:v>
                </c:pt>
                <c:pt idx="1298">
                  <c:v>37384</c:v>
                </c:pt>
                <c:pt idx="1299">
                  <c:v>37385</c:v>
                </c:pt>
                <c:pt idx="1300">
                  <c:v>37386</c:v>
                </c:pt>
                <c:pt idx="1301">
                  <c:v>37389</c:v>
                </c:pt>
                <c:pt idx="1302">
                  <c:v>37390</c:v>
                </c:pt>
                <c:pt idx="1303">
                  <c:v>37391</c:v>
                </c:pt>
                <c:pt idx="1304">
                  <c:v>37392</c:v>
                </c:pt>
                <c:pt idx="1305">
                  <c:v>37393</c:v>
                </c:pt>
                <c:pt idx="1306">
                  <c:v>37396</c:v>
                </c:pt>
                <c:pt idx="1307">
                  <c:v>37397</c:v>
                </c:pt>
                <c:pt idx="1308">
                  <c:v>37398</c:v>
                </c:pt>
                <c:pt idx="1309">
                  <c:v>37399</c:v>
                </c:pt>
                <c:pt idx="1310">
                  <c:v>37400</c:v>
                </c:pt>
                <c:pt idx="1311">
                  <c:v>37403</c:v>
                </c:pt>
                <c:pt idx="1312">
                  <c:v>37404</c:v>
                </c:pt>
                <c:pt idx="1313">
                  <c:v>37405</c:v>
                </c:pt>
                <c:pt idx="1314">
                  <c:v>37406</c:v>
                </c:pt>
                <c:pt idx="1315">
                  <c:v>37407</c:v>
                </c:pt>
                <c:pt idx="1316">
                  <c:v>37410</c:v>
                </c:pt>
                <c:pt idx="1317">
                  <c:v>37411</c:v>
                </c:pt>
                <c:pt idx="1318">
                  <c:v>37412</c:v>
                </c:pt>
                <c:pt idx="1319">
                  <c:v>37413</c:v>
                </c:pt>
                <c:pt idx="1320">
                  <c:v>37414</c:v>
                </c:pt>
                <c:pt idx="1321">
                  <c:v>37417</c:v>
                </c:pt>
                <c:pt idx="1322">
                  <c:v>37418</c:v>
                </c:pt>
                <c:pt idx="1323">
                  <c:v>37419</c:v>
                </c:pt>
                <c:pt idx="1324">
                  <c:v>37420</c:v>
                </c:pt>
                <c:pt idx="1325">
                  <c:v>37421</c:v>
                </c:pt>
                <c:pt idx="1326">
                  <c:v>37424</c:v>
                </c:pt>
                <c:pt idx="1327">
                  <c:v>37425</c:v>
                </c:pt>
                <c:pt idx="1328">
                  <c:v>37426</c:v>
                </c:pt>
                <c:pt idx="1329">
                  <c:v>37427</c:v>
                </c:pt>
                <c:pt idx="1330">
                  <c:v>37428</c:v>
                </c:pt>
                <c:pt idx="1331">
                  <c:v>37431</c:v>
                </c:pt>
                <c:pt idx="1332">
                  <c:v>37432</c:v>
                </c:pt>
                <c:pt idx="1333">
                  <c:v>37433</c:v>
                </c:pt>
                <c:pt idx="1334">
                  <c:v>37434</c:v>
                </c:pt>
                <c:pt idx="1335">
                  <c:v>37435</c:v>
                </c:pt>
                <c:pt idx="1336">
                  <c:v>37438</c:v>
                </c:pt>
                <c:pt idx="1337">
                  <c:v>37439</c:v>
                </c:pt>
                <c:pt idx="1338">
                  <c:v>37440</c:v>
                </c:pt>
                <c:pt idx="1339">
                  <c:v>37441</c:v>
                </c:pt>
                <c:pt idx="1340">
                  <c:v>37442</c:v>
                </c:pt>
                <c:pt idx="1341">
                  <c:v>37445</c:v>
                </c:pt>
                <c:pt idx="1342">
                  <c:v>37446</c:v>
                </c:pt>
                <c:pt idx="1343">
                  <c:v>37447</c:v>
                </c:pt>
                <c:pt idx="1344">
                  <c:v>37448</c:v>
                </c:pt>
                <c:pt idx="1345">
                  <c:v>37449</c:v>
                </c:pt>
                <c:pt idx="1346">
                  <c:v>37452</c:v>
                </c:pt>
                <c:pt idx="1347">
                  <c:v>37453</c:v>
                </c:pt>
                <c:pt idx="1348">
                  <c:v>37454</c:v>
                </c:pt>
                <c:pt idx="1349">
                  <c:v>37455</c:v>
                </c:pt>
                <c:pt idx="1350">
                  <c:v>37456</c:v>
                </c:pt>
                <c:pt idx="1351">
                  <c:v>37459</c:v>
                </c:pt>
                <c:pt idx="1352">
                  <c:v>37460</c:v>
                </c:pt>
                <c:pt idx="1353">
                  <c:v>37461</c:v>
                </c:pt>
                <c:pt idx="1354">
                  <c:v>37462</c:v>
                </c:pt>
                <c:pt idx="1355">
                  <c:v>37463</c:v>
                </c:pt>
                <c:pt idx="1356">
                  <c:v>37466</c:v>
                </c:pt>
                <c:pt idx="1357">
                  <c:v>37467</c:v>
                </c:pt>
                <c:pt idx="1358">
                  <c:v>37468</c:v>
                </c:pt>
                <c:pt idx="1359">
                  <c:v>37469</c:v>
                </c:pt>
                <c:pt idx="1360">
                  <c:v>37470</c:v>
                </c:pt>
                <c:pt idx="1361">
                  <c:v>37473</c:v>
                </c:pt>
                <c:pt idx="1362">
                  <c:v>37474</c:v>
                </c:pt>
                <c:pt idx="1363">
                  <c:v>37475</c:v>
                </c:pt>
                <c:pt idx="1364">
                  <c:v>37476</c:v>
                </c:pt>
                <c:pt idx="1365">
                  <c:v>37477</c:v>
                </c:pt>
                <c:pt idx="1366">
                  <c:v>37480</c:v>
                </c:pt>
                <c:pt idx="1367">
                  <c:v>37481</c:v>
                </c:pt>
                <c:pt idx="1368">
                  <c:v>37482</c:v>
                </c:pt>
                <c:pt idx="1369">
                  <c:v>37483</c:v>
                </c:pt>
                <c:pt idx="1370">
                  <c:v>37484</c:v>
                </c:pt>
                <c:pt idx="1371">
                  <c:v>37487</c:v>
                </c:pt>
                <c:pt idx="1372">
                  <c:v>37488</c:v>
                </c:pt>
                <c:pt idx="1373">
                  <c:v>37489</c:v>
                </c:pt>
                <c:pt idx="1374">
                  <c:v>37490</c:v>
                </c:pt>
                <c:pt idx="1375">
                  <c:v>37491</c:v>
                </c:pt>
                <c:pt idx="1376">
                  <c:v>37494</c:v>
                </c:pt>
                <c:pt idx="1377">
                  <c:v>37495</c:v>
                </c:pt>
                <c:pt idx="1378">
                  <c:v>37496</c:v>
                </c:pt>
                <c:pt idx="1379">
                  <c:v>37497</c:v>
                </c:pt>
                <c:pt idx="1380">
                  <c:v>37498</c:v>
                </c:pt>
                <c:pt idx="1381">
                  <c:v>37501</c:v>
                </c:pt>
                <c:pt idx="1382">
                  <c:v>37502</c:v>
                </c:pt>
                <c:pt idx="1383">
                  <c:v>37503</c:v>
                </c:pt>
                <c:pt idx="1384">
                  <c:v>37504</c:v>
                </c:pt>
                <c:pt idx="1385">
                  <c:v>37505</c:v>
                </c:pt>
                <c:pt idx="1386">
                  <c:v>37508</c:v>
                </c:pt>
                <c:pt idx="1387">
                  <c:v>37509</c:v>
                </c:pt>
                <c:pt idx="1388">
                  <c:v>37510</c:v>
                </c:pt>
                <c:pt idx="1389">
                  <c:v>37511</c:v>
                </c:pt>
                <c:pt idx="1390">
                  <c:v>37512</c:v>
                </c:pt>
                <c:pt idx="1391">
                  <c:v>37515</c:v>
                </c:pt>
                <c:pt idx="1392">
                  <c:v>37516</c:v>
                </c:pt>
                <c:pt idx="1393">
                  <c:v>37517</c:v>
                </c:pt>
                <c:pt idx="1394">
                  <c:v>37518</c:v>
                </c:pt>
                <c:pt idx="1395">
                  <c:v>37519</c:v>
                </c:pt>
                <c:pt idx="1396">
                  <c:v>37522</c:v>
                </c:pt>
                <c:pt idx="1397">
                  <c:v>37523</c:v>
                </c:pt>
                <c:pt idx="1398">
                  <c:v>37524</c:v>
                </c:pt>
                <c:pt idx="1399">
                  <c:v>37525</c:v>
                </c:pt>
                <c:pt idx="1400">
                  <c:v>37526</c:v>
                </c:pt>
                <c:pt idx="1401">
                  <c:v>37529</c:v>
                </c:pt>
                <c:pt idx="1402">
                  <c:v>37530</c:v>
                </c:pt>
                <c:pt idx="1403">
                  <c:v>37531</c:v>
                </c:pt>
                <c:pt idx="1404">
                  <c:v>37532</c:v>
                </c:pt>
                <c:pt idx="1405">
                  <c:v>37533</c:v>
                </c:pt>
                <c:pt idx="1406">
                  <c:v>37536</c:v>
                </c:pt>
                <c:pt idx="1407">
                  <c:v>37537</c:v>
                </c:pt>
                <c:pt idx="1408">
                  <c:v>37538</c:v>
                </c:pt>
                <c:pt idx="1409">
                  <c:v>37539</c:v>
                </c:pt>
                <c:pt idx="1410">
                  <c:v>37540</c:v>
                </c:pt>
                <c:pt idx="1411">
                  <c:v>37543</c:v>
                </c:pt>
                <c:pt idx="1412">
                  <c:v>37544</c:v>
                </c:pt>
                <c:pt idx="1413">
                  <c:v>37545</c:v>
                </c:pt>
                <c:pt idx="1414">
                  <c:v>37546</c:v>
                </c:pt>
                <c:pt idx="1415">
                  <c:v>37547</c:v>
                </c:pt>
                <c:pt idx="1416">
                  <c:v>37550</c:v>
                </c:pt>
                <c:pt idx="1417">
                  <c:v>37551</c:v>
                </c:pt>
                <c:pt idx="1418">
                  <c:v>37552</c:v>
                </c:pt>
                <c:pt idx="1419">
                  <c:v>37553</c:v>
                </c:pt>
                <c:pt idx="1420">
                  <c:v>37554</c:v>
                </c:pt>
                <c:pt idx="1421">
                  <c:v>37557</c:v>
                </c:pt>
                <c:pt idx="1422">
                  <c:v>37558</c:v>
                </c:pt>
                <c:pt idx="1423">
                  <c:v>37559</c:v>
                </c:pt>
                <c:pt idx="1424">
                  <c:v>37560</c:v>
                </c:pt>
                <c:pt idx="1425">
                  <c:v>37561</c:v>
                </c:pt>
                <c:pt idx="1426">
                  <c:v>37564</c:v>
                </c:pt>
                <c:pt idx="1427">
                  <c:v>37565</c:v>
                </c:pt>
                <c:pt idx="1428">
                  <c:v>37566</c:v>
                </c:pt>
                <c:pt idx="1429">
                  <c:v>37567</c:v>
                </c:pt>
                <c:pt idx="1430">
                  <c:v>37568</c:v>
                </c:pt>
                <c:pt idx="1431">
                  <c:v>37571</c:v>
                </c:pt>
                <c:pt idx="1432">
                  <c:v>37572</c:v>
                </c:pt>
                <c:pt idx="1433">
                  <c:v>37573</c:v>
                </c:pt>
                <c:pt idx="1434">
                  <c:v>37574</c:v>
                </c:pt>
                <c:pt idx="1435">
                  <c:v>37575</c:v>
                </c:pt>
                <c:pt idx="1436">
                  <c:v>37578</c:v>
                </c:pt>
                <c:pt idx="1437">
                  <c:v>37579</c:v>
                </c:pt>
                <c:pt idx="1438">
                  <c:v>37580</c:v>
                </c:pt>
                <c:pt idx="1439">
                  <c:v>37581</c:v>
                </c:pt>
                <c:pt idx="1440">
                  <c:v>37582</c:v>
                </c:pt>
                <c:pt idx="1441">
                  <c:v>37585</c:v>
                </c:pt>
                <c:pt idx="1442">
                  <c:v>37586</c:v>
                </c:pt>
                <c:pt idx="1443">
                  <c:v>37587</c:v>
                </c:pt>
                <c:pt idx="1444">
                  <c:v>37588</c:v>
                </c:pt>
                <c:pt idx="1445">
                  <c:v>37589</c:v>
                </c:pt>
                <c:pt idx="1446">
                  <c:v>37592</c:v>
                </c:pt>
                <c:pt idx="1447">
                  <c:v>37593</c:v>
                </c:pt>
                <c:pt idx="1448">
                  <c:v>37594</c:v>
                </c:pt>
                <c:pt idx="1449">
                  <c:v>37595</c:v>
                </c:pt>
                <c:pt idx="1450">
                  <c:v>37596</c:v>
                </c:pt>
                <c:pt idx="1451">
                  <c:v>37599</c:v>
                </c:pt>
                <c:pt idx="1452">
                  <c:v>37600</c:v>
                </c:pt>
                <c:pt idx="1453">
                  <c:v>37601</c:v>
                </c:pt>
                <c:pt idx="1454">
                  <c:v>37602</c:v>
                </c:pt>
                <c:pt idx="1455">
                  <c:v>37603</c:v>
                </c:pt>
                <c:pt idx="1456">
                  <c:v>37606</c:v>
                </c:pt>
                <c:pt idx="1457">
                  <c:v>37607</c:v>
                </c:pt>
                <c:pt idx="1458">
                  <c:v>37608</c:v>
                </c:pt>
                <c:pt idx="1459">
                  <c:v>37609</c:v>
                </c:pt>
                <c:pt idx="1460">
                  <c:v>37610</c:v>
                </c:pt>
                <c:pt idx="1461">
                  <c:v>37613</c:v>
                </c:pt>
                <c:pt idx="1462">
                  <c:v>37614</c:v>
                </c:pt>
                <c:pt idx="1463">
                  <c:v>37615</c:v>
                </c:pt>
                <c:pt idx="1464">
                  <c:v>37616</c:v>
                </c:pt>
                <c:pt idx="1465">
                  <c:v>37617</c:v>
                </c:pt>
                <c:pt idx="1466">
                  <c:v>37620</c:v>
                </c:pt>
                <c:pt idx="1467">
                  <c:v>37621</c:v>
                </c:pt>
                <c:pt idx="1468">
                  <c:v>37622</c:v>
                </c:pt>
                <c:pt idx="1469">
                  <c:v>37623</c:v>
                </c:pt>
                <c:pt idx="1470">
                  <c:v>37624</c:v>
                </c:pt>
                <c:pt idx="1471">
                  <c:v>37627</c:v>
                </c:pt>
                <c:pt idx="1472">
                  <c:v>37628</c:v>
                </c:pt>
                <c:pt idx="1473">
                  <c:v>37629</c:v>
                </c:pt>
                <c:pt idx="1474">
                  <c:v>37630</c:v>
                </c:pt>
                <c:pt idx="1475">
                  <c:v>37631</c:v>
                </c:pt>
                <c:pt idx="1476">
                  <c:v>37634</c:v>
                </c:pt>
                <c:pt idx="1477">
                  <c:v>37635</c:v>
                </c:pt>
                <c:pt idx="1478">
                  <c:v>37636</c:v>
                </c:pt>
                <c:pt idx="1479">
                  <c:v>37637</c:v>
                </c:pt>
                <c:pt idx="1480">
                  <c:v>37638</c:v>
                </c:pt>
                <c:pt idx="1481">
                  <c:v>37641</c:v>
                </c:pt>
                <c:pt idx="1482">
                  <c:v>37642</c:v>
                </c:pt>
                <c:pt idx="1483">
                  <c:v>37643</c:v>
                </c:pt>
                <c:pt idx="1484">
                  <c:v>37644</c:v>
                </c:pt>
                <c:pt idx="1485">
                  <c:v>37645</c:v>
                </c:pt>
                <c:pt idx="1486">
                  <c:v>37648</c:v>
                </c:pt>
                <c:pt idx="1487">
                  <c:v>37649</c:v>
                </c:pt>
                <c:pt idx="1488">
                  <c:v>37650</c:v>
                </c:pt>
                <c:pt idx="1489">
                  <c:v>37651</c:v>
                </c:pt>
                <c:pt idx="1490">
                  <c:v>37652</c:v>
                </c:pt>
                <c:pt idx="1491">
                  <c:v>37655</c:v>
                </c:pt>
                <c:pt idx="1492">
                  <c:v>37656</c:v>
                </c:pt>
                <c:pt idx="1493">
                  <c:v>37657</c:v>
                </c:pt>
                <c:pt idx="1494">
                  <c:v>37658</c:v>
                </c:pt>
                <c:pt idx="1495">
                  <c:v>37659</c:v>
                </c:pt>
                <c:pt idx="1496">
                  <c:v>37662</c:v>
                </c:pt>
                <c:pt idx="1497">
                  <c:v>37663</c:v>
                </c:pt>
                <c:pt idx="1498">
                  <c:v>37664</c:v>
                </c:pt>
                <c:pt idx="1499">
                  <c:v>37665</c:v>
                </c:pt>
                <c:pt idx="1500">
                  <c:v>37666</c:v>
                </c:pt>
                <c:pt idx="1501">
                  <c:v>37669</c:v>
                </c:pt>
                <c:pt idx="1502">
                  <c:v>37670</c:v>
                </c:pt>
                <c:pt idx="1503">
                  <c:v>37671</c:v>
                </c:pt>
                <c:pt idx="1504">
                  <c:v>37672</c:v>
                </c:pt>
                <c:pt idx="1505">
                  <c:v>37673</c:v>
                </c:pt>
                <c:pt idx="1506">
                  <c:v>37676</c:v>
                </c:pt>
                <c:pt idx="1507">
                  <c:v>37677</c:v>
                </c:pt>
                <c:pt idx="1508">
                  <c:v>37678</c:v>
                </c:pt>
                <c:pt idx="1509">
                  <c:v>37679</c:v>
                </c:pt>
                <c:pt idx="1510">
                  <c:v>37680</c:v>
                </c:pt>
                <c:pt idx="1511">
                  <c:v>37683</c:v>
                </c:pt>
                <c:pt idx="1512">
                  <c:v>37684</c:v>
                </c:pt>
                <c:pt idx="1513">
                  <c:v>37685</c:v>
                </c:pt>
                <c:pt idx="1514">
                  <c:v>37686</c:v>
                </c:pt>
                <c:pt idx="1515">
                  <c:v>37687</c:v>
                </c:pt>
                <c:pt idx="1516">
                  <c:v>37690</c:v>
                </c:pt>
                <c:pt idx="1517">
                  <c:v>37691</c:v>
                </c:pt>
                <c:pt idx="1518">
                  <c:v>37692</c:v>
                </c:pt>
                <c:pt idx="1519">
                  <c:v>37693</c:v>
                </c:pt>
                <c:pt idx="1520">
                  <c:v>37694</c:v>
                </c:pt>
                <c:pt idx="1521">
                  <c:v>37697</c:v>
                </c:pt>
                <c:pt idx="1522">
                  <c:v>37698</c:v>
                </c:pt>
                <c:pt idx="1523">
                  <c:v>37699</c:v>
                </c:pt>
                <c:pt idx="1524">
                  <c:v>37700</c:v>
                </c:pt>
                <c:pt idx="1525">
                  <c:v>37701</c:v>
                </c:pt>
                <c:pt idx="1526">
                  <c:v>37704</c:v>
                </c:pt>
                <c:pt idx="1527">
                  <c:v>37705</c:v>
                </c:pt>
                <c:pt idx="1528">
                  <c:v>37706</c:v>
                </c:pt>
                <c:pt idx="1529">
                  <c:v>37707</c:v>
                </c:pt>
                <c:pt idx="1530">
                  <c:v>37708</c:v>
                </c:pt>
                <c:pt idx="1531">
                  <c:v>37711</c:v>
                </c:pt>
                <c:pt idx="1532">
                  <c:v>37712</c:v>
                </c:pt>
                <c:pt idx="1533">
                  <c:v>37713</c:v>
                </c:pt>
                <c:pt idx="1534">
                  <c:v>37714</c:v>
                </c:pt>
                <c:pt idx="1535">
                  <c:v>37715</c:v>
                </c:pt>
                <c:pt idx="1536">
                  <c:v>37718</c:v>
                </c:pt>
                <c:pt idx="1537">
                  <c:v>37719</c:v>
                </c:pt>
                <c:pt idx="1538">
                  <c:v>37720</c:v>
                </c:pt>
                <c:pt idx="1539">
                  <c:v>37721</c:v>
                </c:pt>
                <c:pt idx="1540">
                  <c:v>37722</c:v>
                </c:pt>
                <c:pt idx="1541">
                  <c:v>37725</c:v>
                </c:pt>
                <c:pt idx="1542">
                  <c:v>37726</c:v>
                </c:pt>
                <c:pt idx="1543">
                  <c:v>37727</c:v>
                </c:pt>
                <c:pt idx="1544">
                  <c:v>37728</c:v>
                </c:pt>
                <c:pt idx="1545">
                  <c:v>37729</c:v>
                </c:pt>
                <c:pt idx="1546">
                  <c:v>37732</c:v>
                </c:pt>
                <c:pt idx="1547">
                  <c:v>37733</c:v>
                </c:pt>
                <c:pt idx="1548">
                  <c:v>37734</c:v>
                </c:pt>
                <c:pt idx="1549">
                  <c:v>37735</c:v>
                </c:pt>
                <c:pt idx="1550">
                  <c:v>37736</c:v>
                </c:pt>
                <c:pt idx="1551">
                  <c:v>37739</c:v>
                </c:pt>
                <c:pt idx="1552">
                  <c:v>37740</c:v>
                </c:pt>
                <c:pt idx="1553">
                  <c:v>37741</c:v>
                </c:pt>
                <c:pt idx="1554">
                  <c:v>37742</c:v>
                </c:pt>
                <c:pt idx="1555">
                  <c:v>37743</c:v>
                </c:pt>
                <c:pt idx="1556">
                  <c:v>37746</c:v>
                </c:pt>
                <c:pt idx="1557">
                  <c:v>37747</c:v>
                </c:pt>
                <c:pt idx="1558">
                  <c:v>37748</c:v>
                </c:pt>
                <c:pt idx="1559">
                  <c:v>37749</c:v>
                </c:pt>
                <c:pt idx="1560">
                  <c:v>37750</c:v>
                </c:pt>
                <c:pt idx="1561">
                  <c:v>37753</c:v>
                </c:pt>
                <c:pt idx="1562">
                  <c:v>37754</c:v>
                </c:pt>
                <c:pt idx="1563">
                  <c:v>37755</c:v>
                </c:pt>
                <c:pt idx="1564">
                  <c:v>37756</c:v>
                </c:pt>
                <c:pt idx="1565">
                  <c:v>37757</c:v>
                </c:pt>
                <c:pt idx="1566">
                  <c:v>37760</c:v>
                </c:pt>
                <c:pt idx="1567">
                  <c:v>37761</c:v>
                </c:pt>
                <c:pt idx="1568">
                  <c:v>37762</c:v>
                </c:pt>
                <c:pt idx="1569">
                  <c:v>37763</c:v>
                </c:pt>
                <c:pt idx="1570">
                  <c:v>37764</c:v>
                </c:pt>
                <c:pt idx="1571">
                  <c:v>37767</c:v>
                </c:pt>
                <c:pt idx="1572">
                  <c:v>37768</c:v>
                </c:pt>
                <c:pt idx="1573">
                  <c:v>37769</c:v>
                </c:pt>
                <c:pt idx="1574">
                  <c:v>37770</c:v>
                </c:pt>
                <c:pt idx="1575">
                  <c:v>37771</c:v>
                </c:pt>
                <c:pt idx="1576">
                  <c:v>37774</c:v>
                </c:pt>
                <c:pt idx="1577">
                  <c:v>37775</c:v>
                </c:pt>
                <c:pt idx="1578">
                  <c:v>37776</c:v>
                </c:pt>
                <c:pt idx="1579">
                  <c:v>37777</c:v>
                </c:pt>
                <c:pt idx="1580">
                  <c:v>37778</c:v>
                </c:pt>
                <c:pt idx="1581">
                  <c:v>37781</c:v>
                </c:pt>
                <c:pt idx="1582">
                  <c:v>37782</c:v>
                </c:pt>
                <c:pt idx="1583">
                  <c:v>37783</c:v>
                </c:pt>
                <c:pt idx="1584">
                  <c:v>37784</c:v>
                </c:pt>
                <c:pt idx="1585">
                  <c:v>37785</c:v>
                </c:pt>
                <c:pt idx="1586">
                  <c:v>37788</c:v>
                </c:pt>
                <c:pt idx="1587">
                  <c:v>37789</c:v>
                </c:pt>
                <c:pt idx="1588">
                  <c:v>37790</c:v>
                </c:pt>
                <c:pt idx="1589">
                  <c:v>37791</c:v>
                </c:pt>
                <c:pt idx="1590">
                  <c:v>37792</c:v>
                </c:pt>
                <c:pt idx="1591">
                  <c:v>37795</c:v>
                </c:pt>
                <c:pt idx="1592">
                  <c:v>37796</c:v>
                </c:pt>
                <c:pt idx="1593">
                  <c:v>37797</c:v>
                </c:pt>
                <c:pt idx="1594">
                  <c:v>37798</c:v>
                </c:pt>
                <c:pt idx="1595">
                  <c:v>37799</c:v>
                </c:pt>
                <c:pt idx="1596">
                  <c:v>37802</c:v>
                </c:pt>
                <c:pt idx="1597">
                  <c:v>37803</c:v>
                </c:pt>
                <c:pt idx="1598">
                  <c:v>37804</c:v>
                </c:pt>
                <c:pt idx="1599">
                  <c:v>37805</c:v>
                </c:pt>
                <c:pt idx="1600">
                  <c:v>37806</c:v>
                </c:pt>
                <c:pt idx="1601">
                  <c:v>37809</c:v>
                </c:pt>
                <c:pt idx="1602">
                  <c:v>37810</c:v>
                </c:pt>
                <c:pt idx="1603">
                  <c:v>37811</c:v>
                </c:pt>
                <c:pt idx="1604">
                  <c:v>37812</c:v>
                </c:pt>
                <c:pt idx="1605">
                  <c:v>37813</c:v>
                </c:pt>
                <c:pt idx="1606">
                  <c:v>37816</c:v>
                </c:pt>
                <c:pt idx="1607">
                  <c:v>37817</c:v>
                </c:pt>
                <c:pt idx="1608">
                  <c:v>37818</c:v>
                </c:pt>
                <c:pt idx="1609">
                  <c:v>37819</c:v>
                </c:pt>
                <c:pt idx="1610">
                  <c:v>37820</c:v>
                </c:pt>
                <c:pt idx="1611">
                  <c:v>37823</c:v>
                </c:pt>
                <c:pt idx="1612">
                  <c:v>37824</c:v>
                </c:pt>
                <c:pt idx="1613">
                  <c:v>37825</c:v>
                </c:pt>
                <c:pt idx="1614">
                  <c:v>37826</c:v>
                </c:pt>
                <c:pt idx="1615">
                  <c:v>37827</c:v>
                </c:pt>
                <c:pt idx="1616">
                  <c:v>37830</c:v>
                </c:pt>
                <c:pt idx="1617">
                  <c:v>37831</c:v>
                </c:pt>
                <c:pt idx="1618">
                  <c:v>37832</c:v>
                </c:pt>
                <c:pt idx="1619">
                  <c:v>37833</c:v>
                </c:pt>
                <c:pt idx="1620">
                  <c:v>37834</c:v>
                </c:pt>
                <c:pt idx="1621">
                  <c:v>37837</c:v>
                </c:pt>
                <c:pt idx="1622">
                  <c:v>37838</c:v>
                </c:pt>
                <c:pt idx="1623">
                  <c:v>37839</c:v>
                </c:pt>
                <c:pt idx="1624">
                  <c:v>37840</c:v>
                </c:pt>
                <c:pt idx="1625">
                  <c:v>37841</c:v>
                </c:pt>
                <c:pt idx="1626">
                  <c:v>37844</c:v>
                </c:pt>
                <c:pt idx="1627">
                  <c:v>37845</c:v>
                </c:pt>
                <c:pt idx="1628">
                  <c:v>37846</c:v>
                </c:pt>
                <c:pt idx="1629">
                  <c:v>37847</c:v>
                </c:pt>
                <c:pt idx="1630">
                  <c:v>37848</c:v>
                </c:pt>
                <c:pt idx="1631">
                  <c:v>37851</c:v>
                </c:pt>
                <c:pt idx="1632">
                  <c:v>37852</c:v>
                </c:pt>
                <c:pt idx="1633">
                  <c:v>37853</c:v>
                </c:pt>
                <c:pt idx="1634">
                  <c:v>37854</c:v>
                </c:pt>
                <c:pt idx="1635">
                  <c:v>37855</c:v>
                </c:pt>
                <c:pt idx="1636">
                  <c:v>37858</c:v>
                </c:pt>
                <c:pt idx="1637">
                  <c:v>37859</c:v>
                </c:pt>
                <c:pt idx="1638">
                  <c:v>37860</c:v>
                </c:pt>
                <c:pt idx="1639">
                  <c:v>37861</c:v>
                </c:pt>
                <c:pt idx="1640">
                  <c:v>37862</c:v>
                </c:pt>
                <c:pt idx="1641">
                  <c:v>37865</c:v>
                </c:pt>
                <c:pt idx="1642">
                  <c:v>37866</c:v>
                </c:pt>
                <c:pt idx="1643">
                  <c:v>37867</c:v>
                </c:pt>
                <c:pt idx="1644">
                  <c:v>37868</c:v>
                </c:pt>
                <c:pt idx="1645">
                  <c:v>37869</c:v>
                </c:pt>
                <c:pt idx="1646">
                  <c:v>37872</c:v>
                </c:pt>
                <c:pt idx="1647">
                  <c:v>37873</c:v>
                </c:pt>
                <c:pt idx="1648">
                  <c:v>37874</c:v>
                </c:pt>
                <c:pt idx="1649">
                  <c:v>37875</c:v>
                </c:pt>
                <c:pt idx="1650">
                  <c:v>37876</c:v>
                </c:pt>
                <c:pt idx="1651">
                  <c:v>37879</c:v>
                </c:pt>
                <c:pt idx="1652">
                  <c:v>37880</c:v>
                </c:pt>
                <c:pt idx="1653">
                  <c:v>37881</c:v>
                </c:pt>
                <c:pt idx="1654">
                  <c:v>37882</c:v>
                </c:pt>
                <c:pt idx="1655">
                  <c:v>37883</c:v>
                </c:pt>
                <c:pt idx="1656">
                  <c:v>37886</c:v>
                </c:pt>
                <c:pt idx="1657">
                  <c:v>37887</c:v>
                </c:pt>
                <c:pt idx="1658">
                  <c:v>37888</c:v>
                </c:pt>
                <c:pt idx="1659">
                  <c:v>37889</c:v>
                </c:pt>
                <c:pt idx="1660">
                  <c:v>37890</c:v>
                </c:pt>
                <c:pt idx="1661">
                  <c:v>37893</c:v>
                </c:pt>
                <c:pt idx="1662">
                  <c:v>37894</c:v>
                </c:pt>
                <c:pt idx="1663">
                  <c:v>37895</c:v>
                </c:pt>
                <c:pt idx="1664">
                  <c:v>37896</c:v>
                </c:pt>
                <c:pt idx="1665">
                  <c:v>37897</c:v>
                </c:pt>
                <c:pt idx="1666">
                  <c:v>37900</c:v>
                </c:pt>
                <c:pt idx="1667">
                  <c:v>37901</c:v>
                </c:pt>
                <c:pt idx="1668">
                  <c:v>37902</c:v>
                </c:pt>
                <c:pt idx="1669">
                  <c:v>37903</c:v>
                </c:pt>
                <c:pt idx="1670">
                  <c:v>37904</c:v>
                </c:pt>
                <c:pt idx="1671">
                  <c:v>37907</c:v>
                </c:pt>
                <c:pt idx="1672">
                  <c:v>37908</c:v>
                </c:pt>
                <c:pt idx="1673">
                  <c:v>37909</c:v>
                </c:pt>
                <c:pt idx="1674">
                  <c:v>37910</c:v>
                </c:pt>
                <c:pt idx="1675">
                  <c:v>37911</c:v>
                </c:pt>
                <c:pt idx="1676">
                  <c:v>37914</c:v>
                </c:pt>
                <c:pt idx="1677">
                  <c:v>37915</c:v>
                </c:pt>
                <c:pt idx="1678">
                  <c:v>37916</c:v>
                </c:pt>
                <c:pt idx="1679">
                  <c:v>37917</c:v>
                </c:pt>
                <c:pt idx="1680">
                  <c:v>37918</c:v>
                </c:pt>
                <c:pt idx="1681">
                  <c:v>37921</c:v>
                </c:pt>
                <c:pt idx="1682">
                  <c:v>37922</c:v>
                </c:pt>
                <c:pt idx="1683">
                  <c:v>37923</c:v>
                </c:pt>
                <c:pt idx="1684">
                  <c:v>37924</c:v>
                </c:pt>
                <c:pt idx="1685">
                  <c:v>37925</c:v>
                </c:pt>
                <c:pt idx="1686">
                  <c:v>37928</c:v>
                </c:pt>
                <c:pt idx="1687">
                  <c:v>37929</c:v>
                </c:pt>
                <c:pt idx="1688">
                  <c:v>37930</c:v>
                </c:pt>
                <c:pt idx="1689">
                  <c:v>37931</c:v>
                </c:pt>
                <c:pt idx="1690">
                  <c:v>37932</c:v>
                </c:pt>
                <c:pt idx="1691">
                  <c:v>37935</c:v>
                </c:pt>
                <c:pt idx="1692">
                  <c:v>37936</c:v>
                </c:pt>
                <c:pt idx="1693">
                  <c:v>37937</c:v>
                </c:pt>
                <c:pt idx="1694">
                  <c:v>37938</c:v>
                </c:pt>
                <c:pt idx="1695">
                  <c:v>37939</c:v>
                </c:pt>
                <c:pt idx="1696">
                  <c:v>37942</c:v>
                </c:pt>
                <c:pt idx="1697">
                  <c:v>37943</c:v>
                </c:pt>
                <c:pt idx="1698">
                  <c:v>37944</c:v>
                </c:pt>
                <c:pt idx="1699">
                  <c:v>37945</c:v>
                </c:pt>
                <c:pt idx="1700">
                  <c:v>37946</c:v>
                </c:pt>
                <c:pt idx="1701">
                  <c:v>37949</c:v>
                </c:pt>
                <c:pt idx="1702">
                  <c:v>37950</c:v>
                </c:pt>
                <c:pt idx="1703">
                  <c:v>37951</c:v>
                </c:pt>
                <c:pt idx="1704">
                  <c:v>37952</c:v>
                </c:pt>
                <c:pt idx="1705">
                  <c:v>37953</c:v>
                </c:pt>
                <c:pt idx="1706">
                  <c:v>37956</c:v>
                </c:pt>
                <c:pt idx="1707">
                  <c:v>37957</c:v>
                </c:pt>
                <c:pt idx="1708">
                  <c:v>37958</c:v>
                </c:pt>
                <c:pt idx="1709">
                  <c:v>37959</c:v>
                </c:pt>
                <c:pt idx="1710">
                  <c:v>37960</c:v>
                </c:pt>
                <c:pt idx="1711">
                  <c:v>37963</c:v>
                </c:pt>
                <c:pt idx="1712">
                  <c:v>37964</c:v>
                </c:pt>
                <c:pt idx="1713">
                  <c:v>37965</c:v>
                </c:pt>
                <c:pt idx="1714">
                  <c:v>37966</c:v>
                </c:pt>
                <c:pt idx="1715">
                  <c:v>37967</c:v>
                </c:pt>
                <c:pt idx="1716">
                  <c:v>37970</c:v>
                </c:pt>
                <c:pt idx="1717">
                  <c:v>37971</c:v>
                </c:pt>
                <c:pt idx="1718">
                  <c:v>37972</c:v>
                </c:pt>
                <c:pt idx="1719">
                  <c:v>37973</c:v>
                </c:pt>
                <c:pt idx="1720">
                  <c:v>37974</c:v>
                </c:pt>
                <c:pt idx="1721">
                  <c:v>37977</c:v>
                </c:pt>
                <c:pt idx="1722">
                  <c:v>37978</c:v>
                </c:pt>
                <c:pt idx="1723">
                  <c:v>37979</c:v>
                </c:pt>
                <c:pt idx="1724">
                  <c:v>37980</c:v>
                </c:pt>
                <c:pt idx="1725">
                  <c:v>37981</c:v>
                </c:pt>
                <c:pt idx="1726">
                  <c:v>37984</c:v>
                </c:pt>
                <c:pt idx="1727">
                  <c:v>37985</c:v>
                </c:pt>
                <c:pt idx="1728">
                  <c:v>37986</c:v>
                </c:pt>
                <c:pt idx="1729">
                  <c:v>37987</c:v>
                </c:pt>
                <c:pt idx="1730">
                  <c:v>37988</c:v>
                </c:pt>
                <c:pt idx="1731">
                  <c:v>37991</c:v>
                </c:pt>
                <c:pt idx="1732">
                  <c:v>37992</c:v>
                </c:pt>
                <c:pt idx="1733">
                  <c:v>37993</c:v>
                </c:pt>
                <c:pt idx="1734">
                  <c:v>37994</c:v>
                </c:pt>
                <c:pt idx="1735">
                  <c:v>37995</c:v>
                </c:pt>
                <c:pt idx="1736">
                  <c:v>37998</c:v>
                </c:pt>
                <c:pt idx="1737">
                  <c:v>37999</c:v>
                </c:pt>
                <c:pt idx="1738">
                  <c:v>38000</c:v>
                </c:pt>
                <c:pt idx="1739">
                  <c:v>38001</c:v>
                </c:pt>
                <c:pt idx="1740">
                  <c:v>38002</c:v>
                </c:pt>
                <c:pt idx="1741">
                  <c:v>38005</c:v>
                </c:pt>
                <c:pt idx="1742">
                  <c:v>38006</c:v>
                </c:pt>
                <c:pt idx="1743">
                  <c:v>38007</c:v>
                </c:pt>
                <c:pt idx="1744">
                  <c:v>38008</c:v>
                </c:pt>
                <c:pt idx="1745">
                  <c:v>38009</c:v>
                </c:pt>
                <c:pt idx="1746">
                  <c:v>38012</c:v>
                </c:pt>
                <c:pt idx="1747">
                  <c:v>38013</c:v>
                </c:pt>
                <c:pt idx="1748">
                  <c:v>38014</c:v>
                </c:pt>
                <c:pt idx="1749">
                  <c:v>38015</c:v>
                </c:pt>
                <c:pt idx="1750">
                  <c:v>38016</c:v>
                </c:pt>
                <c:pt idx="1751">
                  <c:v>38019</c:v>
                </c:pt>
                <c:pt idx="1752">
                  <c:v>38020</c:v>
                </c:pt>
                <c:pt idx="1753">
                  <c:v>38021</c:v>
                </c:pt>
                <c:pt idx="1754">
                  <c:v>38022</c:v>
                </c:pt>
                <c:pt idx="1755">
                  <c:v>38023</c:v>
                </c:pt>
                <c:pt idx="1756">
                  <c:v>38026</c:v>
                </c:pt>
                <c:pt idx="1757">
                  <c:v>38027</c:v>
                </c:pt>
                <c:pt idx="1758">
                  <c:v>38028</c:v>
                </c:pt>
                <c:pt idx="1759">
                  <c:v>38029</c:v>
                </c:pt>
                <c:pt idx="1760">
                  <c:v>38030</c:v>
                </c:pt>
                <c:pt idx="1761">
                  <c:v>38033</c:v>
                </c:pt>
                <c:pt idx="1762">
                  <c:v>38034</c:v>
                </c:pt>
                <c:pt idx="1763">
                  <c:v>38035</c:v>
                </c:pt>
                <c:pt idx="1764">
                  <c:v>38036</c:v>
                </c:pt>
                <c:pt idx="1765">
                  <c:v>38037</c:v>
                </c:pt>
                <c:pt idx="1766">
                  <c:v>38040</c:v>
                </c:pt>
                <c:pt idx="1767">
                  <c:v>38041</c:v>
                </c:pt>
                <c:pt idx="1768">
                  <c:v>38042</c:v>
                </c:pt>
                <c:pt idx="1769">
                  <c:v>38043</c:v>
                </c:pt>
                <c:pt idx="1770">
                  <c:v>38044</c:v>
                </c:pt>
                <c:pt idx="1771">
                  <c:v>38047</c:v>
                </c:pt>
                <c:pt idx="1772">
                  <c:v>38048</c:v>
                </c:pt>
                <c:pt idx="1773">
                  <c:v>38049</c:v>
                </c:pt>
                <c:pt idx="1774">
                  <c:v>38050</c:v>
                </c:pt>
                <c:pt idx="1775">
                  <c:v>38051</c:v>
                </c:pt>
                <c:pt idx="1776">
                  <c:v>38054</c:v>
                </c:pt>
                <c:pt idx="1777">
                  <c:v>38055</c:v>
                </c:pt>
                <c:pt idx="1778">
                  <c:v>38056</c:v>
                </c:pt>
                <c:pt idx="1779">
                  <c:v>38057</c:v>
                </c:pt>
                <c:pt idx="1780">
                  <c:v>38058</c:v>
                </c:pt>
                <c:pt idx="1781">
                  <c:v>38061</c:v>
                </c:pt>
                <c:pt idx="1782">
                  <c:v>38062</c:v>
                </c:pt>
                <c:pt idx="1783">
                  <c:v>38063</c:v>
                </c:pt>
                <c:pt idx="1784">
                  <c:v>38064</c:v>
                </c:pt>
                <c:pt idx="1785">
                  <c:v>38065</c:v>
                </c:pt>
                <c:pt idx="1786">
                  <c:v>38068</c:v>
                </c:pt>
                <c:pt idx="1787">
                  <c:v>38069</c:v>
                </c:pt>
                <c:pt idx="1788">
                  <c:v>38070</c:v>
                </c:pt>
                <c:pt idx="1789">
                  <c:v>38071</c:v>
                </c:pt>
                <c:pt idx="1790">
                  <c:v>38072</c:v>
                </c:pt>
                <c:pt idx="1791">
                  <c:v>38075</c:v>
                </c:pt>
                <c:pt idx="1792">
                  <c:v>38076</c:v>
                </c:pt>
                <c:pt idx="1793">
                  <c:v>38077</c:v>
                </c:pt>
                <c:pt idx="1794">
                  <c:v>38078</c:v>
                </c:pt>
                <c:pt idx="1795">
                  <c:v>38079</c:v>
                </c:pt>
                <c:pt idx="1796">
                  <c:v>38082</c:v>
                </c:pt>
                <c:pt idx="1797">
                  <c:v>38083</c:v>
                </c:pt>
                <c:pt idx="1798">
                  <c:v>38084</c:v>
                </c:pt>
                <c:pt idx="1799">
                  <c:v>38085</c:v>
                </c:pt>
                <c:pt idx="1800">
                  <c:v>38086</c:v>
                </c:pt>
                <c:pt idx="1801">
                  <c:v>38089</c:v>
                </c:pt>
                <c:pt idx="1802">
                  <c:v>38090</c:v>
                </c:pt>
                <c:pt idx="1803">
                  <c:v>38091</c:v>
                </c:pt>
                <c:pt idx="1804">
                  <c:v>38092</c:v>
                </c:pt>
                <c:pt idx="1805">
                  <c:v>38093</c:v>
                </c:pt>
                <c:pt idx="1806">
                  <c:v>38096</c:v>
                </c:pt>
                <c:pt idx="1807">
                  <c:v>38097</c:v>
                </c:pt>
                <c:pt idx="1808">
                  <c:v>38098</c:v>
                </c:pt>
                <c:pt idx="1809">
                  <c:v>38099</c:v>
                </c:pt>
                <c:pt idx="1810">
                  <c:v>38100</c:v>
                </c:pt>
                <c:pt idx="1811">
                  <c:v>38103</c:v>
                </c:pt>
                <c:pt idx="1812">
                  <c:v>38104</c:v>
                </c:pt>
                <c:pt idx="1813">
                  <c:v>38105</c:v>
                </c:pt>
                <c:pt idx="1814">
                  <c:v>38106</c:v>
                </c:pt>
                <c:pt idx="1815">
                  <c:v>38107</c:v>
                </c:pt>
                <c:pt idx="1816">
                  <c:v>38110</c:v>
                </c:pt>
                <c:pt idx="1817">
                  <c:v>38111</c:v>
                </c:pt>
                <c:pt idx="1818">
                  <c:v>38112</c:v>
                </c:pt>
                <c:pt idx="1819">
                  <c:v>38113</c:v>
                </c:pt>
                <c:pt idx="1820">
                  <c:v>38114</c:v>
                </c:pt>
                <c:pt idx="1821">
                  <c:v>38117</c:v>
                </c:pt>
                <c:pt idx="1822">
                  <c:v>38118</c:v>
                </c:pt>
                <c:pt idx="1823">
                  <c:v>38119</c:v>
                </c:pt>
                <c:pt idx="1824">
                  <c:v>38120</c:v>
                </c:pt>
                <c:pt idx="1825">
                  <c:v>38121</c:v>
                </c:pt>
                <c:pt idx="1826">
                  <c:v>38124</c:v>
                </c:pt>
                <c:pt idx="1827">
                  <c:v>38125</c:v>
                </c:pt>
                <c:pt idx="1828">
                  <c:v>38126</c:v>
                </c:pt>
                <c:pt idx="1829">
                  <c:v>38127</c:v>
                </c:pt>
                <c:pt idx="1830">
                  <c:v>38128</c:v>
                </c:pt>
                <c:pt idx="1831">
                  <c:v>38131</c:v>
                </c:pt>
                <c:pt idx="1832">
                  <c:v>38132</c:v>
                </c:pt>
                <c:pt idx="1833">
                  <c:v>38133</c:v>
                </c:pt>
                <c:pt idx="1834">
                  <c:v>38134</c:v>
                </c:pt>
                <c:pt idx="1835">
                  <c:v>38135</c:v>
                </c:pt>
                <c:pt idx="1836">
                  <c:v>38138</c:v>
                </c:pt>
                <c:pt idx="1837">
                  <c:v>38139</c:v>
                </c:pt>
                <c:pt idx="1838">
                  <c:v>38140</c:v>
                </c:pt>
                <c:pt idx="1839">
                  <c:v>38141</c:v>
                </c:pt>
                <c:pt idx="1840">
                  <c:v>38142</c:v>
                </c:pt>
                <c:pt idx="1841">
                  <c:v>38145</c:v>
                </c:pt>
                <c:pt idx="1842">
                  <c:v>38146</c:v>
                </c:pt>
                <c:pt idx="1843">
                  <c:v>38147</c:v>
                </c:pt>
                <c:pt idx="1844">
                  <c:v>38148</c:v>
                </c:pt>
                <c:pt idx="1845">
                  <c:v>38149</c:v>
                </c:pt>
                <c:pt idx="1846">
                  <c:v>38152</c:v>
                </c:pt>
                <c:pt idx="1847">
                  <c:v>38153</c:v>
                </c:pt>
                <c:pt idx="1848">
                  <c:v>38154</c:v>
                </c:pt>
                <c:pt idx="1849">
                  <c:v>38155</c:v>
                </c:pt>
                <c:pt idx="1850">
                  <c:v>38156</c:v>
                </c:pt>
                <c:pt idx="1851">
                  <c:v>38159</c:v>
                </c:pt>
                <c:pt idx="1852">
                  <c:v>38160</c:v>
                </c:pt>
                <c:pt idx="1853">
                  <c:v>38161</c:v>
                </c:pt>
                <c:pt idx="1854">
                  <c:v>38162</c:v>
                </c:pt>
                <c:pt idx="1855">
                  <c:v>38163</c:v>
                </c:pt>
                <c:pt idx="1856">
                  <c:v>38166</c:v>
                </c:pt>
                <c:pt idx="1857">
                  <c:v>38167</c:v>
                </c:pt>
                <c:pt idx="1858">
                  <c:v>38168</c:v>
                </c:pt>
                <c:pt idx="1859">
                  <c:v>38169</c:v>
                </c:pt>
                <c:pt idx="1860">
                  <c:v>38170</c:v>
                </c:pt>
                <c:pt idx="1861">
                  <c:v>38173</c:v>
                </c:pt>
                <c:pt idx="1862">
                  <c:v>38174</c:v>
                </c:pt>
                <c:pt idx="1863">
                  <c:v>38175</c:v>
                </c:pt>
                <c:pt idx="1864">
                  <c:v>38176</c:v>
                </c:pt>
                <c:pt idx="1865">
                  <c:v>38177</c:v>
                </c:pt>
                <c:pt idx="1866">
                  <c:v>38180</c:v>
                </c:pt>
                <c:pt idx="1867">
                  <c:v>38181</c:v>
                </c:pt>
                <c:pt idx="1868">
                  <c:v>38182</c:v>
                </c:pt>
                <c:pt idx="1869">
                  <c:v>38183</c:v>
                </c:pt>
                <c:pt idx="1870">
                  <c:v>38184</c:v>
                </c:pt>
                <c:pt idx="1871">
                  <c:v>38187</c:v>
                </c:pt>
                <c:pt idx="1872">
                  <c:v>38188</c:v>
                </c:pt>
                <c:pt idx="1873">
                  <c:v>38189</c:v>
                </c:pt>
                <c:pt idx="1874">
                  <c:v>38190</c:v>
                </c:pt>
                <c:pt idx="1875">
                  <c:v>38191</c:v>
                </c:pt>
                <c:pt idx="1876">
                  <c:v>38194</c:v>
                </c:pt>
                <c:pt idx="1877">
                  <c:v>38195</c:v>
                </c:pt>
                <c:pt idx="1878">
                  <c:v>38196</c:v>
                </c:pt>
                <c:pt idx="1879">
                  <c:v>38197</c:v>
                </c:pt>
                <c:pt idx="1880">
                  <c:v>38198</c:v>
                </c:pt>
                <c:pt idx="1881">
                  <c:v>38201</c:v>
                </c:pt>
                <c:pt idx="1882">
                  <c:v>38202</c:v>
                </c:pt>
                <c:pt idx="1883">
                  <c:v>38203</c:v>
                </c:pt>
                <c:pt idx="1884">
                  <c:v>38204</c:v>
                </c:pt>
                <c:pt idx="1885">
                  <c:v>38205</c:v>
                </c:pt>
                <c:pt idx="1886">
                  <c:v>38208</c:v>
                </c:pt>
                <c:pt idx="1887">
                  <c:v>38209</c:v>
                </c:pt>
                <c:pt idx="1888">
                  <c:v>38210</c:v>
                </c:pt>
                <c:pt idx="1889">
                  <c:v>38211</c:v>
                </c:pt>
                <c:pt idx="1890">
                  <c:v>38212</c:v>
                </c:pt>
                <c:pt idx="1891">
                  <c:v>38215</c:v>
                </c:pt>
                <c:pt idx="1892">
                  <c:v>38216</c:v>
                </c:pt>
                <c:pt idx="1893">
                  <c:v>38217</c:v>
                </c:pt>
                <c:pt idx="1894">
                  <c:v>38218</c:v>
                </c:pt>
                <c:pt idx="1895">
                  <c:v>38219</c:v>
                </c:pt>
                <c:pt idx="1896">
                  <c:v>38222</c:v>
                </c:pt>
                <c:pt idx="1897">
                  <c:v>38223</c:v>
                </c:pt>
                <c:pt idx="1898">
                  <c:v>38224</c:v>
                </c:pt>
                <c:pt idx="1899">
                  <c:v>38225</c:v>
                </c:pt>
                <c:pt idx="1900">
                  <c:v>38226</c:v>
                </c:pt>
                <c:pt idx="1901">
                  <c:v>38229</c:v>
                </c:pt>
                <c:pt idx="1902">
                  <c:v>38230</c:v>
                </c:pt>
                <c:pt idx="1903">
                  <c:v>38231</c:v>
                </c:pt>
                <c:pt idx="1904">
                  <c:v>38232</c:v>
                </c:pt>
                <c:pt idx="1905">
                  <c:v>38233</c:v>
                </c:pt>
                <c:pt idx="1906">
                  <c:v>38236</c:v>
                </c:pt>
                <c:pt idx="1907">
                  <c:v>38237</c:v>
                </c:pt>
                <c:pt idx="1908">
                  <c:v>38238</c:v>
                </c:pt>
                <c:pt idx="1909">
                  <c:v>38239</c:v>
                </c:pt>
                <c:pt idx="1910">
                  <c:v>38240</c:v>
                </c:pt>
                <c:pt idx="1911">
                  <c:v>38243</c:v>
                </c:pt>
                <c:pt idx="1912">
                  <c:v>38244</c:v>
                </c:pt>
                <c:pt idx="1913">
                  <c:v>38245</c:v>
                </c:pt>
                <c:pt idx="1914">
                  <c:v>38246</c:v>
                </c:pt>
                <c:pt idx="1915">
                  <c:v>38247</c:v>
                </c:pt>
                <c:pt idx="1916">
                  <c:v>38250</c:v>
                </c:pt>
                <c:pt idx="1917">
                  <c:v>38251</c:v>
                </c:pt>
                <c:pt idx="1918">
                  <c:v>38252</c:v>
                </c:pt>
                <c:pt idx="1919">
                  <c:v>38253</c:v>
                </c:pt>
                <c:pt idx="1920">
                  <c:v>38254</c:v>
                </c:pt>
                <c:pt idx="1921">
                  <c:v>38257</c:v>
                </c:pt>
                <c:pt idx="1922">
                  <c:v>38258</c:v>
                </c:pt>
                <c:pt idx="1923">
                  <c:v>38259</c:v>
                </c:pt>
                <c:pt idx="1924">
                  <c:v>38260</c:v>
                </c:pt>
                <c:pt idx="1925">
                  <c:v>38261</c:v>
                </c:pt>
                <c:pt idx="1926">
                  <c:v>38264</c:v>
                </c:pt>
                <c:pt idx="1927">
                  <c:v>38265</c:v>
                </c:pt>
                <c:pt idx="1928">
                  <c:v>38266</c:v>
                </c:pt>
                <c:pt idx="1929">
                  <c:v>38267</c:v>
                </c:pt>
                <c:pt idx="1930">
                  <c:v>38268</c:v>
                </c:pt>
                <c:pt idx="1931">
                  <c:v>38271</c:v>
                </c:pt>
                <c:pt idx="1932">
                  <c:v>38272</c:v>
                </c:pt>
                <c:pt idx="1933">
                  <c:v>38273</c:v>
                </c:pt>
                <c:pt idx="1934">
                  <c:v>38274</c:v>
                </c:pt>
                <c:pt idx="1935">
                  <c:v>38275</c:v>
                </c:pt>
                <c:pt idx="1936">
                  <c:v>38278</c:v>
                </c:pt>
                <c:pt idx="1937">
                  <c:v>38279</c:v>
                </c:pt>
                <c:pt idx="1938">
                  <c:v>38280</c:v>
                </c:pt>
                <c:pt idx="1939">
                  <c:v>38281</c:v>
                </c:pt>
                <c:pt idx="1940">
                  <c:v>38282</c:v>
                </c:pt>
                <c:pt idx="1941">
                  <c:v>38285</c:v>
                </c:pt>
                <c:pt idx="1942">
                  <c:v>38286</c:v>
                </c:pt>
                <c:pt idx="1943">
                  <c:v>38287</c:v>
                </c:pt>
                <c:pt idx="1944">
                  <c:v>38288</c:v>
                </c:pt>
                <c:pt idx="1945">
                  <c:v>38289</c:v>
                </c:pt>
                <c:pt idx="1946">
                  <c:v>38292</c:v>
                </c:pt>
                <c:pt idx="1947">
                  <c:v>38293</c:v>
                </c:pt>
                <c:pt idx="1948">
                  <c:v>38294</c:v>
                </c:pt>
                <c:pt idx="1949">
                  <c:v>38295</c:v>
                </c:pt>
                <c:pt idx="1950">
                  <c:v>38296</c:v>
                </c:pt>
                <c:pt idx="1951">
                  <c:v>38299</c:v>
                </c:pt>
                <c:pt idx="1952">
                  <c:v>38300</c:v>
                </c:pt>
                <c:pt idx="1953">
                  <c:v>38301</c:v>
                </c:pt>
                <c:pt idx="1954">
                  <c:v>38302</c:v>
                </c:pt>
                <c:pt idx="1955">
                  <c:v>38303</c:v>
                </c:pt>
                <c:pt idx="1956">
                  <c:v>38306</c:v>
                </c:pt>
                <c:pt idx="1957">
                  <c:v>38307</c:v>
                </c:pt>
                <c:pt idx="1958">
                  <c:v>38308</c:v>
                </c:pt>
                <c:pt idx="1959">
                  <c:v>38309</c:v>
                </c:pt>
                <c:pt idx="1960">
                  <c:v>38310</c:v>
                </c:pt>
                <c:pt idx="1961">
                  <c:v>38313</c:v>
                </c:pt>
                <c:pt idx="1962">
                  <c:v>38314</c:v>
                </c:pt>
                <c:pt idx="1963">
                  <c:v>38315</c:v>
                </c:pt>
                <c:pt idx="1964">
                  <c:v>38316</c:v>
                </c:pt>
                <c:pt idx="1965">
                  <c:v>38317</c:v>
                </c:pt>
                <c:pt idx="1966">
                  <c:v>38320</c:v>
                </c:pt>
                <c:pt idx="1967">
                  <c:v>38321</c:v>
                </c:pt>
                <c:pt idx="1968">
                  <c:v>38322</c:v>
                </c:pt>
                <c:pt idx="1969">
                  <c:v>38323</c:v>
                </c:pt>
                <c:pt idx="1970">
                  <c:v>38324</c:v>
                </c:pt>
                <c:pt idx="1971">
                  <c:v>38327</c:v>
                </c:pt>
                <c:pt idx="1972">
                  <c:v>38328</c:v>
                </c:pt>
                <c:pt idx="1973">
                  <c:v>38329</c:v>
                </c:pt>
                <c:pt idx="1974">
                  <c:v>38330</c:v>
                </c:pt>
                <c:pt idx="1975">
                  <c:v>38331</c:v>
                </c:pt>
                <c:pt idx="1976">
                  <c:v>38334</c:v>
                </c:pt>
                <c:pt idx="1977">
                  <c:v>38335</c:v>
                </c:pt>
                <c:pt idx="1978">
                  <c:v>38336</c:v>
                </c:pt>
                <c:pt idx="1979">
                  <c:v>38337</c:v>
                </c:pt>
                <c:pt idx="1980">
                  <c:v>38338</c:v>
                </c:pt>
                <c:pt idx="1981">
                  <c:v>38341</c:v>
                </c:pt>
                <c:pt idx="1982">
                  <c:v>38342</c:v>
                </c:pt>
                <c:pt idx="1983">
                  <c:v>38343</c:v>
                </c:pt>
                <c:pt idx="1984">
                  <c:v>38344</c:v>
                </c:pt>
                <c:pt idx="1985">
                  <c:v>38345</c:v>
                </c:pt>
                <c:pt idx="1986">
                  <c:v>38348</c:v>
                </c:pt>
                <c:pt idx="1987">
                  <c:v>38349</c:v>
                </c:pt>
                <c:pt idx="1988">
                  <c:v>38350</c:v>
                </c:pt>
                <c:pt idx="1989">
                  <c:v>38351</c:v>
                </c:pt>
                <c:pt idx="1990">
                  <c:v>38352</c:v>
                </c:pt>
                <c:pt idx="1991">
                  <c:v>38355</c:v>
                </c:pt>
                <c:pt idx="1992">
                  <c:v>38356</c:v>
                </c:pt>
                <c:pt idx="1993">
                  <c:v>38357</c:v>
                </c:pt>
                <c:pt idx="1994">
                  <c:v>38358</c:v>
                </c:pt>
                <c:pt idx="1995">
                  <c:v>38359</c:v>
                </c:pt>
                <c:pt idx="1996">
                  <c:v>38362</c:v>
                </c:pt>
                <c:pt idx="1997">
                  <c:v>38363</c:v>
                </c:pt>
                <c:pt idx="1998">
                  <c:v>38364</c:v>
                </c:pt>
                <c:pt idx="1999">
                  <c:v>38365</c:v>
                </c:pt>
                <c:pt idx="2000">
                  <c:v>38366</c:v>
                </c:pt>
                <c:pt idx="2001">
                  <c:v>38369</c:v>
                </c:pt>
                <c:pt idx="2002">
                  <c:v>38370</c:v>
                </c:pt>
                <c:pt idx="2003">
                  <c:v>38371</c:v>
                </c:pt>
                <c:pt idx="2004">
                  <c:v>38372</c:v>
                </c:pt>
                <c:pt idx="2005">
                  <c:v>38373</c:v>
                </c:pt>
                <c:pt idx="2006">
                  <c:v>38376</c:v>
                </c:pt>
                <c:pt idx="2007">
                  <c:v>38377</c:v>
                </c:pt>
                <c:pt idx="2008">
                  <c:v>38378</c:v>
                </c:pt>
                <c:pt idx="2009">
                  <c:v>38379</c:v>
                </c:pt>
                <c:pt idx="2010">
                  <c:v>38380</c:v>
                </c:pt>
                <c:pt idx="2011">
                  <c:v>38383</c:v>
                </c:pt>
                <c:pt idx="2012">
                  <c:v>38384</c:v>
                </c:pt>
                <c:pt idx="2013">
                  <c:v>38385</c:v>
                </c:pt>
                <c:pt idx="2014">
                  <c:v>38386</c:v>
                </c:pt>
                <c:pt idx="2015">
                  <c:v>38387</c:v>
                </c:pt>
                <c:pt idx="2016">
                  <c:v>38390</c:v>
                </c:pt>
                <c:pt idx="2017">
                  <c:v>38391</c:v>
                </c:pt>
                <c:pt idx="2018">
                  <c:v>38392</c:v>
                </c:pt>
                <c:pt idx="2019">
                  <c:v>38393</c:v>
                </c:pt>
                <c:pt idx="2020">
                  <c:v>38394</c:v>
                </c:pt>
                <c:pt idx="2021">
                  <c:v>38397</c:v>
                </c:pt>
                <c:pt idx="2022">
                  <c:v>38398</c:v>
                </c:pt>
                <c:pt idx="2023">
                  <c:v>38399</c:v>
                </c:pt>
                <c:pt idx="2024">
                  <c:v>38400</c:v>
                </c:pt>
                <c:pt idx="2025">
                  <c:v>38401</c:v>
                </c:pt>
                <c:pt idx="2026">
                  <c:v>38404</c:v>
                </c:pt>
                <c:pt idx="2027">
                  <c:v>38405</c:v>
                </c:pt>
                <c:pt idx="2028">
                  <c:v>38406</c:v>
                </c:pt>
                <c:pt idx="2029">
                  <c:v>38407</c:v>
                </c:pt>
                <c:pt idx="2030">
                  <c:v>38408</c:v>
                </c:pt>
                <c:pt idx="2031">
                  <c:v>38411</c:v>
                </c:pt>
                <c:pt idx="2032">
                  <c:v>38412</c:v>
                </c:pt>
                <c:pt idx="2033">
                  <c:v>38413</c:v>
                </c:pt>
                <c:pt idx="2034">
                  <c:v>38414</c:v>
                </c:pt>
                <c:pt idx="2035">
                  <c:v>38415</c:v>
                </c:pt>
                <c:pt idx="2036">
                  <c:v>38418</c:v>
                </c:pt>
                <c:pt idx="2037">
                  <c:v>38419</c:v>
                </c:pt>
                <c:pt idx="2038">
                  <c:v>38420</c:v>
                </c:pt>
                <c:pt idx="2039">
                  <c:v>38421</c:v>
                </c:pt>
                <c:pt idx="2040">
                  <c:v>38422</c:v>
                </c:pt>
                <c:pt idx="2041">
                  <c:v>38425</c:v>
                </c:pt>
                <c:pt idx="2042">
                  <c:v>38426</c:v>
                </c:pt>
                <c:pt idx="2043">
                  <c:v>38427</c:v>
                </c:pt>
                <c:pt idx="2044">
                  <c:v>38428</c:v>
                </c:pt>
                <c:pt idx="2045">
                  <c:v>38429</c:v>
                </c:pt>
                <c:pt idx="2046">
                  <c:v>38432</c:v>
                </c:pt>
                <c:pt idx="2047">
                  <c:v>38433</c:v>
                </c:pt>
                <c:pt idx="2048">
                  <c:v>38434</c:v>
                </c:pt>
                <c:pt idx="2049">
                  <c:v>38435</c:v>
                </c:pt>
                <c:pt idx="2050">
                  <c:v>38436</c:v>
                </c:pt>
                <c:pt idx="2051">
                  <c:v>38439</c:v>
                </c:pt>
                <c:pt idx="2052">
                  <c:v>38440</c:v>
                </c:pt>
                <c:pt idx="2053">
                  <c:v>38441</c:v>
                </c:pt>
                <c:pt idx="2054">
                  <c:v>38442</c:v>
                </c:pt>
                <c:pt idx="2055">
                  <c:v>38443</c:v>
                </c:pt>
                <c:pt idx="2056">
                  <c:v>38446</c:v>
                </c:pt>
                <c:pt idx="2057">
                  <c:v>38447</c:v>
                </c:pt>
                <c:pt idx="2058">
                  <c:v>38448</c:v>
                </c:pt>
                <c:pt idx="2059">
                  <c:v>38449</c:v>
                </c:pt>
                <c:pt idx="2060">
                  <c:v>38450</c:v>
                </c:pt>
                <c:pt idx="2061">
                  <c:v>38453</c:v>
                </c:pt>
                <c:pt idx="2062">
                  <c:v>38454</c:v>
                </c:pt>
                <c:pt idx="2063">
                  <c:v>38455</c:v>
                </c:pt>
                <c:pt idx="2064">
                  <c:v>38456</c:v>
                </c:pt>
                <c:pt idx="2065">
                  <c:v>38457</c:v>
                </c:pt>
                <c:pt idx="2066">
                  <c:v>38460</c:v>
                </c:pt>
                <c:pt idx="2067">
                  <c:v>38461</c:v>
                </c:pt>
                <c:pt idx="2068">
                  <c:v>38462</c:v>
                </c:pt>
                <c:pt idx="2069">
                  <c:v>38463</c:v>
                </c:pt>
                <c:pt idx="2070">
                  <c:v>38464</c:v>
                </c:pt>
                <c:pt idx="2071">
                  <c:v>38467</c:v>
                </c:pt>
                <c:pt idx="2072">
                  <c:v>38468</c:v>
                </c:pt>
                <c:pt idx="2073">
                  <c:v>38469</c:v>
                </c:pt>
                <c:pt idx="2074">
                  <c:v>38470</c:v>
                </c:pt>
                <c:pt idx="2075">
                  <c:v>38471</c:v>
                </c:pt>
                <c:pt idx="2076">
                  <c:v>38474</c:v>
                </c:pt>
                <c:pt idx="2077">
                  <c:v>38475</c:v>
                </c:pt>
                <c:pt idx="2078">
                  <c:v>38476</c:v>
                </c:pt>
                <c:pt idx="2079">
                  <c:v>38477</c:v>
                </c:pt>
                <c:pt idx="2080">
                  <c:v>38478</c:v>
                </c:pt>
                <c:pt idx="2081">
                  <c:v>38481</c:v>
                </c:pt>
                <c:pt idx="2082">
                  <c:v>38482</c:v>
                </c:pt>
                <c:pt idx="2083">
                  <c:v>38483</c:v>
                </c:pt>
                <c:pt idx="2084">
                  <c:v>38484</c:v>
                </c:pt>
                <c:pt idx="2085">
                  <c:v>38485</c:v>
                </c:pt>
                <c:pt idx="2086">
                  <c:v>38488</c:v>
                </c:pt>
                <c:pt idx="2087">
                  <c:v>38489</c:v>
                </c:pt>
                <c:pt idx="2088">
                  <c:v>38490</c:v>
                </c:pt>
                <c:pt idx="2089">
                  <c:v>38491</c:v>
                </c:pt>
                <c:pt idx="2090">
                  <c:v>38492</c:v>
                </c:pt>
                <c:pt idx="2091">
                  <c:v>38495</c:v>
                </c:pt>
                <c:pt idx="2092">
                  <c:v>38496</c:v>
                </c:pt>
                <c:pt idx="2093">
                  <c:v>38497</c:v>
                </c:pt>
                <c:pt idx="2094">
                  <c:v>38498</c:v>
                </c:pt>
                <c:pt idx="2095">
                  <c:v>38499</c:v>
                </c:pt>
                <c:pt idx="2096">
                  <c:v>38502</c:v>
                </c:pt>
                <c:pt idx="2097">
                  <c:v>38503</c:v>
                </c:pt>
                <c:pt idx="2098">
                  <c:v>38504</c:v>
                </c:pt>
                <c:pt idx="2099">
                  <c:v>38505</c:v>
                </c:pt>
                <c:pt idx="2100">
                  <c:v>38506</c:v>
                </c:pt>
                <c:pt idx="2101">
                  <c:v>38509</c:v>
                </c:pt>
                <c:pt idx="2102">
                  <c:v>38510</c:v>
                </c:pt>
                <c:pt idx="2103">
                  <c:v>38511</c:v>
                </c:pt>
                <c:pt idx="2104">
                  <c:v>38512</c:v>
                </c:pt>
                <c:pt idx="2105">
                  <c:v>38513</c:v>
                </c:pt>
                <c:pt idx="2106">
                  <c:v>38516</c:v>
                </c:pt>
                <c:pt idx="2107">
                  <c:v>38517</c:v>
                </c:pt>
                <c:pt idx="2108">
                  <c:v>38518</c:v>
                </c:pt>
                <c:pt idx="2109">
                  <c:v>38519</c:v>
                </c:pt>
                <c:pt idx="2110">
                  <c:v>38520</c:v>
                </c:pt>
                <c:pt idx="2111">
                  <c:v>38523</c:v>
                </c:pt>
                <c:pt idx="2112">
                  <c:v>38524</c:v>
                </c:pt>
                <c:pt idx="2113">
                  <c:v>38525</c:v>
                </c:pt>
                <c:pt idx="2114">
                  <c:v>38526</c:v>
                </c:pt>
                <c:pt idx="2115">
                  <c:v>38527</c:v>
                </c:pt>
                <c:pt idx="2116">
                  <c:v>38530</c:v>
                </c:pt>
                <c:pt idx="2117">
                  <c:v>38531</c:v>
                </c:pt>
                <c:pt idx="2118">
                  <c:v>38532</c:v>
                </c:pt>
                <c:pt idx="2119">
                  <c:v>38533</c:v>
                </c:pt>
                <c:pt idx="2120">
                  <c:v>38534</c:v>
                </c:pt>
                <c:pt idx="2121">
                  <c:v>38537</c:v>
                </c:pt>
                <c:pt idx="2122">
                  <c:v>38538</c:v>
                </c:pt>
                <c:pt idx="2123">
                  <c:v>38539</c:v>
                </c:pt>
                <c:pt idx="2124">
                  <c:v>38540</c:v>
                </c:pt>
                <c:pt idx="2125">
                  <c:v>38541</c:v>
                </c:pt>
                <c:pt idx="2126">
                  <c:v>38544</c:v>
                </c:pt>
                <c:pt idx="2127">
                  <c:v>38545</c:v>
                </c:pt>
                <c:pt idx="2128">
                  <c:v>38546</c:v>
                </c:pt>
                <c:pt idx="2129">
                  <c:v>38547</c:v>
                </c:pt>
                <c:pt idx="2130">
                  <c:v>38548</c:v>
                </c:pt>
                <c:pt idx="2131">
                  <c:v>38551</c:v>
                </c:pt>
                <c:pt idx="2132">
                  <c:v>38552</c:v>
                </c:pt>
                <c:pt idx="2133">
                  <c:v>38553</c:v>
                </c:pt>
                <c:pt idx="2134">
                  <c:v>38554</c:v>
                </c:pt>
                <c:pt idx="2135">
                  <c:v>38555</c:v>
                </c:pt>
                <c:pt idx="2136">
                  <c:v>38558</c:v>
                </c:pt>
                <c:pt idx="2137">
                  <c:v>38559</c:v>
                </c:pt>
                <c:pt idx="2138">
                  <c:v>38560</c:v>
                </c:pt>
                <c:pt idx="2139">
                  <c:v>38561</c:v>
                </c:pt>
                <c:pt idx="2140">
                  <c:v>38562</c:v>
                </c:pt>
                <c:pt idx="2141">
                  <c:v>38565</c:v>
                </c:pt>
                <c:pt idx="2142">
                  <c:v>38566</c:v>
                </c:pt>
                <c:pt idx="2143">
                  <c:v>38567</c:v>
                </c:pt>
                <c:pt idx="2144">
                  <c:v>38568</c:v>
                </c:pt>
                <c:pt idx="2145">
                  <c:v>38569</c:v>
                </c:pt>
                <c:pt idx="2146">
                  <c:v>38572</c:v>
                </c:pt>
                <c:pt idx="2147">
                  <c:v>38573</c:v>
                </c:pt>
                <c:pt idx="2148">
                  <c:v>38574</c:v>
                </c:pt>
                <c:pt idx="2149">
                  <c:v>38575</c:v>
                </c:pt>
                <c:pt idx="2150">
                  <c:v>38576</c:v>
                </c:pt>
                <c:pt idx="2151">
                  <c:v>38579</c:v>
                </c:pt>
                <c:pt idx="2152">
                  <c:v>38580</c:v>
                </c:pt>
                <c:pt idx="2153">
                  <c:v>38581</c:v>
                </c:pt>
                <c:pt idx="2154">
                  <c:v>38582</c:v>
                </c:pt>
                <c:pt idx="2155">
                  <c:v>38583</c:v>
                </c:pt>
                <c:pt idx="2156">
                  <c:v>38586</c:v>
                </c:pt>
                <c:pt idx="2157">
                  <c:v>38587</c:v>
                </c:pt>
                <c:pt idx="2158">
                  <c:v>38588</c:v>
                </c:pt>
                <c:pt idx="2159">
                  <c:v>38589</c:v>
                </c:pt>
                <c:pt idx="2160">
                  <c:v>38590</c:v>
                </c:pt>
                <c:pt idx="2161">
                  <c:v>38593</c:v>
                </c:pt>
                <c:pt idx="2162">
                  <c:v>38594</c:v>
                </c:pt>
                <c:pt idx="2163">
                  <c:v>38595</c:v>
                </c:pt>
                <c:pt idx="2164">
                  <c:v>38596</c:v>
                </c:pt>
                <c:pt idx="2165">
                  <c:v>38597</c:v>
                </c:pt>
                <c:pt idx="2166">
                  <c:v>38600</c:v>
                </c:pt>
                <c:pt idx="2167">
                  <c:v>38601</c:v>
                </c:pt>
                <c:pt idx="2168">
                  <c:v>38602</c:v>
                </c:pt>
                <c:pt idx="2169">
                  <c:v>38603</c:v>
                </c:pt>
                <c:pt idx="2170">
                  <c:v>38604</c:v>
                </c:pt>
                <c:pt idx="2171">
                  <c:v>38607</c:v>
                </c:pt>
                <c:pt idx="2172">
                  <c:v>38608</c:v>
                </c:pt>
                <c:pt idx="2173">
                  <c:v>38609</c:v>
                </c:pt>
                <c:pt idx="2174">
                  <c:v>38610</c:v>
                </c:pt>
                <c:pt idx="2175">
                  <c:v>38611</c:v>
                </c:pt>
                <c:pt idx="2176">
                  <c:v>38614</c:v>
                </c:pt>
                <c:pt idx="2177">
                  <c:v>38615</c:v>
                </c:pt>
                <c:pt idx="2178">
                  <c:v>38616</c:v>
                </c:pt>
                <c:pt idx="2179">
                  <c:v>38617</c:v>
                </c:pt>
                <c:pt idx="2180">
                  <c:v>38618</c:v>
                </c:pt>
                <c:pt idx="2181">
                  <c:v>38621</c:v>
                </c:pt>
                <c:pt idx="2182">
                  <c:v>38622</c:v>
                </c:pt>
                <c:pt idx="2183">
                  <c:v>38623</c:v>
                </c:pt>
                <c:pt idx="2184">
                  <c:v>38624</c:v>
                </c:pt>
                <c:pt idx="2185">
                  <c:v>38625</c:v>
                </c:pt>
                <c:pt idx="2186">
                  <c:v>38628</c:v>
                </c:pt>
                <c:pt idx="2187">
                  <c:v>38629</c:v>
                </c:pt>
                <c:pt idx="2188">
                  <c:v>38630</c:v>
                </c:pt>
                <c:pt idx="2189">
                  <c:v>38631</c:v>
                </c:pt>
                <c:pt idx="2190">
                  <c:v>38632</c:v>
                </c:pt>
                <c:pt idx="2191">
                  <c:v>38635</c:v>
                </c:pt>
                <c:pt idx="2192">
                  <c:v>38636</c:v>
                </c:pt>
                <c:pt idx="2193">
                  <c:v>38637</c:v>
                </c:pt>
                <c:pt idx="2194">
                  <c:v>38638</c:v>
                </c:pt>
                <c:pt idx="2195">
                  <c:v>38639</c:v>
                </c:pt>
                <c:pt idx="2196">
                  <c:v>38642</c:v>
                </c:pt>
                <c:pt idx="2197">
                  <c:v>38643</c:v>
                </c:pt>
                <c:pt idx="2198">
                  <c:v>38644</c:v>
                </c:pt>
                <c:pt idx="2199">
                  <c:v>38645</c:v>
                </c:pt>
                <c:pt idx="2200">
                  <c:v>38646</c:v>
                </c:pt>
                <c:pt idx="2201">
                  <c:v>38649</c:v>
                </c:pt>
                <c:pt idx="2202">
                  <c:v>38650</c:v>
                </c:pt>
                <c:pt idx="2203">
                  <c:v>38651</c:v>
                </c:pt>
                <c:pt idx="2204">
                  <c:v>38652</c:v>
                </c:pt>
                <c:pt idx="2205">
                  <c:v>38653</c:v>
                </c:pt>
                <c:pt idx="2206">
                  <c:v>38656</c:v>
                </c:pt>
                <c:pt idx="2207">
                  <c:v>38657</c:v>
                </c:pt>
                <c:pt idx="2208">
                  <c:v>38658</c:v>
                </c:pt>
                <c:pt idx="2209">
                  <c:v>38659</c:v>
                </c:pt>
                <c:pt idx="2210">
                  <c:v>38660</c:v>
                </c:pt>
                <c:pt idx="2211">
                  <c:v>38663</c:v>
                </c:pt>
                <c:pt idx="2212">
                  <c:v>38664</c:v>
                </c:pt>
                <c:pt idx="2213">
                  <c:v>38665</c:v>
                </c:pt>
                <c:pt idx="2214">
                  <c:v>38666</c:v>
                </c:pt>
                <c:pt idx="2215">
                  <c:v>38667</c:v>
                </c:pt>
                <c:pt idx="2216">
                  <c:v>38670</c:v>
                </c:pt>
                <c:pt idx="2217">
                  <c:v>38671</c:v>
                </c:pt>
                <c:pt idx="2218">
                  <c:v>38672</c:v>
                </c:pt>
                <c:pt idx="2219">
                  <c:v>38673</c:v>
                </c:pt>
                <c:pt idx="2220">
                  <c:v>38674</c:v>
                </c:pt>
                <c:pt idx="2221">
                  <c:v>38677</c:v>
                </c:pt>
                <c:pt idx="2222">
                  <c:v>38678</c:v>
                </c:pt>
                <c:pt idx="2223">
                  <c:v>38679</c:v>
                </c:pt>
                <c:pt idx="2224">
                  <c:v>38680</c:v>
                </c:pt>
                <c:pt idx="2225">
                  <c:v>38681</c:v>
                </c:pt>
                <c:pt idx="2226">
                  <c:v>38684</c:v>
                </c:pt>
                <c:pt idx="2227">
                  <c:v>38685</c:v>
                </c:pt>
                <c:pt idx="2228">
                  <c:v>38686</c:v>
                </c:pt>
                <c:pt idx="2229">
                  <c:v>38687</c:v>
                </c:pt>
                <c:pt idx="2230">
                  <c:v>38688</c:v>
                </c:pt>
                <c:pt idx="2231">
                  <c:v>38691</c:v>
                </c:pt>
                <c:pt idx="2232">
                  <c:v>38692</c:v>
                </c:pt>
                <c:pt idx="2233">
                  <c:v>38693</c:v>
                </c:pt>
                <c:pt idx="2234">
                  <c:v>38694</c:v>
                </c:pt>
                <c:pt idx="2235">
                  <c:v>38695</c:v>
                </c:pt>
                <c:pt idx="2236">
                  <c:v>38698</c:v>
                </c:pt>
                <c:pt idx="2237">
                  <c:v>38699</c:v>
                </c:pt>
                <c:pt idx="2238">
                  <c:v>38700</c:v>
                </c:pt>
                <c:pt idx="2239">
                  <c:v>38701</c:v>
                </c:pt>
                <c:pt idx="2240">
                  <c:v>38702</c:v>
                </c:pt>
                <c:pt idx="2241">
                  <c:v>38705</c:v>
                </c:pt>
                <c:pt idx="2242">
                  <c:v>38706</c:v>
                </c:pt>
                <c:pt idx="2243">
                  <c:v>38707</c:v>
                </c:pt>
                <c:pt idx="2244">
                  <c:v>38708</c:v>
                </c:pt>
                <c:pt idx="2245">
                  <c:v>38709</c:v>
                </c:pt>
                <c:pt idx="2246">
                  <c:v>38712</c:v>
                </c:pt>
                <c:pt idx="2247">
                  <c:v>38713</c:v>
                </c:pt>
                <c:pt idx="2248">
                  <c:v>38714</c:v>
                </c:pt>
                <c:pt idx="2249">
                  <c:v>38715</c:v>
                </c:pt>
                <c:pt idx="2250">
                  <c:v>38716</c:v>
                </c:pt>
                <c:pt idx="2251">
                  <c:v>38719</c:v>
                </c:pt>
                <c:pt idx="2252">
                  <c:v>38720</c:v>
                </c:pt>
                <c:pt idx="2253">
                  <c:v>38721</c:v>
                </c:pt>
                <c:pt idx="2254">
                  <c:v>38722</c:v>
                </c:pt>
                <c:pt idx="2255">
                  <c:v>38723</c:v>
                </c:pt>
                <c:pt idx="2256">
                  <c:v>38726</c:v>
                </c:pt>
                <c:pt idx="2257">
                  <c:v>38727</c:v>
                </c:pt>
                <c:pt idx="2258">
                  <c:v>38728</c:v>
                </c:pt>
                <c:pt idx="2259">
                  <c:v>38729</c:v>
                </c:pt>
                <c:pt idx="2260">
                  <c:v>38730</c:v>
                </c:pt>
                <c:pt idx="2261">
                  <c:v>38733</c:v>
                </c:pt>
                <c:pt idx="2262">
                  <c:v>38734</c:v>
                </c:pt>
                <c:pt idx="2263">
                  <c:v>38735</c:v>
                </c:pt>
                <c:pt idx="2264">
                  <c:v>38736</c:v>
                </c:pt>
                <c:pt idx="2265">
                  <c:v>38737</c:v>
                </c:pt>
                <c:pt idx="2266">
                  <c:v>38740</c:v>
                </c:pt>
                <c:pt idx="2267">
                  <c:v>38741</c:v>
                </c:pt>
                <c:pt idx="2268">
                  <c:v>38742</c:v>
                </c:pt>
                <c:pt idx="2269">
                  <c:v>38743</c:v>
                </c:pt>
                <c:pt idx="2270">
                  <c:v>38744</c:v>
                </c:pt>
                <c:pt idx="2271">
                  <c:v>38747</c:v>
                </c:pt>
                <c:pt idx="2272">
                  <c:v>38748</c:v>
                </c:pt>
                <c:pt idx="2273">
                  <c:v>38749</c:v>
                </c:pt>
                <c:pt idx="2274">
                  <c:v>38750</c:v>
                </c:pt>
                <c:pt idx="2275">
                  <c:v>38751</c:v>
                </c:pt>
                <c:pt idx="2276">
                  <c:v>38754</c:v>
                </c:pt>
                <c:pt idx="2277">
                  <c:v>38755</c:v>
                </c:pt>
                <c:pt idx="2278">
                  <c:v>38756</c:v>
                </c:pt>
                <c:pt idx="2279">
                  <c:v>38757</c:v>
                </c:pt>
                <c:pt idx="2280">
                  <c:v>38758</c:v>
                </c:pt>
                <c:pt idx="2281">
                  <c:v>38761</c:v>
                </c:pt>
                <c:pt idx="2282">
                  <c:v>38762</c:v>
                </c:pt>
                <c:pt idx="2283">
                  <c:v>38763</c:v>
                </c:pt>
                <c:pt idx="2284">
                  <c:v>38764</c:v>
                </c:pt>
                <c:pt idx="2285">
                  <c:v>38765</c:v>
                </c:pt>
                <c:pt idx="2286">
                  <c:v>38768</c:v>
                </c:pt>
                <c:pt idx="2287">
                  <c:v>38769</c:v>
                </c:pt>
                <c:pt idx="2288">
                  <c:v>38770</c:v>
                </c:pt>
                <c:pt idx="2289">
                  <c:v>38771</c:v>
                </c:pt>
                <c:pt idx="2290">
                  <c:v>38772</c:v>
                </c:pt>
                <c:pt idx="2291">
                  <c:v>38775</c:v>
                </c:pt>
                <c:pt idx="2292">
                  <c:v>38776</c:v>
                </c:pt>
                <c:pt idx="2293">
                  <c:v>38777</c:v>
                </c:pt>
                <c:pt idx="2294">
                  <c:v>38778</c:v>
                </c:pt>
                <c:pt idx="2295">
                  <c:v>38779</c:v>
                </c:pt>
                <c:pt idx="2296">
                  <c:v>38782</c:v>
                </c:pt>
                <c:pt idx="2297">
                  <c:v>38783</c:v>
                </c:pt>
                <c:pt idx="2298">
                  <c:v>38784</c:v>
                </c:pt>
                <c:pt idx="2299">
                  <c:v>38785</c:v>
                </c:pt>
                <c:pt idx="2300">
                  <c:v>38786</c:v>
                </c:pt>
                <c:pt idx="2301">
                  <c:v>38789</c:v>
                </c:pt>
                <c:pt idx="2302">
                  <c:v>38790</c:v>
                </c:pt>
                <c:pt idx="2303">
                  <c:v>38791</c:v>
                </c:pt>
                <c:pt idx="2304">
                  <c:v>38792</c:v>
                </c:pt>
                <c:pt idx="2305">
                  <c:v>38793</c:v>
                </c:pt>
                <c:pt idx="2306">
                  <c:v>38796</c:v>
                </c:pt>
                <c:pt idx="2307">
                  <c:v>38797</c:v>
                </c:pt>
                <c:pt idx="2308">
                  <c:v>38798</c:v>
                </c:pt>
                <c:pt idx="2309">
                  <c:v>38799</c:v>
                </c:pt>
                <c:pt idx="2310">
                  <c:v>38800</c:v>
                </c:pt>
                <c:pt idx="2311">
                  <c:v>38803</c:v>
                </c:pt>
                <c:pt idx="2312">
                  <c:v>38804</c:v>
                </c:pt>
                <c:pt idx="2313">
                  <c:v>38805</c:v>
                </c:pt>
                <c:pt idx="2314">
                  <c:v>38806</c:v>
                </c:pt>
                <c:pt idx="2315">
                  <c:v>38807</c:v>
                </c:pt>
                <c:pt idx="2316">
                  <c:v>38810</c:v>
                </c:pt>
                <c:pt idx="2317">
                  <c:v>38811</c:v>
                </c:pt>
                <c:pt idx="2318">
                  <c:v>38812</c:v>
                </c:pt>
                <c:pt idx="2319">
                  <c:v>38813</c:v>
                </c:pt>
                <c:pt idx="2320">
                  <c:v>38814</c:v>
                </c:pt>
                <c:pt idx="2321">
                  <c:v>38817</c:v>
                </c:pt>
                <c:pt idx="2322">
                  <c:v>38818</c:v>
                </c:pt>
                <c:pt idx="2323">
                  <c:v>38819</c:v>
                </c:pt>
                <c:pt idx="2324">
                  <c:v>38820</c:v>
                </c:pt>
                <c:pt idx="2325">
                  <c:v>38821</c:v>
                </c:pt>
                <c:pt idx="2326">
                  <c:v>38824</c:v>
                </c:pt>
                <c:pt idx="2327">
                  <c:v>38825</c:v>
                </c:pt>
                <c:pt idx="2328">
                  <c:v>38826</c:v>
                </c:pt>
                <c:pt idx="2329">
                  <c:v>38827</c:v>
                </c:pt>
                <c:pt idx="2330">
                  <c:v>38828</c:v>
                </c:pt>
                <c:pt idx="2331">
                  <c:v>38831</c:v>
                </c:pt>
                <c:pt idx="2332">
                  <c:v>38832</c:v>
                </c:pt>
                <c:pt idx="2333">
                  <c:v>38833</c:v>
                </c:pt>
                <c:pt idx="2334">
                  <c:v>38834</c:v>
                </c:pt>
                <c:pt idx="2335">
                  <c:v>38835</c:v>
                </c:pt>
                <c:pt idx="2336">
                  <c:v>38838</c:v>
                </c:pt>
                <c:pt idx="2337">
                  <c:v>38839</c:v>
                </c:pt>
                <c:pt idx="2338">
                  <c:v>38840</c:v>
                </c:pt>
                <c:pt idx="2339">
                  <c:v>38841</c:v>
                </c:pt>
                <c:pt idx="2340">
                  <c:v>38842</c:v>
                </c:pt>
                <c:pt idx="2341">
                  <c:v>38845</c:v>
                </c:pt>
                <c:pt idx="2342">
                  <c:v>38846</c:v>
                </c:pt>
                <c:pt idx="2343">
                  <c:v>38847</c:v>
                </c:pt>
                <c:pt idx="2344">
                  <c:v>38848</c:v>
                </c:pt>
                <c:pt idx="2345">
                  <c:v>38849</c:v>
                </c:pt>
                <c:pt idx="2346">
                  <c:v>38852</c:v>
                </c:pt>
                <c:pt idx="2347">
                  <c:v>38853</c:v>
                </c:pt>
                <c:pt idx="2348">
                  <c:v>38854</c:v>
                </c:pt>
                <c:pt idx="2349">
                  <c:v>38855</c:v>
                </c:pt>
                <c:pt idx="2350">
                  <c:v>38856</c:v>
                </c:pt>
                <c:pt idx="2351">
                  <c:v>38859</c:v>
                </c:pt>
                <c:pt idx="2352">
                  <c:v>38860</c:v>
                </c:pt>
                <c:pt idx="2353">
                  <c:v>38861</c:v>
                </c:pt>
                <c:pt idx="2354">
                  <c:v>38862</c:v>
                </c:pt>
                <c:pt idx="2355">
                  <c:v>38863</c:v>
                </c:pt>
                <c:pt idx="2356">
                  <c:v>38866</c:v>
                </c:pt>
                <c:pt idx="2357">
                  <c:v>38867</c:v>
                </c:pt>
                <c:pt idx="2358">
                  <c:v>38868</c:v>
                </c:pt>
                <c:pt idx="2359">
                  <c:v>38869</c:v>
                </c:pt>
                <c:pt idx="2360">
                  <c:v>38870</c:v>
                </c:pt>
                <c:pt idx="2361">
                  <c:v>38873</c:v>
                </c:pt>
                <c:pt idx="2362">
                  <c:v>38874</c:v>
                </c:pt>
                <c:pt idx="2363">
                  <c:v>38875</c:v>
                </c:pt>
                <c:pt idx="2364">
                  <c:v>38876</c:v>
                </c:pt>
                <c:pt idx="2365">
                  <c:v>38877</c:v>
                </c:pt>
                <c:pt idx="2366">
                  <c:v>38880</c:v>
                </c:pt>
                <c:pt idx="2367">
                  <c:v>38881</c:v>
                </c:pt>
                <c:pt idx="2368">
                  <c:v>38882</c:v>
                </c:pt>
                <c:pt idx="2369">
                  <c:v>38883</c:v>
                </c:pt>
                <c:pt idx="2370">
                  <c:v>38884</c:v>
                </c:pt>
                <c:pt idx="2371">
                  <c:v>38887</c:v>
                </c:pt>
                <c:pt idx="2372">
                  <c:v>38888</c:v>
                </c:pt>
                <c:pt idx="2373">
                  <c:v>38889</c:v>
                </c:pt>
                <c:pt idx="2374">
                  <c:v>38890</c:v>
                </c:pt>
                <c:pt idx="2375">
                  <c:v>38891</c:v>
                </c:pt>
                <c:pt idx="2376">
                  <c:v>38894</c:v>
                </c:pt>
                <c:pt idx="2377">
                  <c:v>38895</c:v>
                </c:pt>
                <c:pt idx="2378">
                  <c:v>38896</c:v>
                </c:pt>
                <c:pt idx="2379">
                  <c:v>38897</c:v>
                </c:pt>
                <c:pt idx="2380">
                  <c:v>38898</c:v>
                </c:pt>
                <c:pt idx="2381">
                  <c:v>38901</c:v>
                </c:pt>
                <c:pt idx="2382">
                  <c:v>38902</c:v>
                </c:pt>
                <c:pt idx="2383">
                  <c:v>38903</c:v>
                </c:pt>
                <c:pt idx="2384">
                  <c:v>38904</c:v>
                </c:pt>
                <c:pt idx="2385">
                  <c:v>38905</c:v>
                </c:pt>
                <c:pt idx="2386">
                  <c:v>38908</c:v>
                </c:pt>
                <c:pt idx="2387">
                  <c:v>38909</c:v>
                </c:pt>
                <c:pt idx="2388">
                  <c:v>38910</c:v>
                </c:pt>
                <c:pt idx="2389">
                  <c:v>38911</c:v>
                </c:pt>
                <c:pt idx="2390">
                  <c:v>38912</c:v>
                </c:pt>
                <c:pt idx="2391">
                  <c:v>38915</c:v>
                </c:pt>
                <c:pt idx="2392">
                  <c:v>38916</c:v>
                </c:pt>
                <c:pt idx="2393">
                  <c:v>38917</c:v>
                </c:pt>
                <c:pt idx="2394">
                  <c:v>38918</c:v>
                </c:pt>
                <c:pt idx="2395">
                  <c:v>38919</c:v>
                </c:pt>
                <c:pt idx="2396">
                  <c:v>38922</c:v>
                </c:pt>
                <c:pt idx="2397">
                  <c:v>38923</c:v>
                </c:pt>
                <c:pt idx="2398">
                  <c:v>38924</c:v>
                </c:pt>
                <c:pt idx="2399">
                  <c:v>38925</c:v>
                </c:pt>
                <c:pt idx="2400">
                  <c:v>38926</c:v>
                </c:pt>
                <c:pt idx="2401">
                  <c:v>38929</c:v>
                </c:pt>
                <c:pt idx="2402">
                  <c:v>38930</c:v>
                </c:pt>
                <c:pt idx="2403">
                  <c:v>38931</c:v>
                </c:pt>
                <c:pt idx="2404">
                  <c:v>38932</c:v>
                </c:pt>
                <c:pt idx="2405">
                  <c:v>38933</c:v>
                </c:pt>
                <c:pt idx="2406">
                  <c:v>38936</c:v>
                </c:pt>
                <c:pt idx="2407">
                  <c:v>38937</c:v>
                </c:pt>
                <c:pt idx="2408">
                  <c:v>38938</c:v>
                </c:pt>
                <c:pt idx="2409">
                  <c:v>38939</c:v>
                </c:pt>
                <c:pt idx="2410">
                  <c:v>38940</c:v>
                </c:pt>
                <c:pt idx="2411">
                  <c:v>38943</c:v>
                </c:pt>
                <c:pt idx="2412">
                  <c:v>38944</c:v>
                </c:pt>
                <c:pt idx="2413">
                  <c:v>38945</c:v>
                </c:pt>
                <c:pt idx="2414">
                  <c:v>38946</c:v>
                </c:pt>
                <c:pt idx="2415">
                  <c:v>38947</c:v>
                </c:pt>
                <c:pt idx="2416">
                  <c:v>38950</c:v>
                </c:pt>
                <c:pt idx="2417">
                  <c:v>38951</c:v>
                </c:pt>
                <c:pt idx="2418">
                  <c:v>38952</c:v>
                </c:pt>
                <c:pt idx="2419">
                  <c:v>38953</c:v>
                </c:pt>
                <c:pt idx="2420">
                  <c:v>38954</c:v>
                </c:pt>
                <c:pt idx="2421">
                  <c:v>38957</c:v>
                </c:pt>
                <c:pt idx="2422">
                  <c:v>38958</c:v>
                </c:pt>
                <c:pt idx="2423">
                  <c:v>38959</c:v>
                </c:pt>
                <c:pt idx="2424">
                  <c:v>38960</c:v>
                </c:pt>
                <c:pt idx="2425">
                  <c:v>38961</c:v>
                </c:pt>
                <c:pt idx="2426">
                  <c:v>38964</c:v>
                </c:pt>
                <c:pt idx="2427">
                  <c:v>38965</c:v>
                </c:pt>
                <c:pt idx="2428">
                  <c:v>38966</c:v>
                </c:pt>
                <c:pt idx="2429">
                  <c:v>38967</c:v>
                </c:pt>
                <c:pt idx="2430">
                  <c:v>38968</c:v>
                </c:pt>
                <c:pt idx="2431">
                  <c:v>38971</c:v>
                </c:pt>
                <c:pt idx="2432">
                  <c:v>38972</c:v>
                </c:pt>
                <c:pt idx="2433">
                  <c:v>38973</c:v>
                </c:pt>
                <c:pt idx="2434">
                  <c:v>38974</c:v>
                </c:pt>
                <c:pt idx="2435">
                  <c:v>38975</c:v>
                </c:pt>
                <c:pt idx="2436">
                  <c:v>38978</c:v>
                </c:pt>
                <c:pt idx="2437">
                  <c:v>38979</c:v>
                </c:pt>
                <c:pt idx="2438">
                  <c:v>38980</c:v>
                </c:pt>
                <c:pt idx="2439">
                  <c:v>38981</c:v>
                </c:pt>
                <c:pt idx="2440">
                  <c:v>38982</c:v>
                </c:pt>
                <c:pt idx="2441">
                  <c:v>38985</c:v>
                </c:pt>
                <c:pt idx="2442">
                  <c:v>38986</c:v>
                </c:pt>
                <c:pt idx="2443">
                  <c:v>38987</c:v>
                </c:pt>
                <c:pt idx="2444">
                  <c:v>38988</c:v>
                </c:pt>
                <c:pt idx="2445">
                  <c:v>38989</c:v>
                </c:pt>
                <c:pt idx="2446">
                  <c:v>38992</c:v>
                </c:pt>
                <c:pt idx="2447">
                  <c:v>38993</c:v>
                </c:pt>
                <c:pt idx="2448">
                  <c:v>38994</c:v>
                </c:pt>
                <c:pt idx="2449">
                  <c:v>38995</c:v>
                </c:pt>
                <c:pt idx="2450">
                  <c:v>38996</c:v>
                </c:pt>
                <c:pt idx="2451">
                  <c:v>38999</c:v>
                </c:pt>
                <c:pt idx="2452">
                  <c:v>39000</c:v>
                </c:pt>
                <c:pt idx="2453">
                  <c:v>39001</c:v>
                </c:pt>
                <c:pt idx="2454">
                  <c:v>39002</c:v>
                </c:pt>
                <c:pt idx="2455">
                  <c:v>39003</c:v>
                </c:pt>
                <c:pt idx="2456">
                  <c:v>39006</c:v>
                </c:pt>
                <c:pt idx="2457">
                  <c:v>39007</c:v>
                </c:pt>
                <c:pt idx="2458">
                  <c:v>39008</c:v>
                </c:pt>
                <c:pt idx="2459">
                  <c:v>39009</c:v>
                </c:pt>
                <c:pt idx="2460">
                  <c:v>39010</c:v>
                </c:pt>
                <c:pt idx="2461">
                  <c:v>39013</c:v>
                </c:pt>
                <c:pt idx="2462">
                  <c:v>39014</c:v>
                </c:pt>
                <c:pt idx="2463">
                  <c:v>39015</c:v>
                </c:pt>
                <c:pt idx="2464">
                  <c:v>39016</c:v>
                </c:pt>
                <c:pt idx="2465">
                  <c:v>39017</c:v>
                </c:pt>
                <c:pt idx="2466">
                  <c:v>39020</c:v>
                </c:pt>
                <c:pt idx="2467">
                  <c:v>39021</c:v>
                </c:pt>
                <c:pt idx="2468">
                  <c:v>39022</c:v>
                </c:pt>
                <c:pt idx="2469">
                  <c:v>39023</c:v>
                </c:pt>
                <c:pt idx="2470">
                  <c:v>39024</c:v>
                </c:pt>
                <c:pt idx="2471">
                  <c:v>39027</c:v>
                </c:pt>
                <c:pt idx="2472">
                  <c:v>39028</c:v>
                </c:pt>
                <c:pt idx="2473">
                  <c:v>39029</c:v>
                </c:pt>
                <c:pt idx="2474">
                  <c:v>39030</c:v>
                </c:pt>
                <c:pt idx="2475">
                  <c:v>39031</c:v>
                </c:pt>
                <c:pt idx="2476">
                  <c:v>39034</c:v>
                </c:pt>
                <c:pt idx="2477">
                  <c:v>39035</c:v>
                </c:pt>
                <c:pt idx="2478">
                  <c:v>39036</c:v>
                </c:pt>
                <c:pt idx="2479">
                  <c:v>39037</c:v>
                </c:pt>
                <c:pt idx="2480">
                  <c:v>39038</c:v>
                </c:pt>
                <c:pt idx="2481">
                  <c:v>39041</c:v>
                </c:pt>
                <c:pt idx="2482">
                  <c:v>39042</c:v>
                </c:pt>
                <c:pt idx="2483">
                  <c:v>39043</c:v>
                </c:pt>
                <c:pt idx="2484">
                  <c:v>39044</c:v>
                </c:pt>
                <c:pt idx="2485">
                  <c:v>39045</c:v>
                </c:pt>
                <c:pt idx="2486">
                  <c:v>39048</c:v>
                </c:pt>
                <c:pt idx="2487">
                  <c:v>39049</c:v>
                </c:pt>
                <c:pt idx="2488">
                  <c:v>39050</c:v>
                </c:pt>
                <c:pt idx="2489">
                  <c:v>39051</c:v>
                </c:pt>
                <c:pt idx="2490">
                  <c:v>39052</c:v>
                </c:pt>
                <c:pt idx="2491">
                  <c:v>39055</c:v>
                </c:pt>
                <c:pt idx="2492">
                  <c:v>39056</c:v>
                </c:pt>
                <c:pt idx="2493">
                  <c:v>39057</c:v>
                </c:pt>
                <c:pt idx="2494">
                  <c:v>39058</c:v>
                </c:pt>
                <c:pt idx="2495">
                  <c:v>39059</c:v>
                </c:pt>
                <c:pt idx="2496">
                  <c:v>39062</c:v>
                </c:pt>
                <c:pt idx="2497">
                  <c:v>39063</c:v>
                </c:pt>
                <c:pt idx="2498">
                  <c:v>39064</c:v>
                </c:pt>
                <c:pt idx="2499">
                  <c:v>39065</c:v>
                </c:pt>
                <c:pt idx="2500">
                  <c:v>39066</c:v>
                </c:pt>
                <c:pt idx="2501">
                  <c:v>39069</c:v>
                </c:pt>
                <c:pt idx="2502">
                  <c:v>39070</c:v>
                </c:pt>
                <c:pt idx="2503">
                  <c:v>39071</c:v>
                </c:pt>
                <c:pt idx="2504">
                  <c:v>39072</c:v>
                </c:pt>
                <c:pt idx="2505">
                  <c:v>39073</c:v>
                </c:pt>
                <c:pt idx="2506">
                  <c:v>39076</c:v>
                </c:pt>
                <c:pt idx="2507">
                  <c:v>39077</c:v>
                </c:pt>
                <c:pt idx="2508">
                  <c:v>39078</c:v>
                </c:pt>
                <c:pt idx="2509">
                  <c:v>39079</c:v>
                </c:pt>
                <c:pt idx="2510">
                  <c:v>39080</c:v>
                </c:pt>
                <c:pt idx="2511">
                  <c:v>39083</c:v>
                </c:pt>
                <c:pt idx="2512">
                  <c:v>39084</c:v>
                </c:pt>
                <c:pt idx="2513">
                  <c:v>39085</c:v>
                </c:pt>
                <c:pt idx="2514">
                  <c:v>39086</c:v>
                </c:pt>
                <c:pt idx="2515">
                  <c:v>39087</c:v>
                </c:pt>
                <c:pt idx="2516">
                  <c:v>39090</c:v>
                </c:pt>
                <c:pt idx="2517">
                  <c:v>39091</c:v>
                </c:pt>
                <c:pt idx="2518">
                  <c:v>39092</c:v>
                </c:pt>
                <c:pt idx="2519">
                  <c:v>39093</c:v>
                </c:pt>
                <c:pt idx="2520">
                  <c:v>39094</c:v>
                </c:pt>
                <c:pt idx="2521">
                  <c:v>39097</c:v>
                </c:pt>
                <c:pt idx="2522">
                  <c:v>39098</c:v>
                </c:pt>
                <c:pt idx="2523">
                  <c:v>39099</c:v>
                </c:pt>
                <c:pt idx="2524">
                  <c:v>39100</c:v>
                </c:pt>
                <c:pt idx="2525">
                  <c:v>39101</c:v>
                </c:pt>
                <c:pt idx="2526">
                  <c:v>39104</c:v>
                </c:pt>
                <c:pt idx="2527">
                  <c:v>39105</c:v>
                </c:pt>
                <c:pt idx="2528">
                  <c:v>39106</c:v>
                </c:pt>
                <c:pt idx="2529">
                  <c:v>39107</c:v>
                </c:pt>
                <c:pt idx="2530">
                  <c:v>39108</c:v>
                </c:pt>
                <c:pt idx="2531">
                  <c:v>39111</c:v>
                </c:pt>
                <c:pt idx="2532">
                  <c:v>39112</c:v>
                </c:pt>
                <c:pt idx="2533">
                  <c:v>39113</c:v>
                </c:pt>
                <c:pt idx="2534">
                  <c:v>39114</c:v>
                </c:pt>
                <c:pt idx="2535">
                  <c:v>39115</c:v>
                </c:pt>
                <c:pt idx="2536">
                  <c:v>39118</c:v>
                </c:pt>
                <c:pt idx="2537">
                  <c:v>39119</c:v>
                </c:pt>
                <c:pt idx="2538">
                  <c:v>39120</c:v>
                </c:pt>
                <c:pt idx="2539">
                  <c:v>39121</c:v>
                </c:pt>
                <c:pt idx="2540">
                  <c:v>39122</c:v>
                </c:pt>
                <c:pt idx="2541">
                  <c:v>39125</c:v>
                </c:pt>
                <c:pt idx="2542">
                  <c:v>39126</c:v>
                </c:pt>
                <c:pt idx="2543">
                  <c:v>39127</c:v>
                </c:pt>
                <c:pt idx="2544">
                  <c:v>39128</c:v>
                </c:pt>
                <c:pt idx="2545">
                  <c:v>39129</c:v>
                </c:pt>
                <c:pt idx="2546">
                  <c:v>39132</c:v>
                </c:pt>
                <c:pt idx="2547">
                  <c:v>39133</c:v>
                </c:pt>
                <c:pt idx="2548">
                  <c:v>39134</c:v>
                </c:pt>
                <c:pt idx="2549">
                  <c:v>39135</c:v>
                </c:pt>
                <c:pt idx="2550">
                  <c:v>39136</c:v>
                </c:pt>
                <c:pt idx="2551">
                  <c:v>39139</c:v>
                </c:pt>
                <c:pt idx="2552">
                  <c:v>39140</c:v>
                </c:pt>
                <c:pt idx="2553">
                  <c:v>39141</c:v>
                </c:pt>
                <c:pt idx="2554">
                  <c:v>39142</c:v>
                </c:pt>
                <c:pt idx="2555">
                  <c:v>39143</c:v>
                </c:pt>
                <c:pt idx="2556">
                  <c:v>39146</c:v>
                </c:pt>
                <c:pt idx="2557">
                  <c:v>39147</c:v>
                </c:pt>
                <c:pt idx="2558">
                  <c:v>39148</c:v>
                </c:pt>
                <c:pt idx="2559">
                  <c:v>39149</c:v>
                </c:pt>
                <c:pt idx="2560">
                  <c:v>39150</c:v>
                </c:pt>
                <c:pt idx="2561">
                  <c:v>39153</c:v>
                </c:pt>
                <c:pt idx="2562">
                  <c:v>39154</c:v>
                </c:pt>
                <c:pt idx="2563">
                  <c:v>39155</c:v>
                </c:pt>
                <c:pt idx="2564">
                  <c:v>39156</c:v>
                </c:pt>
                <c:pt idx="2565">
                  <c:v>39157</c:v>
                </c:pt>
                <c:pt idx="2566">
                  <c:v>39160</c:v>
                </c:pt>
                <c:pt idx="2567">
                  <c:v>39161</c:v>
                </c:pt>
                <c:pt idx="2568">
                  <c:v>39162</c:v>
                </c:pt>
                <c:pt idx="2569">
                  <c:v>39163</c:v>
                </c:pt>
                <c:pt idx="2570">
                  <c:v>39164</c:v>
                </c:pt>
                <c:pt idx="2571">
                  <c:v>39167</c:v>
                </c:pt>
                <c:pt idx="2572">
                  <c:v>39168</c:v>
                </c:pt>
                <c:pt idx="2573">
                  <c:v>39169</c:v>
                </c:pt>
                <c:pt idx="2574">
                  <c:v>39170</c:v>
                </c:pt>
                <c:pt idx="2575">
                  <c:v>39171</c:v>
                </c:pt>
                <c:pt idx="2576">
                  <c:v>39174</c:v>
                </c:pt>
                <c:pt idx="2577">
                  <c:v>39175</c:v>
                </c:pt>
                <c:pt idx="2578">
                  <c:v>39176</c:v>
                </c:pt>
                <c:pt idx="2579">
                  <c:v>39177</c:v>
                </c:pt>
                <c:pt idx="2580">
                  <c:v>39178</c:v>
                </c:pt>
                <c:pt idx="2581">
                  <c:v>39181</c:v>
                </c:pt>
                <c:pt idx="2582">
                  <c:v>39182</c:v>
                </c:pt>
                <c:pt idx="2583">
                  <c:v>39183</c:v>
                </c:pt>
                <c:pt idx="2584">
                  <c:v>39184</c:v>
                </c:pt>
                <c:pt idx="2585">
                  <c:v>39185</c:v>
                </c:pt>
                <c:pt idx="2586">
                  <c:v>39188</c:v>
                </c:pt>
                <c:pt idx="2587">
                  <c:v>39189</c:v>
                </c:pt>
                <c:pt idx="2588">
                  <c:v>39190</c:v>
                </c:pt>
                <c:pt idx="2589">
                  <c:v>39191</c:v>
                </c:pt>
                <c:pt idx="2590">
                  <c:v>39192</c:v>
                </c:pt>
                <c:pt idx="2591">
                  <c:v>39195</c:v>
                </c:pt>
                <c:pt idx="2592">
                  <c:v>39196</c:v>
                </c:pt>
                <c:pt idx="2593">
                  <c:v>39197</c:v>
                </c:pt>
                <c:pt idx="2594">
                  <c:v>39198</c:v>
                </c:pt>
                <c:pt idx="2595">
                  <c:v>39199</c:v>
                </c:pt>
                <c:pt idx="2596">
                  <c:v>39202</c:v>
                </c:pt>
                <c:pt idx="2597">
                  <c:v>39203</c:v>
                </c:pt>
                <c:pt idx="2598">
                  <c:v>39204</c:v>
                </c:pt>
                <c:pt idx="2599">
                  <c:v>39205</c:v>
                </c:pt>
                <c:pt idx="2600">
                  <c:v>39206</c:v>
                </c:pt>
                <c:pt idx="2601">
                  <c:v>39209</c:v>
                </c:pt>
                <c:pt idx="2602">
                  <c:v>39210</c:v>
                </c:pt>
                <c:pt idx="2603">
                  <c:v>39211</c:v>
                </c:pt>
                <c:pt idx="2604">
                  <c:v>39212</c:v>
                </c:pt>
                <c:pt idx="2605">
                  <c:v>39213</c:v>
                </c:pt>
                <c:pt idx="2606">
                  <c:v>39216</c:v>
                </c:pt>
                <c:pt idx="2607">
                  <c:v>39217</c:v>
                </c:pt>
                <c:pt idx="2608">
                  <c:v>39218</c:v>
                </c:pt>
                <c:pt idx="2609">
                  <c:v>39219</c:v>
                </c:pt>
                <c:pt idx="2610">
                  <c:v>39220</c:v>
                </c:pt>
                <c:pt idx="2611">
                  <c:v>39223</c:v>
                </c:pt>
                <c:pt idx="2612">
                  <c:v>39224</c:v>
                </c:pt>
                <c:pt idx="2613">
                  <c:v>39225</c:v>
                </c:pt>
                <c:pt idx="2614">
                  <c:v>39226</c:v>
                </c:pt>
                <c:pt idx="2615">
                  <c:v>39227</c:v>
                </c:pt>
                <c:pt idx="2616">
                  <c:v>39230</c:v>
                </c:pt>
                <c:pt idx="2617">
                  <c:v>39231</c:v>
                </c:pt>
                <c:pt idx="2618">
                  <c:v>39232</c:v>
                </c:pt>
                <c:pt idx="2619">
                  <c:v>39233</c:v>
                </c:pt>
                <c:pt idx="2620">
                  <c:v>39234</c:v>
                </c:pt>
                <c:pt idx="2621">
                  <c:v>39237</c:v>
                </c:pt>
                <c:pt idx="2622">
                  <c:v>39238</c:v>
                </c:pt>
                <c:pt idx="2623">
                  <c:v>39239</c:v>
                </c:pt>
                <c:pt idx="2624">
                  <c:v>39240</c:v>
                </c:pt>
                <c:pt idx="2625">
                  <c:v>39241</c:v>
                </c:pt>
                <c:pt idx="2626">
                  <c:v>39244</c:v>
                </c:pt>
                <c:pt idx="2627">
                  <c:v>39245</c:v>
                </c:pt>
                <c:pt idx="2628">
                  <c:v>39246</c:v>
                </c:pt>
                <c:pt idx="2629">
                  <c:v>39247</c:v>
                </c:pt>
                <c:pt idx="2630">
                  <c:v>39248</c:v>
                </c:pt>
                <c:pt idx="2631">
                  <c:v>39251</c:v>
                </c:pt>
                <c:pt idx="2632">
                  <c:v>39252</c:v>
                </c:pt>
                <c:pt idx="2633">
                  <c:v>39253</c:v>
                </c:pt>
                <c:pt idx="2634">
                  <c:v>39254</c:v>
                </c:pt>
                <c:pt idx="2635">
                  <c:v>39255</c:v>
                </c:pt>
                <c:pt idx="2636">
                  <c:v>39258</c:v>
                </c:pt>
                <c:pt idx="2637">
                  <c:v>39259</c:v>
                </c:pt>
                <c:pt idx="2638">
                  <c:v>39260</c:v>
                </c:pt>
                <c:pt idx="2639">
                  <c:v>39261</c:v>
                </c:pt>
                <c:pt idx="2640">
                  <c:v>39262</c:v>
                </c:pt>
                <c:pt idx="2641">
                  <c:v>39265</c:v>
                </c:pt>
                <c:pt idx="2642">
                  <c:v>39266</c:v>
                </c:pt>
                <c:pt idx="2643">
                  <c:v>39267</c:v>
                </c:pt>
                <c:pt idx="2644">
                  <c:v>39268</c:v>
                </c:pt>
                <c:pt idx="2645">
                  <c:v>39269</c:v>
                </c:pt>
                <c:pt idx="2646">
                  <c:v>39272</c:v>
                </c:pt>
                <c:pt idx="2647">
                  <c:v>39273</c:v>
                </c:pt>
                <c:pt idx="2648">
                  <c:v>39274</c:v>
                </c:pt>
                <c:pt idx="2649">
                  <c:v>39275</c:v>
                </c:pt>
                <c:pt idx="2650">
                  <c:v>39276</c:v>
                </c:pt>
                <c:pt idx="2651">
                  <c:v>39279</c:v>
                </c:pt>
                <c:pt idx="2652">
                  <c:v>39280</c:v>
                </c:pt>
                <c:pt idx="2653">
                  <c:v>39281</c:v>
                </c:pt>
                <c:pt idx="2654">
                  <c:v>39282</c:v>
                </c:pt>
                <c:pt idx="2655">
                  <c:v>39283</c:v>
                </c:pt>
                <c:pt idx="2656">
                  <c:v>39286</c:v>
                </c:pt>
                <c:pt idx="2657">
                  <c:v>39287</c:v>
                </c:pt>
                <c:pt idx="2658">
                  <c:v>39288</c:v>
                </c:pt>
                <c:pt idx="2659">
                  <c:v>39289</c:v>
                </c:pt>
                <c:pt idx="2660">
                  <c:v>39290</c:v>
                </c:pt>
                <c:pt idx="2661">
                  <c:v>39293</c:v>
                </c:pt>
                <c:pt idx="2662">
                  <c:v>39294</c:v>
                </c:pt>
                <c:pt idx="2663">
                  <c:v>39295</c:v>
                </c:pt>
                <c:pt idx="2664">
                  <c:v>39296</c:v>
                </c:pt>
                <c:pt idx="2665">
                  <c:v>39297</c:v>
                </c:pt>
                <c:pt idx="2666">
                  <c:v>39300</c:v>
                </c:pt>
                <c:pt idx="2667">
                  <c:v>39301</c:v>
                </c:pt>
                <c:pt idx="2668">
                  <c:v>39302</c:v>
                </c:pt>
                <c:pt idx="2669">
                  <c:v>39303</c:v>
                </c:pt>
                <c:pt idx="2670">
                  <c:v>39304</c:v>
                </c:pt>
                <c:pt idx="2671">
                  <c:v>39307</c:v>
                </c:pt>
                <c:pt idx="2672">
                  <c:v>39308</c:v>
                </c:pt>
                <c:pt idx="2673">
                  <c:v>39309</c:v>
                </c:pt>
                <c:pt idx="2674">
                  <c:v>39310</c:v>
                </c:pt>
                <c:pt idx="2675">
                  <c:v>39311</c:v>
                </c:pt>
                <c:pt idx="2676">
                  <c:v>39314</c:v>
                </c:pt>
                <c:pt idx="2677">
                  <c:v>39315</c:v>
                </c:pt>
                <c:pt idx="2678">
                  <c:v>39316</c:v>
                </c:pt>
                <c:pt idx="2679">
                  <c:v>39317</c:v>
                </c:pt>
                <c:pt idx="2680">
                  <c:v>39318</c:v>
                </c:pt>
                <c:pt idx="2681">
                  <c:v>39321</c:v>
                </c:pt>
                <c:pt idx="2682">
                  <c:v>39322</c:v>
                </c:pt>
                <c:pt idx="2683">
                  <c:v>39323</c:v>
                </c:pt>
                <c:pt idx="2684">
                  <c:v>39324</c:v>
                </c:pt>
                <c:pt idx="2685">
                  <c:v>39325</c:v>
                </c:pt>
                <c:pt idx="2686">
                  <c:v>39328</c:v>
                </c:pt>
                <c:pt idx="2687">
                  <c:v>39329</c:v>
                </c:pt>
                <c:pt idx="2688">
                  <c:v>39330</c:v>
                </c:pt>
                <c:pt idx="2689">
                  <c:v>39331</c:v>
                </c:pt>
                <c:pt idx="2690">
                  <c:v>39332</c:v>
                </c:pt>
                <c:pt idx="2691">
                  <c:v>39335</c:v>
                </c:pt>
                <c:pt idx="2692">
                  <c:v>39336</c:v>
                </c:pt>
                <c:pt idx="2693">
                  <c:v>39337</c:v>
                </c:pt>
                <c:pt idx="2694">
                  <c:v>39338</c:v>
                </c:pt>
                <c:pt idx="2695">
                  <c:v>39339</c:v>
                </c:pt>
                <c:pt idx="2696">
                  <c:v>39342</c:v>
                </c:pt>
                <c:pt idx="2697">
                  <c:v>39343</c:v>
                </c:pt>
                <c:pt idx="2698">
                  <c:v>39344</c:v>
                </c:pt>
                <c:pt idx="2699">
                  <c:v>39345</c:v>
                </c:pt>
                <c:pt idx="2700">
                  <c:v>39346</c:v>
                </c:pt>
                <c:pt idx="2701">
                  <c:v>39349</c:v>
                </c:pt>
                <c:pt idx="2702">
                  <c:v>39350</c:v>
                </c:pt>
                <c:pt idx="2703">
                  <c:v>39351</c:v>
                </c:pt>
                <c:pt idx="2704">
                  <c:v>39352</c:v>
                </c:pt>
                <c:pt idx="2705">
                  <c:v>39353</c:v>
                </c:pt>
                <c:pt idx="2706">
                  <c:v>39356</c:v>
                </c:pt>
                <c:pt idx="2707">
                  <c:v>39357</c:v>
                </c:pt>
                <c:pt idx="2708">
                  <c:v>39358</c:v>
                </c:pt>
                <c:pt idx="2709">
                  <c:v>39359</c:v>
                </c:pt>
                <c:pt idx="2710">
                  <c:v>39360</c:v>
                </c:pt>
                <c:pt idx="2711">
                  <c:v>39363</c:v>
                </c:pt>
                <c:pt idx="2712">
                  <c:v>39364</c:v>
                </c:pt>
                <c:pt idx="2713">
                  <c:v>39365</c:v>
                </c:pt>
                <c:pt idx="2714">
                  <c:v>39366</c:v>
                </c:pt>
                <c:pt idx="2715">
                  <c:v>39367</c:v>
                </c:pt>
                <c:pt idx="2716">
                  <c:v>39370</c:v>
                </c:pt>
                <c:pt idx="2717">
                  <c:v>39371</c:v>
                </c:pt>
                <c:pt idx="2718">
                  <c:v>39372</c:v>
                </c:pt>
                <c:pt idx="2719">
                  <c:v>39373</c:v>
                </c:pt>
                <c:pt idx="2720">
                  <c:v>39374</c:v>
                </c:pt>
                <c:pt idx="2721">
                  <c:v>39377</c:v>
                </c:pt>
                <c:pt idx="2722">
                  <c:v>39378</c:v>
                </c:pt>
                <c:pt idx="2723">
                  <c:v>39379</c:v>
                </c:pt>
                <c:pt idx="2724">
                  <c:v>39380</c:v>
                </c:pt>
                <c:pt idx="2725">
                  <c:v>39381</c:v>
                </c:pt>
                <c:pt idx="2726">
                  <c:v>39384</c:v>
                </c:pt>
                <c:pt idx="2727">
                  <c:v>39385</c:v>
                </c:pt>
                <c:pt idx="2728">
                  <c:v>39386</c:v>
                </c:pt>
                <c:pt idx="2729">
                  <c:v>39387</c:v>
                </c:pt>
                <c:pt idx="2730">
                  <c:v>39388</c:v>
                </c:pt>
                <c:pt idx="2731">
                  <c:v>39391</c:v>
                </c:pt>
                <c:pt idx="2732">
                  <c:v>39392</c:v>
                </c:pt>
                <c:pt idx="2733">
                  <c:v>39393</c:v>
                </c:pt>
                <c:pt idx="2734">
                  <c:v>39394</c:v>
                </c:pt>
                <c:pt idx="2735">
                  <c:v>39395</c:v>
                </c:pt>
                <c:pt idx="2736">
                  <c:v>39398</c:v>
                </c:pt>
                <c:pt idx="2737">
                  <c:v>39399</c:v>
                </c:pt>
                <c:pt idx="2738">
                  <c:v>39400</c:v>
                </c:pt>
                <c:pt idx="2739">
                  <c:v>39401</c:v>
                </c:pt>
                <c:pt idx="2740">
                  <c:v>39402</c:v>
                </c:pt>
                <c:pt idx="2741">
                  <c:v>39405</c:v>
                </c:pt>
                <c:pt idx="2742">
                  <c:v>39406</c:v>
                </c:pt>
                <c:pt idx="2743">
                  <c:v>39407</c:v>
                </c:pt>
                <c:pt idx="2744">
                  <c:v>39408</c:v>
                </c:pt>
                <c:pt idx="2745">
                  <c:v>39409</c:v>
                </c:pt>
                <c:pt idx="2746">
                  <c:v>39412</c:v>
                </c:pt>
                <c:pt idx="2747">
                  <c:v>39413</c:v>
                </c:pt>
                <c:pt idx="2748">
                  <c:v>39414</c:v>
                </c:pt>
                <c:pt idx="2749">
                  <c:v>39415</c:v>
                </c:pt>
                <c:pt idx="2750">
                  <c:v>39416</c:v>
                </c:pt>
                <c:pt idx="2751">
                  <c:v>39419</c:v>
                </c:pt>
                <c:pt idx="2752">
                  <c:v>39420</c:v>
                </c:pt>
                <c:pt idx="2753">
                  <c:v>39421</c:v>
                </c:pt>
                <c:pt idx="2754">
                  <c:v>39422</c:v>
                </c:pt>
                <c:pt idx="2755">
                  <c:v>39423</c:v>
                </c:pt>
                <c:pt idx="2756">
                  <c:v>39426</c:v>
                </c:pt>
                <c:pt idx="2757">
                  <c:v>39427</c:v>
                </c:pt>
                <c:pt idx="2758">
                  <c:v>39428</c:v>
                </c:pt>
                <c:pt idx="2759">
                  <c:v>39429</c:v>
                </c:pt>
                <c:pt idx="2760">
                  <c:v>39430</c:v>
                </c:pt>
                <c:pt idx="2761">
                  <c:v>39433</c:v>
                </c:pt>
                <c:pt idx="2762">
                  <c:v>39434</c:v>
                </c:pt>
                <c:pt idx="2763">
                  <c:v>39435</c:v>
                </c:pt>
                <c:pt idx="2764">
                  <c:v>39436</c:v>
                </c:pt>
                <c:pt idx="2765">
                  <c:v>39437</c:v>
                </c:pt>
                <c:pt idx="2766">
                  <c:v>39440</c:v>
                </c:pt>
                <c:pt idx="2767">
                  <c:v>39441</c:v>
                </c:pt>
                <c:pt idx="2768">
                  <c:v>39442</c:v>
                </c:pt>
                <c:pt idx="2769">
                  <c:v>39443</c:v>
                </c:pt>
                <c:pt idx="2770">
                  <c:v>39444</c:v>
                </c:pt>
                <c:pt idx="2771">
                  <c:v>39447</c:v>
                </c:pt>
                <c:pt idx="2772">
                  <c:v>39448</c:v>
                </c:pt>
                <c:pt idx="2773">
                  <c:v>39449</c:v>
                </c:pt>
                <c:pt idx="2774">
                  <c:v>39450</c:v>
                </c:pt>
                <c:pt idx="2775">
                  <c:v>39451</c:v>
                </c:pt>
                <c:pt idx="2776">
                  <c:v>39454</c:v>
                </c:pt>
                <c:pt idx="2777">
                  <c:v>39455</c:v>
                </c:pt>
                <c:pt idx="2778">
                  <c:v>39456</c:v>
                </c:pt>
                <c:pt idx="2779">
                  <c:v>39457</c:v>
                </c:pt>
                <c:pt idx="2780">
                  <c:v>39458</c:v>
                </c:pt>
                <c:pt idx="2781">
                  <c:v>39461</c:v>
                </c:pt>
                <c:pt idx="2782">
                  <c:v>39462</c:v>
                </c:pt>
                <c:pt idx="2783">
                  <c:v>39463</c:v>
                </c:pt>
                <c:pt idx="2784">
                  <c:v>39464</c:v>
                </c:pt>
                <c:pt idx="2785">
                  <c:v>39465</c:v>
                </c:pt>
                <c:pt idx="2786">
                  <c:v>39468</c:v>
                </c:pt>
                <c:pt idx="2787">
                  <c:v>39469</c:v>
                </c:pt>
                <c:pt idx="2788">
                  <c:v>39470</c:v>
                </c:pt>
                <c:pt idx="2789">
                  <c:v>39471</c:v>
                </c:pt>
                <c:pt idx="2790">
                  <c:v>39472</c:v>
                </c:pt>
                <c:pt idx="2791">
                  <c:v>39475</c:v>
                </c:pt>
                <c:pt idx="2792">
                  <c:v>39476</c:v>
                </c:pt>
                <c:pt idx="2793">
                  <c:v>39477</c:v>
                </c:pt>
                <c:pt idx="2794">
                  <c:v>39478</c:v>
                </c:pt>
                <c:pt idx="2795">
                  <c:v>39479</c:v>
                </c:pt>
                <c:pt idx="2796">
                  <c:v>39482</c:v>
                </c:pt>
                <c:pt idx="2797">
                  <c:v>39483</c:v>
                </c:pt>
                <c:pt idx="2798">
                  <c:v>39484</c:v>
                </c:pt>
                <c:pt idx="2799">
                  <c:v>39485</c:v>
                </c:pt>
                <c:pt idx="2800">
                  <c:v>39486</c:v>
                </c:pt>
                <c:pt idx="2801">
                  <c:v>39489</c:v>
                </c:pt>
                <c:pt idx="2802">
                  <c:v>39490</c:v>
                </c:pt>
                <c:pt idx="2803">
                  <c:v>39491</c:v>
                </c:pt>
                <c:pt idx="2804">
                  <c:v>39492</c:v>
                </c:pt>
                <c:pt idx="2805">
                  <c:v>39493</c:v>
                </c:pt>
                <c:pt idx="2806">
                  <c:v>39496</c:v>
                </c:pt>
                <c:pt idx="2807">
                  <c:v>39497</c:v>
                </c:pt>
                <c:pt idx="2808">
                  <c:v>39498</c:v>
                </c:pt>
                <c:pt idx="2809">
                  <c:v>39499</c:v>
                </c:pt>
                <c:pt idx="2810">
                  <c:v>39500</c:v>
                </c:pt>
                <c:pt idx="2811">
                  <c:v>39503</c:v>
                </c:pt>
                <c:pt idx="2812">
                  <c:v>39504</c:v>
                </c:pt>
                <c:pt idx="2813">
                  <c:v>39505</c:v>
                </c:pt>
                <c:pt idx="2814">
                  <c:v>39506</c:v>
                </c:pt>
                <c:pt idx="2815">
                  <c:v>39507</c:v>
                </c:pt>
                <c:pt idx="2816">
                  <c:v>39510</c:v>
                </c:pt>
                <c:pt idx="2817">
                  <c:v>39511</c:v>
                </c:pt>
                <c:pt idx="2818">
                  <c:v>39512</c:v>
                </c:pt>
                <c:pt idx="2819">
                  <c:v>39513</c:v>
                </c:pt>
                <c:pt idx="2820">
                  <c:v>39514</c:v>
                </c:pt>
                <c:pt idx="2821">
                  <c:v>39517</c:v>
                </c:pt>
                <c:pt idx="2822">
                  <c:v>39518</c:v>
                </c:pt>
                <c:pt idx="2823">
                  <c:v>39519</c:v>
                </c:pt>
                <c:pt idx="2824">
                  <c:v>39520</c:v>
                </c:pt>
                <c:pt idx="2825">
                  <c:v>39521</c:v>
                </c:pt>
                <c:pt idx="2826">
                  <c:v>39524</c:v>
                </c:pt>
                <c:pt idx="2827">
                  <c:v>39525</c:v>
                </c:pt>
                <c:pt idx="2828">
                  <c:v>39526</c:v>
                </c:pt>
                <c:pt idx="2829">
                  <c:v>39527</c:v>
                </c:pt>
                <c:pt idx="2830">
                  <c:v>39528</c:v>
                </c:pt>
                <c:pt idx="2831">
                  <c:v>39531</c:v>
                </c:pt>
                <c:pt idx="2832">
                  <c:v>39532</c:v>
                </c:pt>
                <c:pt idx="2833">
                  <c:v>39533</c:v>
                </c:pt>
                <c:pt idx="2834">
                  <c:v>39534</c:v>
                </c:pt>
                <c:pt idx="2835">
                  <c:v>39535</c:v>
                </c:pt>
                <c:pt idx="2836">
                  <c:v>39538</c:v>
                </c:pt>
                <c:pt idx="2837">
                  <c:v>39539</c:v>
                </c:pt>
                <c:pt idx="2838">
                  <c:v>39540</c:v>
                </c:pt>
                <c:pt idx="2839">
                  <c:v>39541</c:v>
                </c:pt>
                <c:pt idx="2840">
                  <c:v>39542</c:v>
                </c:pt>
                <c:pt idx="2841">
                  <c:v>39545</c:v>
                </c:pt>
                <c:pt idx="2842">
                  <c:v>39546</c:v>
                </c:pt>
                <c:pt idx="2843">
                  <c:v>39547</c:v>
                </c:pt>
                <c:pt idx="2844">
                  <c:v>39548</c:v>
                </c:pt>
                <c:pt idx="2845">
                  <c:v>39549</c:v>
                </c:pt>
                <c:pt idx="2846">
                  <c:v>39552</c:v>
                </c:pt>
                <c:pt idx="2847">
                  <c:v>39553</c:v>
                </c:pt>
                <c:pt idx="2848">
                  <c:v>39554</c:v>
                </c:pt>
                <c:pt idx="2849">
                  <c:v>39555</c:v>
                </c:pt>
                <c:pt idx="2850">
                  <c:v>39556</c:v>
                </c:pt>
                <c:pt idx="2851">
                  <c:v>39559</c:v>
                </c:pt>
                <c:pt idx="2852">
                  <c:v>39560</c:v>
                </c:pt>
                <c:pt idx="2853">
                  <c:v>39561</c:v>
                </c:pt>
                <c:pt idx="2854">
                  <c:v>39562</c:v>
                </c:pt>
                <c:pt idx="2855">
                  <c:v>39563</c:v>
                </c:pt>
                <c:pt idx="2856">
                  <c:v>39566</c:v>
                </c:pt>
                <c:pt idx="2857">
                  <c:v>39567</c:v>
                </c:pt>
                <c:pt idx="2858">
                  <c:v>39568</c:v>
                </c:pt>
                <c:pt idx="2859">
                  <c:v>39569</c:v>
                </c:pt>
                <c:pt idx="2860">
                  <c:v>39570</c:v>
                </c:pt>
                <c:pt idx="2861">
                  <c:v>39573</c:v>
                </c:pt>
                <c:pt idx="2862">
                  <c:v>39574</c:v>
                </c:pt>
                <c:pt idx="2863">
                  <c:v>39575</c:v>
                </c:pt>
                <c:pt idx="2864">
                  <c:v>39576</c:v>
                </c:pt>
                <c:pt idx="2865">
                  <c:v>39577</c:v>
                </c:pt>
                <c:pt idx="2866">
                  <c:v>39580</c:v>
                </c:pt>
                <c:pt idx="2867">
                  <c:v>39581</c:v>
                </c:pt>
                <c:pt idx="2868">
                  <c:v>39582</c:v>
                </c:pt>
                <c:pt idx="2869">
                  <c:v>39583</c:v>
                </c:pt>
                <c:pt idx="2870">
                  <c:v>39584</c:v>
                </c:pt>
                <c:pt idx="2871">
                  <c:v>39587</c:v>
                </c:pt>
                <c:pt idx="2872">
                  <c:v>39588</c:v>
                </c:pt>
                <c:pt idx="2873">
                  <c:v>39589</c:v>
                </c:pt>
                <c:pt idx="2874">
                  <c:v>39590</c:v>
                </c:pt>
                <c:pt idx="2875">
                  <c:v>39591</c:v>
                </c:pt>
                <c:pt idx="2876">
                  <c:v>39594</c:v>
                </c:pt>
                <c:pt idx="2877">
                  <c:v>39595</c:v>
                </c:pt>
                <c:pt idx="2878">
                  <c:v>39596</c:v>
                </c:pt>
                <c:pt idx="2879">
                  <c:v>39597</c:v>
                </c:pt>
                <c:pt idx="2880">
                  <c:v>39598</c:v>
                </c:pt>
                <c:pt idx="2881">
                  <c:v>39601</c:v>
                </c:pt>
                <c:pt idx="2882">
                  <c:v>39602</c:v>
                </c:pt>
                <c:pt idx="2883">
                  <c:v>39603</c:v>
                </c:pt>
                <c:pt idx="2884">
                  <c:v>39604</c:v>
                </c:pt>
                <c:pt idx="2885">
                  <c:v>39605</c:v>
                </c:pt>
                <c:pt idx="2886">
                  <c:v>39608</c:v>
                </c:pt>
                <c:pt idx="2887">
                  <c:v>39609</c:v>
                </c:pt>
                <c:pt idx="2888">
                  <c:v>39610</c:v>
                </c:pt>
                <c:pt idx="2889">
                  <c:v>39611</c:v>
                </c:pt>
                <c:pt idx="2890">
                  <c:v>39612</c:v>
                </c:pt>
                <c:pt idx="2891">
                  <c:v>39615</c:v>
                </c:pt>
                <c:pt idx="2892">
                  <c:v>39616</c:v>
                </c:pt>
                <c:pt idx="2893">
                  <c:v>39617</c:v>
                </c:pt>
                <c:pt idx="2894">
                  <c:v>39618</c:v>
                </c:pt>
                <c:pt idx="2895">
                  <c:v>39619</c:v>
                </c:pt>
                <c:pt idx="2896">
                  <c:v>39622</c:v>
                </c:pt>
                <c:pt idx="2897">
                  <c:v>39623</c:v>
                </c:pt>
                <c:pt idx="2898">
                  <c:v>39624</c:v>
                </c:pt>
                <c:pt idx="2899">
                  <c:v>39625</c:v>
                </c:pt>
                <c:pt idx="2900">
                  <c:v>39626</c:v>
                </c:pt>
                <c:pt idx="2901">
                  <c:v>39629</c:v>
                </c:pt>
                <c:pt idx="2902">
                  <c:v>39630</c:v>
                </c:pt>
                <c:pt idx="2903">
                  <c:v>39631</c:v>
                </c:pt>
                <c:pt idx="2904">
                  <c:v>39632</c:v>
                </c:pt>
                <c:pt idx="2905">
                  <c:v>39633</c:v>
                </c:pt>
                <c:pt idx="2906">
                  <c:v>39636</c:v>
                </c:pt>
                <c:pt idx="2907">
                  <c:v>39637</c:v>
                </c:pt>
                <c:pt idx="2908">
                  <c:v>39638</c:v>
                </c:pt>
                <c:pt idx="2909">
                  <c:v>39639</c:v>
                </c:pt>
                <c:pt idx="2910">
                  <c:v>39640</c:v>
                </c:pt>
                <c:pt idx="2911">
                  <c:v>39643</c:v>
                </c:pt>
                <c:pt idx="2912">
                  <c:v>39644</c:v>
                </c:pt>
                <c:pt idx="2913">
                  <c:v>39645</c:v>
                </c:pt>
                <c:pt idx="2914">
                  <c:v>39646</c:v>
                </c:pt>
                <c:pt idx="2915">
                  <c:v>39647</c:v>
                </c:pt>
                <c:pt idx="2916">
                  <c:v>39650</c:v>
                </c:pt>
                <c:pt idx="2917">
                  <c:v>39651</c:v>
                </c:pt>
                <c:pt idx="2918">
                  <c:v>39652</c:v>
                </c:pt>
                <c:pt idx="2919">
                  <c:v>39653</c:v>
                </c:pt>
                <c:pt idx="2920">
                  <c:v>39654</c:v>
                </c:pt>
                <c:pt idx="2921">
                  <c:v>39657</c:v>
                </c:pt>
                <c:pt idx="2922">
                  <c:v>39658</c:v>
                </c:pt>
                <c:pt idx="2923">
                  <c:v>39659</c:v>
                </c:pt>
                <c:pt idx="2924">
                  <c:v>39660</c:v>
                </c:pt>
                <c:pt idx="2925">
                  <c:v>39661</c:v>
                </c:pt>
                <c:pt idx="2926">
                  <c:v>39664</c:v>
                </c:pt>
                <c:pt idx="2927">
                  <c:v>39665</c:v>
                </c:pt>
                <c:pt idx="2928">
                  <c:v>39666</c:v>
                </c:pt>
                <c:pt idx="2929">
                  <c:v>39667</c:v>
                </c:pt>
                <c:pt idx="2930">
                  <c:v>39668</c:v>
                </c:pt>
                <c:pt idx="2931">
                  <c:v>39671</c:v>
                </c:pt>
                <c:pt idx="2932">
                  <c:v>39672</c:v>
                </c:pt>
                <c:pt idx="2933">
                  <c:v>39673</c:v>
                </c:pt>
                <c:pt idx="2934">
                  <c:v>39674</c:v>
                </c:pt>
                <c:pt idx="2935">
                  <c:v>39675</c:v>
                </c:pt>
                <c:pt idx="2936">
                  <c:v>39678</c:v>
                </c:pt>
                <c:pt idx="2937">
                  <c:v>39679</c:v>
                </c:pt>
                <c:pt idx="2938">
                  <c:v>39680</c:v>
                </c:pt>
                <c:pt idx="2939">
                  <c:v>39681</c:v>
                </c:pt>
                <c:pt idx="2940">
                  <c:v>39682</c:v>
                </c:pt>
                <c:pt idx="2941">
                  <c:v>39685</c:v>
                </c:pt>
                <c:pt idx="2942">
                  <c:v>39686</c:v>
                </c:pt>
                <c:pt idx="2943">
                  <c:v>39687</c:v>
                </c:pt>
                <c:pt idx="2944">
                  <c:v>39688</c:v>
                </c:pt>
                <c:pt idx="2945">
                  <c:v>39689</c:v>
                </c:pt>
                <c:pt idx="2946">
                  <c:v>39692</c:v>
                </c:pt>
                <c:pt idx="2947">
                  <c:v>39693</c:v>
                </c:pt>
                <c:pt idx="2948">
                  <c:v>39694</c:v>
                </c:pt>
                <c:pt idx="2949">
                  <c:v>39695</c:v>
                </c:pt>
                <c:pt idx="2950">
                  <c:v>39696</c:v>
                </c:pt>
                <c:pt idx="2951">
                  <c:v>39699</c:v>
                </c:pt>
                <c:pt idx="2952">
                  <c:v>39700</c:v>
                </c:pt>
                <c:pt idx="2953">
                  <c:v>39701</c:v>
                </c:pt>
                <c:pt idx="2954">
                  <c:v>39702</c:v>
                </c:pt>
                <c:pt idx="2955">
                  <c:v>39703</c:v>
                </c:pt>
                <c:pt idx="2956">
                  <c:v>39706</c:v>
                </c:pt>
                <c:pt idx="2957">
                  <c:v>39707</c:v>
                </c:pt>
                <c:pt idx="2958">
                  <c:v>39708</c:v>
                </c:pt>
                <c:pt idx="2959">
                  <c:v>39709</c:v>
                </c:pt>
                <c:pt idx="2960">
                  <c:v>39710</c:v>
                </c:pt>
                <c:pt idx="2961">
                  <c:v>39713</c:v>
                </c:pt>
                <c:pt idx="2962">
                  <c:v>39714</c:v>
                </c:pt>
                <c:pt idx="2963">
                  <c:v>39715</c:v>
                </c:pt>
                <c:pt idx="2964">
                  <c:v>39716</c:v>
                </c:pt>
                <c:pt idx="2965">
                  <c:v>39717</c:v>
                </c:pt>
                <c:pt idx="2966">
                  <c:v>39720</c:v>
                </c:pt>
                <c:pt idx="2967">
                  <c:v>39721</c:v>
                </c:pt>
                <c:pt idx="2968">
                  <c:v>39722</c:v>
                </c:pt>
                <c:pt idx="2969">
                  <c:v>39723</c:v>
                </c:pt>
                <c:pt idx="2970">
                  <c:v>39724</c:v>
                </c:pt>
                <c:pt idx="2971">
                  <c:v>39727</c:v>
                </c:pt>
                <c:pt idx="2972">
                  <c:v>39728</c:v>
                </c:pt>
                <c:pt idx="2973">
                  <c:v>39729</c:v>
                </c:pt>
                <c:pt idx="2974">
                  <c:v>39730</c:v>
                </c:pt>
                <c:pt idx="2975">
                  <c:v>39731</c:v>
                </c:pt>
                <c:pt idx="2976">
                  <c:v>39734</c:v>
                </c:pt>
                <c:pt idx="2977">
                  <c:v>39735</c:v>
                </c:pt>
                <c:pt idx="2978">
                  <c:v>39736</c:v>
                </c:pt>
                <c:pt idx="2979">
                  <c:v>39737</c:v>
                </c:pt>
                <c:pt idx="2980">
                  <c:v>39738</c:v>
                </c:pt>
                <c:pt idx="2981">
                  <c:v>39741</c:v>
                </c:pt>
                <c:pt idx="2982">
                  <c:v>39742</c:v>
                </c:pt>
                <c:pt idx="2983">
                  <c:v>39743</c:v>
                </c:pt>
                <c:pt idx="2984">
                  <c:v>39744</c:v>
                </c:pt>
                <c:pt idx="2985">
                  <c:v>39745</c:v>
                </c:pt>
                <c:pt idx="2986">
                  <c:v>39748</c:v>
                </c:pt>
                <c:pt idx="2987">
                  <c:v>39749</c:v>
                </c:pt>
                <c:pt idx="2988">
                  <c:v>39750</c:v>
                </c:pt>
                <c:pt idx="2989">
                  <c:v>39751</c:v>
                </c:pt>
                <c:pt idx="2990">
                  <c:v>39752</c:v>
                </c:pt>
                <c:pt idx="2991">
                  <c:v>39755</c:v>
                </c:pt>
                <c:pt idx="2992">
                  <c:v>39756</c:v>
                </c:pt>
                <c:pt idx="2993">
                  <c:v>39757</c:v>
                </c:pt>
                <c:pt idx="2994">
                  <c:v>39758</c:v>
                </c:pt>
                <c:pt idx="2995">
                  <c:v>39759</c:v>
                </c:pt>
                <c:pt idx="2996">
                  <c:v>39762</c:v>
                </c:pt>
                <c:pt idx="2997">
                  <c:v>39763</c:v>
                </c:pt>
                <c:pt idx="2998">
                  <c:v>39764</c:v>
                </c:pt>
                <c:pt idx="2999">
                  <c:v>39765</c:v>
                </c:pt>
                <c:pt idx="3000">
                  <c:v>39766</c:v>
                </c:pt>
                <c:pt idx="3001">
                  <c:v>39769</c:v>
                </c:pt>
                <c:pt idx="3002">
                  <c:v>39770</c:v>
                </c:pt>
                <c:pt idx="3003">
                  <c:v>39771</c:v>
                </c:pt>
                <c:pt idx="3004">
                  <c:v>39772</c:v>
                </c:pt>
                <c:pt idx="3005">
                  <c:v>39773</c:v>
                </c:pt>
                <c:pt idx="3006">
                  <c:v>39776</c:v>
                </c:pt>
                <c:pt idx="3007">
                  <c:v>39777</c:v>
                </c:pt>
                <c:pt idx="3008">
                  <c:v>39778</c:v>
                </c:pt>
                <c:pt idx="3009">
                  <c:v>39779</c:v>
                </c:pt>
                <c:pt idx="3010">
                  <c:v>39780</c:v>
                </c:pt>
                <c:pt idx="3011">
                  <c:v>39783</c:v>
                </c:pt>
                <c:pt idx="3012">
                  <c:v>39784</c:v>
                </c:pt>
                <c:pt idx="3013">
                  <c:v>39785</c:v>
                </c:pt>
                <c:pt idx="3014">
                  <c:v>39786</c:v>
                </c:pt>
                <c:pt idx="3015">
                  <c:v>39787</c:v>
                </c:pt>
                <c:pt idx="3016">
                  <c:v>39790</c:v>
                </c:pt>
                <c:pt idx="3017">
                  <c:v>39791</c:v>
                </c:pt>
                <c:pt idx="3018">
                  <c:v>39792</c:v>
                </c:pt>
                <c:pt idx="3019">
                  <c:v>39793</c:v>
                </c:pt>
                <c:pt idx="3020">
                  <c:v>39794</c:v>
                </c:pt>
                <c:pt idx="3021">
                  <c:v>39797</c:v>
                </c:pt>
                <c:pt idx="3022">
                  <c:v>39798</c:v>
                </c:pt>
                <c:pt idx="3023">
                  <c:v>39799</c:v>
                </c:pt>
                <c:pt idx="3024">
                  <c:v>39800</c:v>
                </c:pt>
                <c:pt idx="3025">
                  <c:v>39801</c:v>
                </c:pt>
                <c:pt idx="3026">
                  <c:v>39804</c:v>
                </c:pt>
                <c:pt idx="3027">
                  <c:v>39805</c:v>
                </c:pt>
                <c:pt idx="3028">
                  <c:v>39806</c:v>
                </c:pt>
                <c:pt idx="3029">
                  <c:v>39807</c:v>
                </c:pt>
                <c:pt idx="3030">
                  <c:v>39808</c:v>
                </c:pt>
                <c:pt idx="3031">
                  <c:v>39811</c:v>
                </c:pt>
                <c:pt idx="3032">
                  <c:v>39812</c:v>
                </c:pt>
                <c:pt idx="3033">
                  <c:v>39813</c:v>
                </c:pt>
                <c:pt idx="3034">
                  <c:v>39814</c:v>
                </c:pt>
                <c:pt idx="3035">
                  <c:v>39815</c:v>
                </c:pt>
                <c:pt idx="3036">
                  <c:v>39818</c:v>
                </c:pt>
                <c:pt idx="3037">
                  <c:v>39819</c:v>
                </c:pt>
                <c:pt idx="3038">
                  <c:v>39820</c:v>
                </c:pt>
                <c:pt idx="3039">
                  <c:v>39821</c:v>
                </c:pt>
                <c:pt idx="3040">
                  <c:v>39822</c:v>
                </c:pt>
                <c:pt idx="3041">
                  <c:v>39825</c:v>
                </c:pt>
                <c:pt idx="3042">
                  <c:v>39826</c:v>
                </c:pt>
                <c:pt idx="3043">
                  <c:v>39827</c:v>
                </c:pt>
                <c:pt idx="3044">
                  <c:v>39828</c:v>
                </c:pt>
                <c:pt idx="3045">
                  <c:v>39829</c:v>
                </c:pt>
                <c:pt idx="3046">
                  <c:v>39832</c:v>
                </c:pt>
                <c:pt idx="3047">
                  <c:v>39833</c:v>
                </c:pt>
                <c:pt idx="3048">
                  <c:v>39834</c:v>
                </c:pt>
                <c:pt idx="3049">
                  <c:v>39835</c:v>
                </c:pt>
                <c:pt idx="3050">
                  <c:v>39836</c:v>
                </c:pt>
                <c:pt idx="3051">
                  <c:v>39839</c:v>
                </c:pt>
                <c:pt idx="3052">
                  <c:v>39840</c:v>
                </c:pt>
                <c:pt idx="3053">
                  <c:v>39841</c:v>
                </c:pt>
                <c:pt idx="3054">
                  <c:v>39842</c:v>
                </c:pt>
                <c:pt idx="3055">
                  <c:v>39843</c:v>
                </c:pt>
                <c:pt idx="3056">
                  <c:v>39846</c:v>
                </c:pt>
                <c:pt idx="3057">
                  <c:v>39847</c:v>
                </c:pt>
                <c:pt idx="3058">
                  <c:v>39848</c:v>
                </c:pt>
                <c:pt idx="3059">
                  <c:v>39849</c:v>
                </c:pt>
                <c:pt idx="3060">
                  <c:v>39850</c:v>
                </c:pt>
                <c:pt idx="3061">
                  <c:v>39853</c:v>
                </c:pt>
                <c:pt idx="3062">
                  <c:v>39854</c:v>
                </c:pt>
                <c:pt idx="3063">
                  <c:v>39855</c:v>
                </c:pt>
                <c:pt idx="3064">
                  <c:v>39856</c:v>
                </c:pt>
                <c:pt idx="3065">
                  <c:v>39857</c:v>
                </c:pt>
                <c:pt idx="3066">
                  <c:v>39860</c:v>
                </c:pt>
                <c:pt idx="3067">
                  <c:v>39861</c:v>
                </c:pt>
                <c:pt idx="3068">
                  <c:v>39862</c:v>
                </c:pt>
                <c:pt idx="3069">
                  <c:v>39863</c:v>
                </c:pt>
                <c:pt idx="3070">
                  <c:v>39864</c:v>
                </c:pt>
                <c:pt idx="3071">
                  <c:v>39867</c:v>
                </c:pt>
                <c:pt idx="3072">
                  <c:v>39868</c:v>
                </c:pt>
                <c:pt idx="3073">
                  <c:v>39869</c:v>
                </c:pt>
                <c:pt idx="3074">
                  <c:v>39870</c:v>
                </c:pt>
                <c:pt idx="3075">
                  <c:v>39871</c:v>
                </c:pt>
                <c:pt idx="3076">
                  <c:v>39874</c:v>
                </c:pt>
                <c:pt idx="3077">
                  <c:v>39875</c:v>
                </c:pt>
                <c:pt idx="3078">
                  <c:v>39876</c:v>
                </c:pt>
                <c:pt idx="3079">
                  <c:v>39877</c:v>
                </c:pt>
                <c:pt idx="3080">
                  <c:v>39878</c:v>
                </c:pt>
                <c:pt idx="3081">
                  <c:v>39881</c:v>
                </c:pt>
                <c:pt idx="3082">
                  <c:v>39882</c:v>
                </c:pt>
                <c:pt idx="3083">
                  <c:v>39883</c:v>
                </c:pt>
                <c:pt idx="3084">
                  <c:v>39884</c:v>
                </c:pt>
                <c:pt idx="3085">
                  <c:v>39885</c:v>
                </c:pt>
                <c:pt idx="3086">
                  <c:v>39888</c:v>
                </c:pt>
                <c:pt idx="3087">
                  <c:v>39889</c:v>
                </c:pt>
                <c:pt idx="3088">
                  <c:v>39890</c:v>
                </c:pt>
                <c:pt idx="3089">
                  <c:v>39891</c:v>
                </c:pt>
                <c:pt idx="3090">
                  <c:v>39892</c:v>
                </c:pt>
                <c:pt idx="3091">
                  <c:v>39895</c:v>
                </c:pt>
                <c:pt idx="3092">
                  <c:v>39896</c:v>
                </c:pt>
                <c:pt idx="3093">
                  <c:v>39897</c:v>
                </c:pt>
                <c:pt idx="3094">
                  <c:v>39898</c:v>
                </c:pt>
                <c:pt idx="3095">
                  <c:v>39899</c:v>
                </c:pt>
                <c:pt idx="3096">
                  <c:v>39902</c:v>
                </c:pt>
                <c:pt idx="3097">
                  <c:v>39903</c:v>
                </c:pt>
                <c:pt idx="3098">
                  <c:v>39904</c:v>
                </c:pt>
                <c:pt idx="3099">
                  <c:v>39905</c:v>
                </c:pt>
                <c:pt idx="3100">
                  <c:v>39906</c:v>
                </c:pt>
                <c:pt idx="3101">
                  <c:v>39909</c:v>
                </c:pt>
                <c:pt idx="3102">
                  <c:v>39910</c:v>
                </c:pt>
                <c:pt idx="3103">
                  <c:v>39911</c:v>
                </c:pt>
                <c:pt idx="3104">
                  <c:v>39912</c:v>
                </c:pt>
                <c:pt idx="3105">
                  <c:v>39913</c:v>
                </c:pt>
                <c:pt idx="3106">
                  <c:v>39916</c:v>
                </c:pt>
                <c:pt idx="3107">
                  <c:v>39917</c:v>
                </c:pt>
                <c:pt idx="3108">
                  <c:v>39918</c:v>
                </c:pt>
                <c:pt idx="3109">
                  <c:v>39919</c:v>
                </c:pt>
                <c:pt idx="3110">
                  <c:v>39920</c:v>
                </c:pt>
                <c:pt idx="3111">
                  <c:v>39923</c:v>
                </c:pt>
                <c:pt idx="3112">
                  <c:v>39924</c:v>
                </c:pt>
                <c:pt idx="3113">
                  <c:v>39925</c:v>
                </c:pt>
                <c:pt idx="3114">
                  <c:v>39926</c:v>
                </c:pt>
                <c:pt idx="3115">
                  <c:v>39927</c:v>
                </c:pt>
                <c:pt idx="3116">
                  <c:v>39930</c:v>
                </c:pt>
                <c:pt idx="3117">
                  <c:v>39931</c:v>
                </c:pt>
                <c:pt idx="3118">
                  <c:v>39932</c:v>
                </c:pt>
                <c:pt idx="3119">
                  <c:v>39933</c:v>
                </c:pt>
                <c:pt idx="3120">
                  <c:v>39934</c:v>
                </c:pt>
                <c:pt idx="3121">
                  <c:v>39937</c:v>
                </c:pt>
                <c:pt idx="3122">
                  <c:v>39938</c:v>
                </c:pt>
                <c:pt idx="3123">
                  <c:v>39939</c:v>
                </c:pt>
                <c:pt idx="3124">
                  <c:v>39940</c:v>
                </c:pt>
                <c:pt idx="3125">
                  <c:v>39941</c:v>
                </c:pt>
                <c:pt idx="3126">
                  <c:v>39944</c:v>
                </c:pt>
                <c:pt idx="3127">
                  <c:v>39945</c:v>
                </c:pt>
                <c:pt idx="3128">
                  <c:v>39946</c:v>
                </c:pt>
                <c:pt idx="3129">
                  <c:v>39947</c:v>
                </c:pt>
                <c:pt idx="3130">
                  <c:v>39948</c:v>
                </c:pt>
                <c:pt idx="3131">
                  <c:v>39951</c:v>
                </c:pt>
                <c:pt idx="3132">
                  <c:v>39952</c:v>
                </c:pt>
                <c:pt idx="3133">
                  <c:v>39953</c:v>
                </c:pt>
                <c:pt idx="3134">
                  <c:v>39954</c:v>
                </c:pt>
                <c:pt idx="3135">
                  <c:v>39955</c:v>
                </c:pt>
                <c:pt idx="3136">
                  <c:v>39958</c:v>
                </c:pt>
                <c:pt idx="3137">
                  <c:v>39959</c:v>
                </c:pt>
                <c:pt idx="3138">
                  <c:v>39960</c:v>
                </c:pt>
                <c:pt idx="3139">
                  <c:v>39961</c:v>
                </c:pt>
                <c:pt idx="3140">
                  <c:v>39962</c:v>
                </c:pt>
                <c:pt idx="3141">
                  <c:v>39965</c:v>
                </c:pt>
                <c:pt idx="3142">
                  <c:v>39966</c:v>
                </c:pt>
                <c:pt idx="3143">
                  <c:v>39967</c:v>
                </c:pt>
                <c:pt idx="3144">
                  <c:v>39968</c:v>
                </c:pt>
                <c:pt idx="3145">
                  <c:v>39969</c:v>
                </c:pt>
                <c:pt idx="3146">
                  <c:v>39972</c:v>
                </c:pt>
                <c:pt idx="3147">
                  <c:v>39973</c:v>
                </c:pt>
                <c:pt idx="3148">
                  <c:v>39974</c:v>
                </c:pt>
                <c:pt idx="3149">
                  <c:v>39975</c:v>
                </c:pt>
                <c:pt idx="3150">
                  <c:v>39976</c:v>
                </c:pt>
                <c:pt idx="3151">
                  <c:v>39979</c:v>
                </c:pt>
                <c:pt idx="3152">
                  <c:v>39980</c:v>
                </c:pt>
                <c:pt idx="3153">
                  <c:v>39981</c:v>
                </c:pt>
                <c:pt idx="3154">
                  <c:v>39982</c:v>
                </c:pt>
                <c:pt idx="3155">
                  <c:v>39983</c:v>
                </c:pt>
                <c:pt idx="3156">
                  <c:v>39986</c:v>
                </c:pt>
                <c:pt idx="3157">
                  <c:v>39987</c:v>
                </c:pt>
                <c:pt idx="3158">
                  <c:v>39988</c:v>
                </c:pt>
                <c:pt idx="3159">
                  <c:v>39989</c:v>
                </c:pt>
                <c:pt idx="3160">
                  <c:v>39990</c:v>
                </c:pt>
                <c:pt idx="3161">
                  <c:v>39993</c:v>
                </c:pt>
                <c:pt idx="3162">
                  <c:v>39994</c:v>
                </c:pt>
                <c:pt idx="3163">
                  <c:v>39995</c:v>
                </c:pt>
                <c:pt idx="3164">
                  <c:v>39996</c:v>
                </c:pt>
                <c:pt idx="3165">
                  <c:v>39997</c:v>
                </c:pt>
                <c:pt idx="3166">
                  <c:v>40000</c:v>
                </c:pt>
                <c:pt idx="3167">
                  <c:v>40001</c:v>
                </c:pt>
                <c:pt idx="3168">
                  <c:v>40002</c:v>
                </c:pt>
                <c:pt idx="3169">
                  <c:v>40003</c:v>
                </c:pt>
                <c:pt idx="3170">
                  <c:v>40004</c:v>
                </c:pt>
                <c:pt idx="3171">
                  <c:v>40007</c:v>
                </c:pt>
                <c:pt idx="3172">
                  <c:v>40008</c:v>
                </c:pt>
                <c:pt idx="3173">
                  <c:v>40009</c:v>
                </c:pt>
                <c:pt idx="3174">
                  <c:v>40010</c:v>
                </c:pt>
                <c:pt idx="3175">
                  <c:v>40011</c:v>
                </c:pt>
                <c:pt idx="3176">
                  <c:v>40014</c:v>
                </c:pt>
                <c:pt idx="3177">
                  <c:v>40015</c:v>
                </c:pt>
                <c:pt idx="3178">
                  <c:v>40016</c:v>
                </c:pt>
                <c:pt idx="3179">
                  <c:v>40017</c:v>
                </c:pt>
                <c:pt idx="3180">
                  <c:v>40018</c:v>
                </c:pt>
                <c:pt idx="3181">
                  <c:v>40021</c:v>
                </c:pt>
                <c:pt idx="3182">
                  <c:v>40022</c:v>
                </c:pt>
                <c:pt idx="3183">
                  <c:v>40023</c:v>
                </c:pt>
                <c:pt idx="3184">
                  <c:v>40024</c:v>
                </c:pt>
                <c:pt idx="3185">
                  <c:v>40025</c:v>
                </c:pt>
                <c:pt idx="3186">
                  <c:v>40028</c:v>
                </c:pt>
                <c:pt idx="3187">
                  <c:v>40029</c:v>
                </c:pt>
                <c:pt idx="3188">
                  <c:v>40030</c:v>
                </c:pt>
                <c:pt idx="3189">
                  <c:v>40031</c:v>
                </c:pt>
                <c:pt idx="3190">
                  <c:v>40032</c:v>
                </c:pt>
                <c:pt idx="3191">
                  <c:v>40035</c:v>
                </c:pt>
                <c:pt idx="3192">
                  <c:v>40036</c:v>
                </c:pt>
                <c:pt idx="3193">
                  <c:v>40037</c:v>
                </c:pt>
                <c:pt idx="3194">
                  <c:v>40038</c:v>
                </c:pt>
                <c:pt idx="3195">
                  <c:v>40039</c:v>
                </c:pt>
                <c:pt idx="3196">
                  <c:v>40042</c:v>
                </c:pt>
                <c:pt idx="3197">
                  <c:v>40043</c:v>
                </c:pt>
                <c:pt idx="3198">
                  <c:v>40044</c:v>
                </c:pt>
                <c:pt idx="3199">
                  <c:v>40045</c:v>
                </c:pt>
                <c:pt idx="3200">
                  <c:v>40046</c:v>
                </c:pt>
                <c:pt idx="3201">
                  <c:v>40049</c:v>
                </c:pt>
                <c:pt idx="3202">
                  <c:v>40050</c:v>
                </c:pt>
                <c:pt idx="3203">
                  <c:v>40051</c:v>
                </c:pt>
                <c:pt idx="3204">
                  <c:v>40052</c:v>
                </c:pt>
                <c:pt idx="3205">
                  <c:v>40053</c:v>
                </c:pt>
                <c:pt idx="3206">
                  <c:v>40056</c:v>
                </c:pt>
                <c:pt idx="3207">
                  <c:v>40057</c:v>
                </c:pt>
                <c:pt idx="3208">
                  <c:v>40058</c:v>
                </c:pt>
                <c:pt idx="3209">
                  <c:v>40059</c:v>
                </c:pt>
                <c:pt idx="3210">
                  <c:v>40060</c:v>
                </c:pt>
                <c:pt idx="3211">
                  <c:v>40063</c:v>
                </c:pt>
                <c:pt idx="3212">
                  <c:v>40064</c:v>
                </c:pt>
                <c:pt idx="3213">
                  <c:v>40065</c:v>
                </c:pt>
                <c:pt idx="3214">
                  <c:v>40066</c:v>
                </c:pt>
                <c:pt idx="3215">
                  <c:v>40067</c:v>
                </c:pt>
                <c:pt idx="3216">
                  <c:v>40070</c:v>
                </c:pt>
                <c:pt idx="3217">
                  <c:v>40071</c:v>
                </c:pt>
                <c:pt idx="3218">
                  <c:v>40072</c:v>
                </c:pt>
                <c:pt idx="3219">
                  <c:v>40073</c:v>
                </c:pt>
                <c:pt idx="3220">
                  <c:v>40074</c:v>
                </c:pt>
                <c:pt idx="3221">
                  <c:v>40077</c:v>
                </c:pt>
                <c:pt idx="3222">
                  <c:v>40078</c:v>
                </c:pt>
                <c:pt idx="3223">
                  <c:v>40079</c:v>
                </c:pt>
                <c:pt idx="3224">
                  <c:v>40080</c:v>
                </c:pt>
                <c:pt idx="3225">
                  <c:v>40081</c:v>
                </c:pt>
                <c:pt idx="3226">
                  <c:v>40084</c:v>
                </c:pt>
                <c:pt idx="3227">
                  <c:v>40085</c:v>
                </c:pt>
                <c:pt idx="3228">
                  <c:v>40086</c:v>
                </c:pt>
                <c:pt idx="3229">
                  <c:v>40087</c:v>
                </c:pt>
                <c:pt idx="3230">
                  <c:v>40088</c:v>
                </c:pt>
                <c:pt idx="3231">
                  <c:v>40091</c:v>
                </c:pt>
                <c:pt idx="3232">
                  <c:v>40092</c:v>
                </c:pt>
                <c:pt idx="3233">
                  <c:v>40093</c:v>
                </c:pt>
                <c:pt idx="3234">
                  <c:v>40094</c:v>
                </c:pt>
                <c:pt idx="3235">
                  <c:v>40095</c:v>
                </c:pt>
                <c:pt idx="3236">
                  <c:v>40098</c:v>
                </c:pt>
                <c:pt idx="3237">
                  <c:v>40099</c:v>
                </c:pt>
                <c:pt idx="3238">
                  <c:v>40100</c:v>
                </c:pt>
                <c:pt idx="3239">
                  <c:v>40101</c:v>
                </c:pt>
                <c:pt idx="3240">
                  <c:v>40102</c:v>
                </c:pt>
                <c:pt idx="3241">
                  <c:v>40105</c:v>
                </c:pt>
                <c:pt idx="3242">
                  <c:v>40106</c:v>
                </c:pt>
                <c:pt idx="3243">
                  <c:v>40107</c:v>
                </c:pt>
                <c:pt idx="3244">
                  <c:v>40108</c:v>
                </c:pt>
                <c:pt idx="3245">
                  <c:v>40109</c:v>
                </c:pt>
                <c:pt idx="3246">
                  <c:v>40112</c:v>
                </c:pt>
                <c:pt idx="3247">
                  <c:v>40113</c:v>
                </c:pt>
                <c:pt idx="3248">
                  <c:v>40114</c:v>
                </c:pt>
                <c:pt idx="3249">
                  <c:v>40115</c:v>
                </c:pt>
                <c:pt idx="3250">
                  <c:v>40116</c:v>
                </c:pt>
                <c:pt idx="3251">
                  <c:v>40119</c:v>
                </c:pt>
                <c:pt idx="3252">
                  <c:v>40120</c:v>
                </c:pt>
                <c:pt idx="3253">
                  <c:v>40121</c:v>
                </c:pt>
                <c:pt idx="3254">
                  <c:v>40122</c:v>
                </c:pt>
                <c:pt idx="3255">
                  <c:v>40123</c:v>
                </c:pt>
                <c:pt idx="3256">
                  <c:v>40126</c:v>
                </c:pt>
                <c:pt idx="3257">
                  <c:v>40127</c:v>
                </c:pt>
                <c:pt idx="3258">
                  <c:v>40128</c:v>
                </c:pt>
                <c:pt idx="3259">
                  <c:v>40129</c:v>
                </c:pt>
                <c:pt idx="3260">
                  <c:v>40130</c:v>
                </c:pt>
                <c:pt idx="3261">
                  <c:v>40133</c:v>
                </c:pt>
                <c:pt idx="3262">
                  <c:v>40134</c:v>
                </c:pt>
                <c:pt idx="3263">
                  <c:v>40135</c:v>
                </c:pt>
                <c:pt idx="3264">
                  <c:v>40136</c:v>
                </c:pt>
                <c:pt idx="3265">
                  <c:v>40137</c:v>
                </c:pt>
                <c:pt idx="3266">
                  <c:v>40140</c:v>
                </c:pt>
                <c:pt idx="3267">
                  <c:v>40141</c:v>
                </c:pt>
                <c:pt idx="3268">
                  <c:v>40142</c:v>
                </c:pt>
                <c:pt idx="3269">
                  <c:v>40143</c:v>
                </c:pt>
                <c:pt idx="3270">
                  <c:v>40144</c:v>
                </c:pt>
                <c:pt idx="3271">
                  <c:v>40147</c:v>
                </c:pt>
                <c:pt idx="3272">
                  <c:v>40148</c:v>
                </c:pt>
                <c:pt idx="3273">
                  <c:v>40149</c:v>
                </c:pt>
                <c:pt idx="3274">
                  <c:v>40150</c:v>
                </c:pt>
                <c:pt idx="3275">
                  <c:v>40151</c:v>
                </c:pt>
                <c:pt idx="3276">
                  <c:v>40154</c:v>
                </c:pt>
                <c:pt idx="3277">
                  <c:v>40155</c:v>
                </c:pt>
                <c:pt idx="3278">
                  <c:v>40156</c:v>
                </c:pt>
                <c:pt idx="3279">
                  <c:v>40157</c:v>
                </c:pt>
                <c:pt idx="3280">
                  <c:v>40158</c:v>
                </c:pt>
                <c:pt idx="3281">
                  <c:v>40161</c:v>
                </c:pt>
                <c:pt idx="3282">
                  <c:v>40162</c:v>
                </c:pt>
                <c:pt idx="3283">
                  <c:v>40163</c:v>
                </c:pt>
                <c:pt idx="3284">
                  <c:v>40164</c:v>
                </c:pt>
                <c:pt idx="3285">
                  <c:v>40165</c:v>
                </c:pt>
                <c:pt idx="3286">
                  <c:v>40168</c:v>
                </c:pt>
                <c:pt idx="3287">
                  <c:v>40169</c:v>
                </c:pt>
                <c:pt idx="3288">
                  <c:v>40170</c:v>
                </c:pt>
                <c:pt idx="3289">
                  <c:v>40171</c:v>
                </c:pt>
                <c:pt idx="3290">
                  <c:v>40172</c:v>
                </c:pt>
                <c:pt idx="3291">
                  <c:v>40175</c:v>
                </c:pt>
                <c:pt idx="3292">
                  <c:v>40176</c:v>
                </c:pt>
                <c:pt idx="3293">
                  <c:v>40177</c:v>
                </c:pt>
                <c:pt idx="3294">
                  <c:v>40178</c:v>
                </c:pt>
                <c:pt idx="3295">
                  <c:v>40179</c:v>
                </c:pt>
                <c:pt idx="3296">
                  <c:v>40182</c:v>
                </c:pt>
                <c:pt idx="3297">
                  <c:v>40183</c:v>
                </c:pt>
                <c:pt idx="3298">
                  <c:v>40184</c:v>
                </c:pt>
                <c:pt idx="3299">
                  <c:v>40185</c:v>
                </c:pt>
                <c:pt idx="3300">
                  <c:v>40186</c:v>
                </c:pt>
                <c:pt idx="3301">
                  <c:v>40189</c:v>
                </c:pt>
                <c:pt idx="3302">
                  <c:v>40190</c:v>
                </c:pt>
                <c:pt idx="3303">
                  <c:v>40191</c:v>
                </c:pt>
                <c:pt idx="3304">
                  <c:v>40192</c:v>
                </c:pt>
                <c:pt idx="3305">
                  <c:v>40193</c:v>
                </c:pt>
                <c:pt idx="3306">
                  <c:v>40196</c:v>
                </c:pt>
                <c:pt idx="3307">
                  <c:v>40197</c:v>
                </c:pt>
                <c:pt idx="3308">
                  <c:v>40198</c:v>
                </c:pt>
                <c:pt idx="3309">
                  <c:v>40199</c:v>
                </c:pt>
                <c:pt idx="3310">
                  <c:v>40200</c:v>
                </c:pt>
                <c:pt idx="3311">
                  <c:v>40203</c:v>
                </c:pt>
                <c:pt idx="3312">
                  <c:v>40204</c:v>
                </c:pt>
                <c:pt idx="3313">
                  <c:v>40205</c:v>
                </c:pt>
                <c:pt idx="3314">
                  <c:v>40206</c:v>
                </c:pt>
                <c:pt idx="3315">
                  <c:v>40207</c:v>
                </c:pt>
                <c:pt idx="3316">
                  <c:v>40210</c:v>
                </c:pt>
                <c:pt idx="3317">
                  <c:v>40211</c:v>
                </c:pt>
                <c:pt idx="3318">
                  <c:v>40212</c:v>
                </c:pt>
                <c:pt idx="3319">
                  <c:v>40213</c:v>
                </c:pt>
                <c:pt idx="3320">
                  <c:v>40214</c:v>
                </c:pt>
                <c:pt idx="3321">
                  <c:v>40217</c:v>
                </c:pt>
                <c:pt idx="3322">
                  <c:v>40218</c:v>
                </c:pt>
                <c:pt idx="3323">
                  <c:v>40219</c:v>
                </c:pt>
                <c:pt idx="3324">
                  <c:v>40220</c:v>
                </c:pt>
                <c:pt idx="3325">
                  <c:v>40221</c:v>
                </c:pt>
                <c:pt idx="3326">
                  <c:v>40224</c:v>
                </c:pt>
                <c:pt idx="3327">
                  <c:v>40225</c:v>
                </c:pt>
                <c:pt idx="3328">
                  <c:v>40226</c:v>
                </c:pt>
                <c:pt idx="3329">
                  <c:v>40227</c:v>
                </c:pt>
                <c:pt idx="3330">
                  <c:v>40228</c:v>
                </c:pt>
                <c:pt idx="3331">
                  <c:v>40231</c:v>
                </c:pt>
                <c:pt idx="3332">
                  <c:v>40232</c:v>
                </c:pt>
                <c:pt idx="3333">
                  <c:v>40233</c:v>
                </c:pt>
                <c:pt idx="3334">
                  <c:v>40234</c:v>
                </c:pt>
                <c:pt idx="3335">
                  <c:v>40235</c:v>
                </c:pt>
                <c:pt idx="3336">
                  <c:v>40238</c:v>
                </c:pt>
                <c:pt idx="3337">
                  <c:v>40239</c:v>
                </c:pt>
                <c:pt idx="3338">
                  <c:v>40240</c:v>
                </c:pt>
                <c:pt idx="3339">
                  <c:v>40241</c:v>
                </c:pt>
                <c:pt idx="3340">
                  <c:v>40242</c:v>
                </c:pt>
                <c:pt idx="3341">
                  <c:v>40245</c:v>
                </c:pt>
                <c:pt idx="3342">
                  <c:v>40246</c:v>
                </c:pt>
                <c:pt idx="3343">
                  <c:v>40247</c:v>
                </c:pt>
                <c:pt idx="3344">
                  <c:v>40248</c:v>
                </c:pt>
                <c:pt idx="3345">
                  <c:v>40249</c:v>
                </c:pt>
                <c:pt idx="3346">
                  <c:v>40252</c:v>
                </c:pt>
                <c:pt idx="3347">
                  <c:v>40253</c:v>
                </c:pt>
                <c:pt idx="3348">
                  <c:v>40254</c:v>
                </c:pt>
                <c:pt idx="3349">
                  <c:v>40255</c:v>
                </c:pt>
                <c:pt idx="3350">
                  <c:v>40256</c:v>
                </c:pt>
                <c:pt idx="3351">
                  <c:v>40259</c:v>
                </c:pt>
                <c:pt idx="3352">
                  <c:v>40260</c:v>
                </c:pt>
                <c:pt idx="3353">
                  <c:v>40261</c:v>
                </c:pt>
                <c:pt idx="3354">
                  <c:v>40262</c:v>
                </c:pt>
                <c:pt idx="3355">
                  <c:v>40263</c:v>
                </c:pt>
                <c:pt idx="3356">
                  <c:v>40266</c:v>
                </c:pt>
                <c:pt idx="3357">
                  <c:v>40267</c:v>
                </c:pt>
                <c:pt idx="3358">
                  <c:v>40268</c:v>
                </c:pt>
                <c:pt idx="3359">
                  <c:v>40269</c:v>
                </c:pt>
                <c:pt idx="3360">
                  <c:v>40270</c:v>
                </c:pt>
                <c:pt idx="3361">
                  <c:v>40273</c:v>
                </c:pt>
                <c:pt idx="3362">
                  <c:v>40274</c:v>
                </c:pt>
                <c:pt idx="3363">
                  <c:v>40275</c:v>
                </c:pt>
                <c:pt idx="3364">
                  <c:v>40276</c:v>
                </c:pt>
                <c:pt idx="3365">
                  <c:v>40277</c:v>
                </c:pt>
                <c:pt idx="3366">
                  <c:v>40280</c:v>
                </c:pt>
                <c:pt idx="3367">
                  <c:v>40281</c:v>
                </c:pt>
                <c:pt idx="3368">
                  <c:v>40282</c:v>
                </c:pt>
                <c:pt idx="3369">
                  <c:v>40283</c:v>
                </c:pt>
                <c:pt idx="3370">
                  <c:v>40284</c:v>
                </c:pt>
                <c:pt idx="3371">
                  <c:v>40287</c:v>
                </c:pt>
                <c:pt idx="3372">
                  <c:v>40288</c:v>
                </c:pt>
                <c:pt idx="3373">
                  <c:v>40289</c:v>
                </c:pt>
                <c:pt idx="3374">
                  <c:v>40290</c:v>
                </c:pt>
                <c:pt idx="3375">
                  <c:v>40291</c:v>
                </c:pt>
                <c:pt idx="3376">
                  <c:v>40294</c:v>
                </c:pt>
                <c:pt idx="3377">
                  <c:v>40295</c:v>
                </c:pt>
                <c:pt idx="3378">
                  <c:v>40296</c:v>
                </c:pt>
                <c:pt idx="3379">
                  <c:v>40297</c:v>
                </c:pt>
                <c:pt idx="3380">
                  <c:v>40298</c:v>
                </c:pt>
                <c:pt idx="3381">
                  <c:v>40301</c:v>
                </c:pt>
                <c:pt idx="3382">
                  <c:v>40302</c:v>
                </c:pt>
                <c:pt idx="3383">
                  <c:v>40303</c:v>
                </c:pt>
                <c:pt idx="3384">
                  <c:v>40304</c:v>
                </c:pt>
                <c:pt idx="3385">
                  <c:v>40305</c:v>
                </c:pt>
                <c:pt idx="3386">
                  <c:v>40308</c:v>
                </c:pt>
                <c:pt idx="3387">
                  <c:v>40309</c:v>
                </c:pt>
                <c:pt idx="3388">
                  <c:v>40310</c:v>
                </c:pt>
                <c:pt idx="3389">
                  <c:v>40311</c:v>
                </c:pt>
                <c:pt idx="3390">
                  <c:v>40312</c:v>
                </c:pt>
                <c:pt idx="3391">
                  <c:v>40315</c:v>
                </c:pt>
                <c:pt idx="3392">
                  <c:v>40316</c:v>
                </c:pt>
                <c:pt idx="3393">
                  <c:v>40317</c:v>
                </c:pt>
                <c:pt idx="3394">
                  <c:v>40318</c:v>
                </c:pt>
                <c:pt idx="3395">
                  <c:v>40319</c:v>
                </c:pt>
                <c:pt idx="3396">
                  <c:v>40322</c:v>
                </c:pt>
                <c:pt idx="3397">
                  <c:v>40323</c:v>
                </c:pt>
                <c:pt idx="3398">
                  <c:v>40324</c:v>
                </c:pt>
                <c:pt idx="3399">
                  <c:v>40325</c:v>
                </c:pt>
                <c:pt idx="3400">
                  <c:v>40326</c:v>
                </c:pt>
                <c:pt idx="3401">
                  <c:v>40329</c:v>
                </c:pt>
                <c:pt idx="3402">
                  <c:v>40330</c:v>
                </c:pt>
                <c:pt idx="3403">
                  <c:v>40331</c:v>
                </c:pt>
                <c:pt idx="3404">
                  <c:v>40332</c:v>
                </c:pt>
                <c:pt idx="3405">
                  <c:v>40333</c:v>
                </c:pt>
                <c:pt idx="3406">
                  <c:v>40336</c:v>
                </c:pt>
                <c:pt idx="3407">
                  <c:v>40337</c:v>
                </c:pt>
                <c:pt idx="3408">
                  <c:v>40338</c:v>
                </c:pt>
                <c:pt idx="3409">
                  <c:v>40339</c:v>
                </c:pt>
                <c:pt idx="3410">
                  <c:v>40340</c:v>
                </c:pt>
                <c:pt idx="3411">
                  <c:v>40343</c:v>
                </c:pt>
                <c:pt idx="3412">
                  <c:v>40344</c:v>
                </c:pt>
                <c:pt idx="3413">
                  <c:v>40345</c:v>
                </c:pt>
                <c:pt idx="3414">
                  <c:v>40346</c:v>
                </c:pt>
                <c:pt idx="3415">
                  <c:v>40347</c:v>
                </c:pt>
                <c:pt idx="3416">
                  <c:v>40350</c:v>
                </c:pt>
                <c:pt idx="3417">
                  <c:v>40351</c:v>
                </c:pt>
                <c:pt idx="3418">
                  <c:v>40352</c:v>
                </c:pt>
                <c:pt idx="3419">
                  <c:v>40353</c:v>
                </c:pt>
                <c:pt idx="3420">
                  <c:v>40354</c:v>
                </c:pt>
                <c:pt idx="3421">
                  <c:v>40357</c:v>
                </c:pt>
                <c:pt idx="3422">
                  <c:v>40358</c:v>
                </c:pt>
                <c:pt idx="3423">
                  <c:v>40359</c:v>
                </c:pt>
                <c:pt idx="3424">
                  <c:v>40360</c:v>
                </c:pt>
                <c:pt idx="3425">
                  <c:v>40361</c:v>
                </c:pt>
                <c:pt idx="3426">
                  <c:v>40364</c:v>
                </c:pt>
                <c:pt idx="3427">
                  <c:v>40365</c:v>
                </c:pt>
                <c:pt idx="3428">
                  <c:v>40366</c:v>
                </c:pt>
                <c:pt idx="3429">
                  <c:v>40367</c:v>
                </c:pt>
                <c:pt idx="3430">
                  <c:v>40368</c:v>
                </c:pt>
                <c:pt idx="3431">
                  <c:v>40371</c:v>
                </c:pt>
                <c:pt idx="3432">
                  <c:v>40372</c:v>
                </c:pt>
                <c:pt idx="3433">
                  <c:v>40373</c:v>
                </c:pt>
                <c:pt idx="3434">
                  <c:v>40374</c:v>
                </c:pt>
                <c:pt idx="3435">
                  <c:v>40375</c:v>
                </c:pt>
                <c:pt idx="3436">
                  <c:v>40378</c:v>
                </c:pt>
                <c:pt idx="3437">
                  <c:v>40379</c:v>
                </c:pt>
                <c:pt idx="3438">
                  <c:v>40380</c:v>
                </c:pt>
                <c:pt idx="3439">
                  <c:v>40381</c:v>
                </c:pt>
                <c:pt idx="3440">
                  <c:v>40382</c:v>
                </c:pt>
                <c:pt idx="3441">
                  <c:v>40385</c:v>
                </c:pt>
                <c:pt idx="3442">
                  <c:v>40386</c:v>
                </c:pt>
                <c:pt idx="3443">
                  <c:v>40387</c:v>
                </c:pt>
                <c:pt idx="3444">
                  <c:v>40388</c:v>
                </c:pt>
                <c:pt idx="3445">
                  <c:v>40389</c:v>
                </c:pt>
                <c:pt idx="3446">
                  <c:v>40392</c:v>
                </c:pt>
                <c:pt idx="3447">
                  <c:v>40393</c:v>
                </c:pt>
                <c:pt idx="3448">
                  <c:v>40394</c:v>
                </c:pt>
                <c:pt idx="3449">
                  <c:v>40395</c:v>
                </c:pt>
                <c:pt idx="3450">
                  <c:v>40396</c:v>
                </c:pt>
                <c:pt idx="3451">
                  <c:v>40399</c:v>
                </c:pt>
                <c:pt idx="3452">
                  <c:v>40400</c:v>
                </c:pt>
                <c:pt idx="3453">
                  <c:v>40401</c:v>
                </c:pt>
                <c:pt idx="3454">
                  <c:v>40402</c:v>
                </c:pt>
                <c:pt idx="3455">
                  <c:v>40403</c:v>
                </c:pt>
                <c:pt idx="3456">
                  <c:v>40406</c:v>
                </c:pt>
                <c:pt idx="3457">
                  <c:v>40407</c:v>
                </c:pt>
                <c:pt idx="3458">
                  <c:v>40408</c:v>
                </c:pt>
                <c:pt idx="3459">
                  <c:v>40409</c:v>
                </c:pt>
                <c:pt idx="3460">
                  <c:v>40410</c:v>
                </c:pt>
                <c:pt idx="3461">
                  <c:v>40413</c:v>
                </c:pt>
                <c:pt idx="3462">
                  <c:v>40414</c:v>
                </c:pt>
                <c:pt idx="3463">
                  <c:v>40415</c:v>
                </c:pt>
                <c:pt idx="3464">
                  <c:v>40416</c:v>
                </c:pt>
                <c:pt idx="3465">
                  <c:v>40417</c:v>
                </c:pt>
                <c:pt idx="3466">
                  <c:v>40420</c:v>
                </c:pt>
                <c:pt idx="3467">
                  <c:v>40421</c:v>
                </c:pt>
                <c:pt idx="3468">
                  <c:v>40422</c:v>
                </c:pt>
                <c:pt idx="3469">
                  <c:v>40423</c:v>
                </c:pt>
                <c:pt idx="3470">
                  <c:v>40424</c:v>
                </c:pt>
                <c:pt idx="3471">
                  <c:v>40427</c:v>
                </c:pt>
                <c:pt idx="3472">
                  <c:v>40428</c:v>
                </c:pt>
                <c:pt idx="3473">
                  <c:v>40429</c:v>
                </c:pt>
                <c:pt idx="3474">
                  <c:v>40430</c:v>
                </c:pt>
                <c:pt idx="3475">
                  <c:v>40431</c:v>
                </c:pt>
                <c:pt idx="3476">
                  <c:v>40434</c:v>
                </c:pt>
                <c:pt idx="3477">
                  <c:v>40435</c:v>
                </c:pt>
                <c:pt idx="3478">
                  <c:v>40436</c:v>
                </c:pt>
                <c:pt idx="3479">
                  <c:v>40437</c:v>
                </c:pt>
                <c:pt idx="3480">
                  <c:v>40438</c:v>
                </c:pt>
                <c:pt idx="3481">
                  <c:v>40441</c:v>
                </c:pt>
                <c:pt idx="3482">
                  <c:v>40442</c:v>
                </c:pt>
                <c:pt idx="3483">
                  <c:v>40443</c:v>
                </c:pt>
                <c:pt idx="3484">
                  <c:v>40444</c:v>
                </c:pt>
                <c:pt idx="3485">
                  <c:v>40445</c:v>
                </c:pt>
                <c:pt idx="3486">
                  <c:v>40448</c:v>
                </c:pt>
                <c:pt idx="3487">
                  <c:v>40449</c:v>
                </c:pt>
                <c:pt idx="3488">
                  <c:v>40450</c:v>
                </c:pt>
                <c:pt idx="3489">
                  <c:v>40451</c:v>
                </c:pt>
                <c:pt idx="3490">
                  <c:v>40452</c:v>
                </c:pt>
                <c:pt idx="3491">
                  <c:v>40455</c:v>
                </c:pt>
                <c:pt idx="3492">
                  <c:v>40456</c:v>
                </c:pt>
                <c:pt idx="3493">
                  <c:v>40457</c:v>
                </c:pt>
                <c:pt idx="3494">
                  <c:v>40458</c:v>
                </c:pt>
                <c:pt idx="3495">
                  <c:v>40459</c:v>
                </c:pt>
                <c:pt idx="3496">
                  <c:v>40462</c:v>
                </c:pt>
                <c:pt idx="3497">
                  <c:v>40463</c:v>
                </c:pt>
                <c:pt idx="3498">
                  <c:v>40464</c:v>
                </c:pt>
                <c:pt idx="3499">
                  <c:v>40465</c:v>
                </c:pt>
                <c:pt idx="3500">
                  <c:v>40466</c:v>
                </c:pt>
                <c:pt idx="3501">
                  <c:v>40469</c:v>
                </c:pt>
                <c:pt idx="3502">
                  <c:v>40470</c:v>
                </c:pt>
                <c:pt idx="3503">
                  <c:v>40471</c:v>
                </c:pt>
                <c:pt idx="3504">
                  <c:v>40472</c:v>
                </c:pt>
                <c:pt idx="3505">
                  <c:v>40473</c:v>
                </c:pt>
                <c:pt idx="3506">
                  <c:v>40476</c:v>
                </c:pt>
                <c:pt idx="3507">
                  <c:v>40477</c:v>
                </c:pt>
                <c:pt idx="3508">
                  <c:v>40478</c:v>
                </c:pt>
                <c:pt idx="3509">
                  <c:v>40479</c:v>
                </c:pt>
                <c:pt idx="3510">
                  <c:v>40480</c:v>
                </c:pt>
                <c:pt idx="3511">
                  <c:v>40483</c:v>
                </c:pt>
                <c:pt idx="3512">
                  <c:v>40484</c:v>
                </c:pt>
                <c:pt idx="3513">
                  <c:v>40485</c:v>
                </c:pt>
                <c:pt idx="3514">
                  <c:v>40486</c:v>
                </c:pt>
                <c:pt idx="3515">
                  <c:v>40487</c:v>
                </c:pt>
                <c:pt idx="3516">
                  <c:v>40490</c:v>
                </c:pt>
                <c:pt idx="3517">
                  <c:v>40491</c:v>
                </c:pt>
                <c:pt idx="3518">
                  <c:v>40492</c:v>
                </c:pt>
                <c:pt idx="3519">
                  <c:v>40493</c:v>
                </c:pt>
                <c:pt idx="3520">
                  <c:v>40494</c:v>
                </c:pt>
                <c:pt idx="3521">
                  <c:v>40497</c:v>
                </c:pt>
                <c:pt idx="3522">
                  <c:v>40498</c:v>
                </c:pt>
                <c:pt idx="3523">
                  <c:v>40499</c:v>
                </c:pt>
                <c:pt idx="3524">
                  <c:v>40500</c:v>
                </c:pt>
                <c:pt idx="3525">
                  <c:v>40501</c:v>
                </c:pt>
                <c:pt idx="3526">
                  <c:v>40504</c:v>
                </c:pt>
                <c:pt idx="3527">
                  <c:v>40505</c:v>
                </c:pt>
                <c:pt idx="3528">
                  <c:v>40506</c:v>
                </c:pt>
                <c:pt idx="3529">
                  <c:v>40507</c:v>
                </c:pt>
                <c:pt idx="3530">
                  <c:v>40508</c:v>
                </c:pt>
                <c:pt idx="3531">
                  <c:v>40511</c:v>
                </c:pt>
                <c:pt idx="3532">
                  <c:v>40512</c:v>
                </c:pt>
                <c:pt idx="3533">
                  <c:v>40513</c:v>
                </c:pt>
                <c:pt idx="3534">
                  <c:v>40514</c:v>
                </c:pt>
                <c:pt idx="3535">
                  <c:v>40515</c:v>
                </c:pt>
                <c:pt idx="3536">
                  <c:v>40518</c:v>
                </c:pt>
                <c:pt idx="3537">
                  <c:v>40519</c:v>
                </c:pt>
                <c:pt idx="3538">
                  <c:v>40520</c:v>
                </c:pt>
                <c:pt idx="3539">
                  <c:v>40521</c:v>
                </c:pt>
                <c:pt idx="3540">
                  <c:v>40522</c:v>
                </c:pt>
                <c:pt idx="3541">
                  <c:v>40525</c:v>
                </c:pt>
                <c:pt idx="3542">
                  <c:v>40526</c:v>
                </c:pt>
                <c:pt idx="3543">
                  <c:v>40527</c:v>
                </c:pt>
                <c:pt idx="3544">
                  <c:v>40528</c:v>
                </c:pt>
                <c:pt idx="3545">
                  <c:v>40529</c:v>
                </c:pt>
                <c:pt idx="3546">
                  <c:v>40532</c:v>
                </c:pt>
                <c:pt idx="3547">
                  <c:v>40533</c:v>
                </c:pt>
                <c:pt idx="3548">
                  <c:v>40534</c:v>
                </c:pt>
                <c:pt idx="3549">
                  <c:v>40535</c:v>
                </c:pt>
                <c:pt idx="3550">
                  <c:v>40536</c:v>
                </c:pt>
                <c:pt idx="3551">
                  <c:v>40539</c:v>
                </c:pt>
                <c:pt idx="3552">
                  <c:v>40540</c:v>
                </c:pt>
                <c:pt idx="3553">
                  <c:v>40541</c:v>
                </c:pt>
                <c:pt idx="3554">
                  <c:v>40542</c:v>
                </c:pt>
                <c:pt idx="3555">
                  <c:v>40543</c:v>
                </c:pt>
                <c:pt idx="3556">
                  <c:v>40546</c:v>
                </c:pt>
                <c:pt idx="3557">
                  <c:v>40547</c:v>
                </c:pt>
                <c:pt idx="3558">
                  <c:v>40548</c:v>
                </c:pt>
                <c:pt idx="3559">
                  <c:v>40549</c:v>
                </c:pt>
                <c:pt idx="3560">
                  <c:v>40550</c:v>
                </c:pt>
                <c:pt idx="3561">
                  <c:v>40553</c:v>
                </c:pt>
                <c:pt idx="3562">
                  <c:v>40554</c:v>
                </c:pt>
                <c:pt idx="3563">
                  <c:v>40555</c:v>
                </c:pt>
                <c:pt idx="3564">
                  <c:v>40556</c:v>
                </c:pt>
                <c:pt idx="3565">
                  <c:v>40557</c:v>
                </c:pt>
                <c:pt idx="3566">
                  <c:v>40560</c:v>
                </c:pt>
                <c:pt idx="3567">
                  <c:v>40561</c:v>
                </c:pt>
                <c:pt idx="3568">
                  <c:v>40562</c:v>
                </c:pt>
                <c:pt idx="3569">
                  <c:v>40563</c:v>
                </c:pt>
                <c:pt idx="3570">
                  <c:v>40564</c:v>
                </c:pt>
                <c:pt idx="3571">
                  <c:v>40567</c:v>
                </c:pt>
                <c:pt idx="3572">
                  <c:v>40568</c:v>
                </c:pt>
                <c:pt idx="3573">
                  <c:v>40569</c:v>
                </c:pt>
                <c:pt idx="3574">
                  <c:v>40570</c:v>
                </c:pt>
                <c:pt idx="3575">
                  <c:v>40571</c:v>
                </c:pt>
                <c:pt idx="3576">
                  <c:v>40574</c:v>
                </c:pt>
                <c:pt idx="3577">
                  <c:v>40575</c:v>
                </c:pt>
                <c:pt idx="3578">
                  <c:v>40576</c:v>
                </c:pt>
                <c:pt idx="3579">
                  <c:v>40577</c:v>
                </c:pt>
                <c:pt idx="3580">
                  <c:v>40578</c:v>
                </c:pt>
                <c:pt idx="3581">
                  <c:v>40581</c:v>
                </c:pt>
                <c:pt idx="3582">
                  <c:v>40582</c:v>
                </c:pt>
                <c:pt idx="3583">
                  <c:v>40583</c:v>
                </c:pt>
                <c:pt idx="3584">
                  <c:v>40584</c:v>
                </c:pt>
                <c:pt idx="3585">
                  <c:v>40585</c:v>
                </c:pt>
                <c:pt idx="3586">
                  <c:v>40588</c:v>
                </c:pt>
                <c:pt idx="3587">
                  <c:v>40589</c:v>
                </c:pt>
                <c:pt idx="3588">
                  <c:v>40590</c:v>
                </c:pt>
                <c:pt idx="3589">
                  <c:v>40591</c:v>
                </c:pt>
                <c:pt idx="3590">
                  <c:v>40592</c:v>
                </c:pt>
                <c:pt idx="3591">
                  <c:v>40595</c:v>
                </c:pt>
                <c:pt idx="3592">
                  <c:v>40596</c:v>
                </c:pt>
                <c:pt idx="3593">
                  <c:v>40597</c:v>
                </c:pt>
                <c:pt idx="3594">
                  <c:v>40598</c:v>
                </c:pt>
                <c:pt idx="3595">
                  <c:v>40599</c:v>
                </c:pt>
                <c:pt idx="3596">
                  <c:v>40602</c:v>
                </c:pt>
                <c:pt idx="3597">
                  <c:v>40603</c:v>
                </c:pt>
                <c:pt idx="3598">
                  <c:v>40604</c:v>
                </c:pt>
                <c:pt idx="3599">
                  <c:v>40605</c:v>
                </c:pt>
                <c:pt idx="3600">
                  <c:v>40606</c:v>
                </c:pt>
                <c:pt idx="3601">
                  <c:v>40609</c:v>
                </c:pt>
                <c:pt idx="3602">
                  <c:v>40610</c:v>
                </c:pt>
                <c:pt idx="3603">
                  <c:v>40611</c:v>
                </c:pt>
                <c:pt idx="3604">
                  <c:v>40612</c:v>
                </c:pt>
                <c:pt idx="3605">
                  <c:v>40613</c:v>
                </c:pt>
                <c:pt idx="3606">
                  <c:v>40616</c:v>
                </c:pt>
                <c:pt idx="3607">
                  <c:v>40617</c:v>
                </c:pt>
                <c:pt idx="3608">
                  <c:v>40618</c:v>
                </c:pt>
                <c:pt idx="3609">
                  <c:v>40619</c:v>
                </c:pt>
                <c:pt idx="3610">
                  <c:v>40620</c:v>
                </c:pt>
                <c:pt idx="3611">
                  <c:v>40623</c:v>
                </c:pt>
                <c:pt idx="3612">
                  <c:v>40624</c:v>
                </c:pt>
                <c:pt idx="3613">
                  <c:v>40625</c:v>
                </c:pt>
                <c:pt idx="3614">
                  <c:v>40626</c:v>
                </c:pt>
                <c:pt idx="3615">
                  <c:v>40627</c:v>
                </c:pt>
                <c:pt idx="3616">
                  <c:v>40630</c:v>
                </c:pt>
                <c:pt idx="3617">
                  <c:v>40631</c:v>
                </c:pt>
                <c:pt idx="3618">
                  <c:v>40632</c:v>
                </c:pt>
                <c:pt idx="3619">
                  <c:v>40633</c:v>
                </c:pt>
                <c:pt idx="3620">
                  <c:v>40634</c:v>
                </c:pt>
                <c:pt idx="3621">
                  <c:v>40637</c:v>
                </c:pt>
                <c:pt idx="3622">
                  <c:v>40638</c:v>
                </c:pt>
                <c:pt idx="3623">
                  <c:v>40639</c:v>
                </c:pt>
                <c:pt idx="3624">
                  <c:v>40640</c:v>
                </c:pt>
                <c:pt idx="3625">
                  <c:v>40641</c:v>
                </c:pt>
                <c:pt idx="3626">
                  <c:v>40644</c:v>
                </c:pt>
                <c:pt idx="3627">
                  <c:v>40645</c:v>
                </c:pt>
                <c:pt idx="3628">
                  <c:v>40646</c:v>
                </c:pt>
                <c:pt idx="3629">
                  <c:v>40647</c:v>
                </c:pt>
                <c:pt idx="3630">
                  <c:v>40648</c:v>
                </c:pt>
                <c:pt idx="3631">
                  <c:v>40651</c:v>
                </c:pt>
                <c:pt idx="3632">
                  <c:v>40652</c:v>
                </c:pt>
                <c:pt idx="3633">
                  <c:v>40653</c:v>
                </c:pt>
                <c:pt idx="3634">
                  <c:v>40654</c:v>
                </c:pt>
                <c:pt idx="3635">
                  <c:v>40655</c:v>
                </c:pt>
                <c:pt idx="3636">
                  <c:v>40658</c:v>
                </c:pt>
                <c:pt idx="3637">
                  <c:v>40659</c:v>
                </c:pt>
                <c:pt idx="3638">
                  <c:v>40660</c:v>
                </c:pt>
                <c:pt idx="3639">
                  <c:v>40661</c:v>
                </c:pt>
                <c:pt idx="3640">
                  <c:v>40662</c:v>
                </c:pt>
                <c:pt idx="3641">
                  <c:v>40665</c:v>
                </c:pt>
                <c:pt idx="3642">
                  <c:v>40666</c:v>
                </c:pt>
                <c:pt idx="3643">
                  <c:v>40667</c:v>
                </c:pt>
                <c:pt idx="3644">
                  <c:v>40668</c:v>
                </c:pt>
                <c:pt idx="3645">
                  <c:v>40669</c:v>
                </c:pt>
                <c:pt idx="3646">
                  <c:v>40672</c:v>
                </c:pt>
                <c:pt idx="3647">
                  <c:v>40673</c:v>
                </c:pt>
                <c:pt idx="3648">
                  <c:v>40674</c:v>
                </c:pt>
                <c:pt idx="3649">
                  <c:v>40675</c:v>
                </c:pt>
                <c:pt idx="3650">
                  <c:v>40676</c:v>
                </c:pt>
                <c:pt idx="3651">
                  <c:v>40679</c:v>
                </c:pt>
                <c:pt idx="3652">
                  <c:v>40680</c:v>
                </c:pt>
                <c:pt idx="3653">
                  <c:v>40681</c:v>
                </c:pt>
                <c:pt idx="3654">
                  <c:v>40682</c:v>
                </c:pt>
                <c:pt idx="3655">
                  <c:v>40683</c:v>
                </c:pt>
                <c:pt idx="3656">
                  <c:v>40686</c:v>
                </c:pt>
                <c:pt idx="3657">
                  <c:v>40687</c:v>
                </c:pt>
                <c:pt idx="3658">
                  <c:v>40688</c:v>
                </c:pt>
                <c:pt idx="3659">
                  <c:v>40689</c:v>
                </c:pt>
                <c:pt idx="3660">
                  <c:v>40690</c:v>
                </c:pt>
                <c:pt idx="3661">
                  <c:v>40693</c:v>
                </c:pt>
                <c:pt idx="3662">
                  <c:v>40694</c:v>
                </c:pt>
                <c:pt idx="3663">
                  <c:v>40695</c:v>
                </c:pt>
                <c:pt idx="3664">
                  <c:v>40696</c:v>
                </c:pt>
                <c:pt idx="3665">
                  <c:v>40697</c:v>
                </c:pt>
                <c:pt idx="3666">
                  <c:v>40700</c:v>
                </c:pt>
                <c:pt idx="3667">
                  <c:v>40701</c:v>
                </c:pt>
                <c:pt idx="3668">
                  <c:v>40702</c:v>
                </c:pt>
                <c:pt idx="3669">
                  <c:v>40703</c:v>
                </c:pt>
                <c:pt idx="3670">
                  <c:v>40704</c:v>
                </c:pt>
                <c:pt idx="3671">
                  <c:v>40707</c:v>
                </c:pt>
                <c:pt idx="3672">
                  <c:v>40708</c:v>
                </c:pt>
                <c:pt idx="3673">
                  <c:v>40709</c:v>
                </c:pt>
                <c:pt idx="3674">
                  <c:v>40710</c:v>
                </c:pt>
                <c:pt idx="3675">
                  <c:v>40711</c:v>
                </c:pt>
                <c:pt idx="3676">
                  <c:v>40714</c:v>
                </c:pt>
                <c:pt idx="3677">
                  <c:v>40715</c:v>
                </c:pt>
                <c:pt idx="3678">
                  <c:v>40716</c:v>
                </c:pt>
                <c:pt idx="3679">
                  <c:v>40717</c:v>
                </c:pt>
                <c:pt idx="3680">
                  <c:v>40718</c:v>
                </c:pt>
                <c:pt idx="3681">
                  <c:v>40721</c:v>
                </c:pt>
                <c:pt idx="3682">
                  <c:v>40722</c:v>
                </c:pt>
                <c:pt idx="3683">
                  <c:v>40723</c:v>
                </c:pt>
                <c:pt idx="3684">
                  <c:v>40724</c:v>
                </c:pt>
                <c:pt idx="3685">
                  <c:v>40725</c:v>
                </c:pt>
                <c:pt idx="3686">
                  <c:v>40728</c:v>
                </c:pt>
                <c:pt idx="3687">
                  <c:v>40729</c:v>
                </c:pt>
                <c:pt idx="3688">
                  <c:v>40730</c:v>
                </c:pt>
                <c:pt idx="3689">
                  <c:v>40731</c:v>
                </c:pt>
                <c:pt idx="3690">
                  <c:v>40732</c:v>
                </c:pt>
                <c:pt idx="3691">
                  <c:v>40735</c:v>
                </c:pt>
                <c:pt idx="3692">
                  <c:v>40736</c:v>
                </c:pt>
                <c:pt idx="3693">
                  <c:v>40737</c:v>
                </c:pt>
                <c:pt idx="3694">
                  <c:v>40738</c:v>
                </c:pt>
                <c:pt idx="3695">
                  <c:v>40739</c:v>
                </c:pt>
                <c:pt idx="3696">
                  <c:v>40742</c:v>
                </c:pt>
                <c:pt idx="3697">
                  <c:v>40743</c:v>
                </c:pt>
                <c:pt idx="3698">
                  <c:v>40744</c:v>
                </c:pt>
                <c:pt idx="3699">
                  <c:v>40745</c:v>
                </c:pt>
                <c:pt idx="3700">
                  <c:v>40746</c:v>
                </c:pt>
                <c:pt idx="3701">
                  <c:v>40749</c:v>
                </c:pt>
                <c:pt idx="3702">
                  <c:v>40750</c:v>
                </c:pt>
                <c:pt idx="3703">
                  <c:v>40751</c:v>
                </c:pt>
                <c:pt idx="3704">
                  <c:v>40752</c:v>
                </c:pt>
                <c:pt idx="3705">
                  <c:v>40753</c:v>
                </c:pt>
                <c:pt idx="3706">
                  <c:v>40756</c:v>
                </c:pt>
                <c:pt idx="3707">
                  <c:v>40757</c:v>
                </c:pt>
                <c:pt idx="3708">
                  <c:v>40758</c:v>
                </c:pt>
                <c:pt idx="3709">
                  <c:v>40759</c:v>
                </c:pt>
                <c:pt idx="3710">
                  <c:v>40760</c:v>
                </c:pt>
                <c:pt idx="3711">
                  <c:v>40763</c:v>
                </c:pt>
                <c:pt idx="3712">
                  <c:v>40764</c:v>
                </c:pt>
                <c:pt idx="3713">
                  <c:v>40765</c:v>
                </c:pt>
                <c:pt idx="3714">
                  <c:v>40766</c:v>
                </c:pt>
                <c:pt idx="3715">
                  <c:v>40767</c:v>
                </c:pt>
                <c:pt idx="3716">
                  <c:v>40770</c:v>
                </c:pt>
                <c:pt idx="3717">
                  <c:v>40771</c:v>
                </c:pt>
                <c:pt idx="3718">
                  <c:v>40772</c:v>
                </c:pt>
                <c:pt idx="3719">
                  <c:v>40773</c:v>
                </c:pt>
                <c:pt idx="3720">
                  <c:v>40774</c:v>
                </c:pt>
                <c:pt idx="3721">
                  <c:v>40777</c:v>
                </c:pt>
                <c:pt idx="3722">
                  <c:v>40778</c:v>
                </c:pt>
                <c:pt idx="3723">
                  <c:v>40779</c:v>
                </c:pt>
                <c:pt idx="3724">
                  <c:v>40780</c:v>
                </c:pt>
                <c:pt idx="3725">
                  <c:v>40781</c:v>
                </c:pt>
                <c:pt idx="3726">
                  <c:v>40784</c:v>
                </c:pt>
                <c:pt idx="3727">
                  <c:v>40785</c:v>
                </c:pt>
                <c:pt idx="3728">
                  <c:v>40786</c:v>
                </c:pt>
                <c:pt idx="3729">
                  <c:v>40787</c:v>
                </c:pt>
                <c:pt idx="3730">
                  <c:v>40788</c:v>
                </c:pt>
                <c:pt idx="3731">
                  <c:v>40791</c:v>
                </c:pt>
                <c:pt idx="3732">
                  <c:v>40792</c:v>
                </c:pt>
                <c:pt idx="3733">
                  <c:v>40793</c:v>
                </c:pt>
                <c:pt idx="3734">
                  <c:v>40794</c:v>
                </c:pt>
                <c:pt idx="3735">
                  <c:v>40795</c:v>
                </c:pt>
                <c:pt idx="3736">
                  <c:v>40798</c:v>
                </c:pt>
                <c:pt idx="3737">
                  <c:v>40799</c:v>
                </c:pt>
                <c:pt idx="3738">
                  <c:v>40800</c:v>
                </c:pt>
                <c:pt idx="3739">
                  <c:v>40801</c:v>
                </c:pt>
                <c:pt idx="3740">
                  <c:v>40802</c:v>
                </c:pt>
                <c:pt idx="3741">
                  <c:v>40805</c:v>
                </c:pt>
                <c:pt idx="3742">
                  <c:v>40806</c:v>
                </c:pt>
                <c:pt idx="3743">
                  <c:v>40807</c:v>
                </c:pt>
                <c:pt idx="3744">
                  <c:v>40808</c:v>
                </c:pt>
                <c:pt idx="3745">
                  <c:v>40809</c:v>
                </c:pt>
                <c:pt idx="3746">
                  <c:v>40812</c:v>
                </c:pt>
                <c:pt idx="3747">
                  <c:v>40813</c:v>
                </c:pt>
                <c:pt idx="3748">
                  <c:v>40814</c:v>
                </c:pt>
                <c:pt idx="3749">
                  <c:v>40815</c:v>
                </c:pt>
                <c:pt idx="3750">
                  <c:v>40816</c:v>
                </c:pt>
                <c:pt idx="3751">
                  <c:v>40819</c:v>
                </c:pt>
                <c:pt idx="3752">
                  <c:v>40820</c:v>
                </c:pt>
                <c:pt idx="3753">
                  <c:v>40821</c:v>
                </c:pt>
                <c:pt idx="3754">
                  <c:v>40822</c:v>
                </c:pt>
                <c:pt idx="3755">
                  <c:v>40823</c:v>
                </c:pt>
                <c:pt idx="3756">
                  <c:v>40826</c:v>
                </c:pt>
                <c:pt idx="3757">
                  <c:v>40827</c:v>
                </c:pt>
                <c:pt idx="3758">
                  <c:v>40828</c:v>
                </c:pt>
                <c:pt idx="3759">
                  <c:v>40829</c:v>
                </c:pt>
                <c:pt idx="3760">
                  <c:v>40830</c:v>
                </c:pt>
                <c:pt idx="3761">
                  <c:v>40833</c:v>
                </c:pt>
                <c:pt idx="3762">
                  <c:v>40834</c:v>
                </c:pt>
                <c:pt idx="3763">
                  <c:v>40835</c:v>
                </c:pt>
                <c:pt idx="3764">
                  <c:v>40836</c:v>
                </c:pt>
                <c:pt idx="3765">
                  <c:v>40837</c:v>
                </c:pt>
                <c:pt idx="3766">
                  <c:v>40840</c:v>
                </c:pt>
                <c:pt idx="3767">
                  <c:v>40841</c:v>
                </c:pt>
                <c:pt idx="3768">
                  <c:v>40842</c:v>
                </c:pt>
                <c:pt idx="3769">
                  <c:v>40843</c:v>
                </c:pt>
                <c:pt idx="3770">
                  <c:v>40844</c:v>
                </c:pt>
                <c:pt idx="3771">
                  <c:v>40847</c:v>
                </c:pt>
                <c:pt idx="3772">
                  <c:v>40848</c:v>
                </c:pt>
                <c:pt idx="3773">
                  <c:v>40849</c:v>
                </c:pt>
                <c:pt idx="3774">
                  <c:v>40850</c:v>
                </c:pt>
                <c:pt idx="3775">
                  <c:v>40851</c:v>
                </c:pt>
                <c:pt idx="3776">
                  <c:v>40854</c:v>
                </c:pt>
                <c:pt idx="3777">
                  <c:v>40855</c:v>
                </c:pt>
                <c:pt idx="3778">
                  <c:v>40856</c:v>
                </c:pt>
                <c:pt idx="3779">
                  <c:v>40857</c:v>
                </c:pt>
                <c:pt idx="3780">
                  <c:v>40858</c:v>
                </c:pt>
                <c:pt idx="3781">
                  <c:v>40861</c:v>
                </c:pt>
                <c:pt idx="3782">
                  <c:v>40862</c:v>
                </c:pt>
                <c:pt idx="3783">
                  <c:v>40863</c:v>
                </c:pt>
                <c:pt idx="3784">
                  <c:v>40864</c:v>
                </c:pt>
                <c:pt idx="3785">
                  <c:v>40865</c:v>
                </c:pt>
                <c:pt idx="3786">
                  <c:v>40868</c:v>
                </c:pt>
                <c:pt idx="3787">
                  <c:v>40869</c:v>
                </c:pt>
                <c:pt idx="3788">
                  <c:v>40870</c:v>
                </c:pt>
                <c:pt idx="3789">
                  <c:v>40871</c:v>
                </c:pt>
                <c:pt idx="3790">
                  <c:v>40872</c:v>
                </c:pt>
                <c:pt idx="3791">
                  <c:v>40875</c:v>
                </c:pt>
                <c:pt idx="3792">
                  <c:v>40876</c:v>
                </c:pt>
                <c:pt idx="3793">
                  <c:v>40877</c:v>
                </c:pt>
                <c:pt idx="3794">
                  <c:v>40878</c:v>
                </c:pt>
                <c:pt idx="3795">
                  <c:v>40879</c:v>
                </c:pt>
                <c:pt idx="3796">
                  <c:v>40882</c:v>
                </c:pt>
                <c:pt idx="3797">
                  <c:v>40883</c:v>
                </c:pt>
                <c:pt idx="3798">
                  <c:v>40884</c:v>
                </c:pt>
                <c:pt idx="3799">
                  <c:v>40885</c:v>
                </c:pt>
                <c:pt idx="3800">
                  <c:v>40886</c:v>
                </c:pt>
                <c:pt idx="3801">
                  <c:v>40889</c:v>
                </c:pt>
                <c:pt idx="3802">
                  <c:v>40890</c:v>
                </c:pt>
                <c:pt idx="3803">
                  <c:v>40891</c:v>
                </c:pt>
                <c:pt idx="3804">
                  <c:v>40892</c:v>
                </c:pt>
                <c:pt idx="3805">
                  <c:v>40893</c:v>
                </c:pt>
                <c:pt idx="3806">
                  <c:v>40896</c:v>
                </c:pt>
                <c:pt idx="3807">
                  <c:v>40897</c:v>
                </c:pt>
                <c:pt idx="3808">
                  <c:v>40898</c:v>
                </c:pt>
                <c:pt idx="3809">
                  <c:v>40899</c:v>
                </c:pt>
                <c:pt idx="3810">
                  <c:v>40900</c:v>
                </c:pt>
                <c:pt idx="3811">
                  <c:v>40903</c:v>
                </c:pt>
                <c:pt idx="3812">
                  <c:v>40904</c:v>
                </c:pt>
                <c:pt idx="3813">
                  <c:v>40905</c:v>
                </c:pt>
                <c:pt idx="3814">
                  <c:v>40906</c:v>
                </c:pt>
                <c:pt idx="3815">
                  <c:v>40907</c:v>
                </c:pt>
                <c:pt idx="3816">
                  <c:v>40910</c:v>
                </c:pt>
                <c:pt idx="3817">
                  <c:v>40911</c:v>
                </c:pt>
                <c:pt idx="3818">
                  <c:v>40912</c:v>
                </c:pt>
                <c:pt idx="3819">
                  <c:v>40913</c:v>
                </c:pt>
                <c:pt idx="3820">
                  <c:v>40914</c:v>
                </c:pt>
                <c:pt idx="3821">
                  <c:v>40917</c:v>
                </c:pt>
                <c:pt idx="3822">
                  <c:v>40918</c:v>
                </c:pt>
                <c:pt idx="3823">
                  <c:v>40919</c:v>
                </c:pt>
                <c:pt idx="3824">
                  <c:v>40920</c:v>
                </c:pt>
                <c:pt idx="3825">
                  <c:v>40921</c:v>
                </c:pt>
                <c:pt idx="3826">
                  <c:v>40924</c:v>
                </c:pt>
                <c:pt idx="3827">
                  <c:v>40925</c:v>
                </c:pt>
                <c:pt idx="3828">
                  <c:v>40926</c:v>
                </c:pt>
                <c:pt idx="3829">
                  <c:v>40927</c:v>
                </c:pt>
                <c:pt idx="3830">
                  <c:v>40928</c:v>
                </c:pt>
                <c:pt idx="3831">
                  <c:v>40931</c:v>
                </c:pt>
                <c:pt idx="3832">
                  <c:v>40932</c:v>
                </c:pt>
                <c:pt idx="3833">
                  <c:v>40933</c:v>
                </c:pt>
                <c:pt idx="3834">
                  <c:v>40934</c:v>
                </c:pt>
                <c:pt idx="3835">
                  <c:v>40935</c:v>
                </c:pt>
                <c:pt idx="3836">
                  <c:v>40938</c:v>
                </c:pt>
                <c:pt idx="3837">
                  <c:v>40939</c:v>
                </c:pt>
                <c:pt idx="3838">
                  <c:v>40940</c:v>
                </c:pt>
                <c:pt idx="3839">
                  <c:v>40941</c:v>
                </c:pt>
                <c:pt idx="3840">
                  <c:v>40942</c:v>
                </c:pt>
                <c:pt idx="3841">
                  <c:v>40945</c:v>
                </c:pt>
                <c:pt idx="3842">
                  <c:v>40946</c:v>
                </c:pt>
                <c:pt idx="3843">
                  <c:v>40947</c:v>
                </c:pt>
                <c:pt idx="3844">
                  <c:v>40948</c:v>
                </c:pt>
                <c:pt idx="3845">
                  <c:v>40949</c:v>
                </c:pt>
                <c:pt idx="3846">
                  <c:v>40952</c:v>
                </c:pt>
                <c:pt idx="3847">
                  <c:v>40953</c:v>
                </c:pt>
                <c:pt idx="3848">
                  <c:v>40954</c:v>
                </c:pt>
                <c:pt idx="3849">
                  <c:v>40955</c:v>
                </c:pt>
                <c:pt idx="3850">
                  <c:v>40956</c:v>
                </c:pt>
                <c:pt idx="3851">
                  <c:v>40959</c:v>
                </c:pt>
                <c:pt idx="3852">
                  <c:v>40960</c:v>
                </c:pt>
                <c:pt idx="3853">
                  <c:v>40961</c:v>
                </c:pt>
                <c:pt idx="3854">
                  <c:v>40962</c:v>
                </c:pt>
                <c:pt idx="3855">
                  <c:v>40963</c:v>
                </c:pt>
                <c:pt idx="3856">
                  <c:v>40966</c:v>
                </c:pt>
                <c:pt idx="3857">
                  <c:v>40967</c:v>
                </c:pt>
                <c:pt idx="3858">
                  <c:v>40968</c:v>
                </c:pt>
                <c:pt idx="3859">
                  <c:v>40969</c:v>
                </c:pt>
                <c:pt idx="3860">
                  <c:v>40970</c:v>
                </c:pt>
                <c:pt idx="3861">
                  <c:v>40973</c:v>
                </c:pt>
                <c:pt idx="3862">
                  <c:v>40974</c:v>
                </c:pt>
                <c:pt idx="3863">
                  <c:v>40975</c:v>
                </c:pt>
                <c:pt idx="3864">
                  <c:v>40976</c:v>
                </c:pt>
                <c:pt idx="3865">
                  <c:v>40977</c:v>
                </c:pt>
                <c:pt idx="3866">
                  <c:v>40980</c:v>
                </c:pt>
                <c:pt idx="3867">
                  <c:v>40981</c:v>
                </c:pt>
                <c:pt idx="3868">
                  <c:v>40982</c:v>
                </c:pt>
                <c:pt idx="3869">
                  <c:v>40983</c:v>
                </c:pt>
                <c:pt idx="3870">
                  <c:v>40984</c:v>
                </c:pt>
                <c:pt idx="3871">
                  <c:v>40987</c:v>
                </c:pt>
                <c:pt idx="3872">
                  <c:v>40988</c:v>
                </c:pt>
                <c:pt idx="3873">
                  <c:v>40989</c:v>
                </c:pt>
                <c:pt idx="3874">
                  <c:v>40990</c:v>
                </c:pt>
                <c:pt idx="3875">
                  <c:v>40991</c:v>
                </c:pt>
                <c:pt idx="3876">
                  <c:v>40994</c:v>
                </c:pt>
                <c:pt idx="3877">
                  <c:v>40995</c:v>
                </c:pt>
                <c:pt idx="3878">
                  <c:v>40996</c:v>
                </c:pt>
                <c:pt idx="3879">
                  <c:v>40997</c:v>
                </c:pt>
                <c:pt idx="3880">
                  <c:v>40998</c:v>
                </c:pt>
                <c:pt idx="3881">
                  <c:v>41001</c:v>
                </c:pt>
                <c:pt idx="3882">
                  <c:v>41002</c:v>
                </c:pt>
                <c:pt idx="3883">
                  <c:v>41003</c:v>
                </c:pt>
                <c:pt idx="3884">
                  <c:v>41004</c:v>
                </c:pt>
                <c:pt idx="3885">
                  <c:v>41005</c:v>
                </c:pt>
                <c:pt idx="3886">
                  <c:v>41008</c:v>
                </c:pt>
                <c:pt idx="3887">
                  <c:v>41009</c:v>
                </c:pt>
                <c:pt idx="3888">
                  <c:v>41010</c:v>
                </c:pt>
                <c:pt idx="3889">
                  <c:v>41011</c:v>
                </c:pt>
                <c:pt idx="3890">
                  <c:v>41012</c:v>
                </c:pt>
                <c:pt idx="3891">
                  <c:v>41015</c:v>
                </c:pt>
                <c:pt idx="3892">
                  <c:v>41016</c:v>
                </c:pt>
                <c:pt idx="3893">
                  <c:v>41017</c:v>
                </c:pt>
                <c:pt idx="3894">
                  <c:v>41018</c:v>
                </c:pt>
                <c:pt idx="3895">
                  <c:v>41019</c:v>
                </c:pt>
                <c:pt idx="3896">
                  <c:v>41022</c:v>
                </c:pt>
                <c:pt idx="3897">
                  <c:v>41023</c:v>
                </c:pt>
                <c:pt idx="3898">
                  <c:v>41024</c:v>
                </c:pt>
                <c:pt idx="3899">
                  <c:v>41025</c:v>
                </c:pt>
                <c:pt idx="3900">
                  <c:v>41026</c:v>
                </c:pt>
                <c:pt idx="3901">
                  <c:v>41029</c:v>
                </c:pt>
                <c:pt idx="3902">
                  <c:v>41030</c:v>
                </c:pt>
                <c:pt idx="3903">
                  <c:v>41031</c:v>
                </c:pt>
                <c:pt idx="3904">
                  <c:v>41032</c:v>
                </c:pt>
                <c:pt idx="3905">
                  <c:v>41033</c:v>
                </c:pt>
                <c:pt idx="3906">
                  <c:v>41036</c:v>
                </c:pt>
                <c:pt idx="3907">
                  <c:v>41037</c:v>
                </c:pt>
                <c:pt idx="3908">
                  <c:v>41038</c:v>
                </c:pt>
                <c:pt idx="3909">
                  <c:v>41039</c:v>
                </c:pt>
                <c:pt idx="3910">
                  <c:v>41040</c:v>
                </c:pt>
                <c:pt idx="3911">
                  <c:v>41043</c:v>
                </c:pt>
                <c:pt idx="3912">
                  <c:v>41044</c:v>
                </c:pt>
                <c:pt idx="3913">
                  <c:v>41045</c:v>
                </c:pt>
                <c:pt idx="3914">
                  <c:v>41046</c:v>
                </c:pt>
                <c:pt idx="3915">
                  <c:v>41047</c:v>
                </c:pt>
                <c:pt idx="3916">
                  <c:v>41050</c:v>
                </c:pt>
                <c:pt idx="3917">
                  <c:v>41051</c:v>
                </c:pt>
                <c:pt idx="3918">
                  <c:v>41052</c:v>
                </c:pt>
                <c:pt idx="3919">
                  <c:v>41053</c:v>
                </c:pt>
                <c:pt idx="3920">
                  <c:v>41054</c:v>
                </c:pt>
                <c:pt idx="3921">
                  <c:v>41057</c:v>
                </c:pt>
                <c:pt idx="3922">
                  <c:v>41058</c:v>
                </c:pt>
                <c:pt idx="3923">
                  <c:v>41059</c:v>
                </c:pt>
                <c:pt idx="3924">
                  <c:v>41060</c:v>
                </c:pt>
                <c:pt idx="3925">
                  <c:v>41061</c:v>
                </c:pt>
                <c:pt idx="3926">
                  <c:v>41064</c:v>
                </c:pt>
                <c:pt idx="3927">
                  <c:v>41065</c:v>
                </c:pt>
                <c:pt idx="3928">
                  <c:v>41066</c:v>
                </c:pt>
                <c:pt idx="3929">
                  <c:v>41067</c:v>
                </c:pt>
                <c:pt idx="3930">
                  <c:v>41068</c:v>
                </c:pt>
                <c:pt idx="3931">
                  <c:v>41071</c:v>
                </c:pt>
                <c:pt idx="3932">
                  <c:v>41072</c:v>
                </c:pt>
                <c:pt idx="3933">
                  <c:v>41073</c:v>
                </c:pt>
                <c:pt idx="3934">
                  <c:v>41074</c:v>
                </c:pt>
                <c:pt idx="3935">
                  <c:v>41075</c:v>
                </c:pt>
                <c:pt idx="3936">
                  <c:v>41078</c:v>
                </c:pt>
                <c:pt idx="3937">
                  <c:v>41079</c:v>
                </c:pt>
                <c:pt idx="3938">
                  <c:v>41080</c:v>
                </c:pt>
                <c:pt idx="3939">
                  <c:v>41081</c:v>
                </c:pt>
                <c:pt idx="3940">
                  <c:v>41082</c:v>
                </c:pt>
                <c:pt idx="3941">
                  <c:v>41085</c:v>
                </c:pt>
                <c:pt idx="3942">
                  <c:v>41086</c:v>
                </c:pt>
                <c:pt idx="3943">
                  <c:v>41087</c:v>
                </c:pt>
                <c:pt idx="3944">
                  <c:v>41088</c:v>
                </c:pt>
                <c:pt idx="3945">
                  <c:v>41089</c:v>
                </c:pt>
                <c:pt idx="3946">
                  <c:v>41092</c:v>
                </c:pt>
                <c:pt idx="3947">
                  <c:v>41093</c:v>
                </c:pt>
                <c:pt idx="3948">
                  <c:v>41094</c:v>
                </c:pt>
                <c:pt idx="3949">
                  <c:v>41095</c:v>
                </c:pt>
                <c:pt idx="3950">
                  <c:v>41096</c:v>
                </c:pt>
                <c:pt idx="3951">
                  <c:v>41099</c:v>
                </c:pt>
                <c:pt idx="3952">
                  <c:v>41100</c:v>
                </c:pt>
                <c:pt idx="3953">
                  <c:v>41101</c:v>
                </c:pt>
                <c:pt idx="3954">
                  <c:v>41102</c:v>
                </c:pt>
                <c:pt idx="3955">
                  <c:v>41103</c:v>
                </c:pt>
                <c:pt idx="3956">
                  <c:v>41106</c:v>
                </c:pt>
                <c:pt idx="3957">
                  <c:v>41107</c:v>
                </c:pt>
                <c:pt idx="3958">
                  <c:v>41108</c:v>
                </c:pt>
                <c:pt idx="3959">
                  <c:v>41109</c:v>
                </c:pt>
                <c:pt idx="3960">
                  <c:v>41110</c:v>
                </c:pt>
                <c:pt idx="3961">
                  <c:v>41113</c:v>
                </c:pt>
                <c:pt idx="3962">
                  <c:v>41114</c:v>
                </c:pt>
                <c:pt idx="3963">
                  <c:v>41115</c:v>
                </c:pt>
                <c:pt idx="3964">
                  <c:v>41116</c:v>
                </c:pt>
                <c:pt idx="3965">
                  <c:v>41117</c:v>
                </c:pt>
                <c:pt idx="3966">
                  <c:v>41120</c:v>
                </c:pt>
                <c:pt idx="3967">
                  <c:v>41121</c:v>
                </c:pt>
                <c:pt idx="3968">
                  <c:v>41122</c:v>
                </c:pt>
                <c:pt idx="3969">
                  <c:v>41123</c:v>
                </c:pt>
                <c:pt idx="3970">
                  <c:v>41124</c:v>
                </c:pt>
                <c:pt idx="3971">
                  <c:v>41127</c:v>
                </c:pt>
                <c:pt idx="3972">
                  <c:v>41128</c:v>
                </c:pt>
                <c:pt idx="3973">
                  <c:v>41129</c:v>
                </c:pt>
                <c:pt idx="3974">
                  <c:v>41130</c:v>
                </c:pt>
                <c:pt idx="3975">
                  <c:v>41131</c:v>
                </c:pt>
                <c:pt idx="3976">
                  <c:v>41134</c:v>
                </c:pt>
                <c:pt idx="3977">
                  <c:v>41135</c:v>
                </c:pt>
                <c:pt idx="3978">
                  <c:v>41136</c:v>
                </c:pt>
                <c:pt idx="3979">
                  <c:v>41137</c:v>
                </c:pt>
                <c:pt idx="3980">
                  <c:v>41138</c:v>
                </c:pt>
                <c:pt idx="3981">
                  <c:v>41141</c:v>
                </c:pt>
                <c:pt idx="3982">
                  <c:v>41142</c:v>
                </c:pt>
                <c:pt idx="3983">
                  <c:v>41143</c:v>
                </c:pt>
                <c:pt idx="3984">
                  <c:v>41144</c:v>
                </c:pt>
                <c:pt idx="3985">
                  <c:v>41145</c:v>
                </c:pt>
                <c:pt idx="3986">
                  <c:v>41148</c:v>
                </c:pt>
                <c:pt idx="3987">
                  <c:v>41149</c:v>
                </c:pt>
                <c:pt idx="3988">
                  <c:v>41150</c:v>
                </c:pt>
                <c:pt idx="3989">
                  <c:v>41151</c:v>
                </c:pt>
                <c:pt idx="3990">
                  <c:v>41152</c:v>
                </c:pt>
                <c:pt idx="3991">
                  <c:v>41155</c:v>
                </c:pt>
                <c:pt idx="3992">
                  <c:v>41156</c:v>
                </c:pt>
                <c:pt idx="3993">
                  <c:v>41157</c:v>
                </c:pt>
                <c:pt idx="3994">
                  <c:v>41158</c:v>
                </c:pt>
                <c:pt idx="3995">
                  <c:v>41159</c:v>
                </c:pt>
                <c:pt idx="3996">
                  <c:v>41162</c:v>
                </c:pt>
                <c:pt idx="3997">
                  <c:v>41163</c:v>
                </c:pt>
                <c:pt idx="3998">
                  <c:v>41164</c:v>
                </c:pt>
                <c:pt idx="3999">
                  <c:v>41165</c:v>
                </c:pt>
                <c:pt idx="4000">
                  <c:v>41166</c:v>
                </c:pt>
                <c:pt idx="4001">
                  <c:v>41169</c:v>
                </c:pt>
                <c:pt idx="4002">
                  <c:v>41170</c:v>
                </c:pt>
                <c:pt idx="4003">
                  <c:v>41171</c:v>
                </c:pt>
                <c:pt idx="4004">
                  <c:v>41172</c:v>
                </c:pt>
                <c:pt idx="4005">
                  <c:v>41173</c:v>
                </c:pt>
                <c:pt idx="4006">
                  <c:v>41176</c:v>
                </c:pt>
                <c:pt idx="4007">
                  <c:v>41177</c:v>
                </c:pt>
                <c:pt idx="4008">
                  <c:v>41178</c:v>
                </c:pt>
                <c:pt idx="4009">
                  <c:v>41179</c:v>
                </c:pt>
                <c:pt idx="4010">
                  <c:v>41180</c:v>
                </c:pt>
                <c:pt idx="4011">
                  <c:v>41183</c:v>
                </c:pt>
                <c:pt idx="4012">
                  <c:v>41184</c:v>
                </c:pt>
                <c:pt idx="4013">
                  <c:v>41185</c:v>
                </c:pt>
                <c:pt idx="4014">
                  <c:v>41186</c:v>
                </c:pt>
                <c:pt idx="4015">
                  <c:v>41187</c:v>
                </c:pt>
                <c:pt idx="4016">
                  <c:v>41190</c:v>
                </c:pt>
                <c:pt idx="4017">
                  <c:v>41191</c:v>
                </c:pt>
                <c:pt idx="4018">
                  <c:v>41192</c:v>
                </c:pt>
                <c:pt idx="4019">
                  <c:v>41193</c:v>
                </c:pt>
                <c:pt idx="4020">
                  <c:v>41194</c:v>
                </c:pt>
                <c:pt idx="4021">
                  <c:v>41197</c:v>
                </c:pt>
                <c:pt idx="4022">
                  <c:v>41198</c:v>
                </c:pt>
                <c:pt idx="4023">
                  <c:v>41199</c:v>
                </c:pt>
                <c:pt idx="4024">
                  <c:v>41200</c:v>
                </c:pt>
                <c:pt idx="4025">
                  <c:v>41201</c:v>
                </c:pt>
                <c:pt idx="4026">
                  <c:v>41204</c:v>
                </c:pt>
                <c:pt idx="4027">
                  <c:v>41205</c:v>
                </c:pt>
                <c:pt idx="4028">
                  <c:v>41206</c:v>
                </c:pt>
                <c:pt idx="4029">
                  <c:v>41207</c:v>
                </c:pt>
                <c:pt idx="4030">
                  <c:v>41208</c:v>
                </c:pt>
                <c:pt idx="4031">
                  <c:v>41211</c:v>
                </c:pt>
                <c:pt idx="4032">
                  <c:v>41212</c:v>
                </c:pt>
                <c:pt idx="4033">
                  <c:v>41213</c:v>
                </c:pt>
                <c:pt idx="4034">
                  <c:v>41214</c:v>
                </c:pt>
                <c:pt idx="4035">
                  <c:v>41215</c:v>
                </c:pt>
                <c:pt idx="4036">
                  <c:v>41218</c:v>
                </c:pt>
                <c:pt idx="4037">
                  <c:v>41219</c:v>
                </c:pt>
                <c:pt idx="4038">
                  <c:v>41220</c:v>
                </c:pt>
                <c:pt idx="4039">
                  <c:v>41221</c:v>
                </c:pt>
                <c:pt idx="4040">
                  <c:v>41222</c:v>
                </c:pt>
                <c:pt idx="4041">
                  <c:v>41225</c:v>
                </c:pt>
                <c:pt idx="4042">
                  <c:v>41226</c:v>
                </c:pt>
                <c:pt idx="4043">
                  <c:v>41227</c:v>
                </c:pt>
                <c:pt idx="4044">
                  <c:v>41228</c:v>
                </c:pt>
                <c:pt idx="4045">
                  <c:v>41229</c:v>
                </c:pt>
                <c:pt idx="4046">
                  <c:v>41232</c:v>
                </c:pt>
                <c:pt idx="4047">
                  <c:v>41233</c:v>
                </c:pt>
                <c:pt idx="4048">
                  <c:v>41234</c:v>
                </c:pt>
                <c:pt idx="4049">
                  <c:v>41235</c:v>
                </c:pt>
                <c:pt idx="4050">
                  <c:v>41236</c:v>
                </c:pt>
                <c:pt idx="4051">
                  <c:v>41239</c:v>
                </c:pt>
                <c:pt idx="4052">
                  <c:v>41240</c:v>
                </c:pt>
                <c:pt idx="4053">
                  <c:v>41241</c:v>
                </c:pt>
                <c:pt idx="4054">
                  <c:v>41242</c:v>
                </c:pt>
                <c:pt idx="4055">
                  <c:v>41243</c:v>
                </c:pt>
                <c:pt idx="4056">
                  <c:v>41246</c:v>
                </c:pt>
                <c:pt idx="4057">
                  <c:v>41247</c:v>
                </c:pt>
                <c:pt idx="4058">
                  <c:v>41248</c:v>
                </c:pt>
                <c:pt idx="4059">
                  <c:v>41249</c:v>
                </c:pt>
                <c:pt idx="4060">
                  <c:v>41250</c:v>
                </c:pt>
                <c:pt idx="4061">
                  <c:v>41253</c:v>
                </c:pt>
                <c:pt idx="4062">
                  <c:v>41254</c:v>
                </c:pt>
                <c:pt idx="4063">
                  <c:v>41255</c:v>
                </c:pt>
                <c:pt idx="4064">
                  <c:v>41256</c:v>
                </c:pt>
                <c:pt idx="4065">
                  <c:v>41257</c:v>
                </c:pt>
                <c:pt idx="4066">
                  <c:v>41260</c:v>
                </c:pt>
                <c:pt idx="4067">
                  <c:v>41261</c:v>
                </c:pt>
                <c:pt idx="4068">
                  <c:v>41262</c:v>
                </c:pt>
                <c:pt idx="4069">
                  <c:v>41263</c:v>
                </c:pt>
                <c:pt idx="4070">
                  <c:v>41264</c:v>
                </c:pt>
                <c:pt idx="4071">
                  <c:v>41267</c:v>
                </c:pt>
                <c:pt idx="4072">
                  <c:v>41268</c:v>
                </c:pt>
                <c:pt idx="4073">
                  <c:v>41269</c:v>
                </c:pt>
                <c:pt idx="4074">
                  <c:v>41270</c:v>
                </c:pt>
                <c:pt idx="4075">
                  <c:v>41271</c:v>
                </c:pt>
                <c:pt idx="4076">
                  <c:v>41274</c:v>
                </c:pt>
                <c:pt idx="4077">
                  <c:v>41275</c:v>
                </c:pt>
                <c:pt idx="4078">
                  <c:v>41276</c:v>
                </c:pt>
                <c:pt idx="4079">
                  <c:v>41277</c:v>
                </c:pt>
                <c:pt idx="4080">
                  <c:v>41278</c:v>
                </c:pt>
                <c:pt idx="4081">
                  <c:v>41281</c:v>
                </c:pt>
                <c:pt idx="4082">
                  <c:v>41282</c:v>
                </c:pt>
                <c:pt idx="4083">
                  <c:v>41283</c:v>
                </c:pt>
                <c:pt idx="4084">
                  <c:v>41284</c:v>
                </c:pt>
                <c:pt idx="4085">
                  <c:v>41285</c:v>
                </c:pt>
                <c:pt idx="4086">
                  <c:v>41288</c:v>
                </c:pt>
                <c:pt idx="4087">
                  <c:v>41289</c:v>
                </c:pt>
                <c:pt idx="4088">
                  <c:v>41290</c:v>
                </c:pt>
                <c:pt idx="4089">
                  <c:v>41291</c:v>
                </c:pt>
                <c:pt idx="4090">
                  <c:v>41292</c:v>
                </c:pt>
                <c:pt idx="4091">
                  <c:v>41295</c:v>
                </c:pt>
                <c:pt idx="4092">
                  <c:v>41296</c:v>
                </c:pt>
                <c:pt idx="4093">
                  <c:v>41297</c:v>
                </c:pt>
                <c:pt idx="4094">
                  <c:v>41298</c:v>
                </c:pt>
                <c:pt idx="4095">
                  <c:v>41299</c:v>
                </c:pt>
                <c:pt idx="4096">
                  <c:v>41302</c:v>
                </c:pt>
                <c:pt idx="4097">
                  <c:v>41303</c:v>
                </c:pt>
                <c:pt idx="4098">
                  <c:v>41304</c:v>
                </c:pt>
                <c:pt idx="4099">
                  <c:v>41305</c:v>
                </c:pt>
                <c:pt idx="4100">
                  <c:v>41306</c:v>
                </c:pt>
                <c:pt idx="4101">
                  <c:v>41309</c:v>
                </c:pt>
                <c:pt idx="4102">
                  <c:v>41310</c:v>
                </c:pt>
                <c:pt idx="4103">
                  <c:v>41311</c:v>
                </c:pt>
                <c:pt idx="4104">
                  <c:v>41312</c:v>
                </c:pt>
                <c:pt idx="4105">
                  <c:v>41313</c:v>
                </c:pt>
                <c:pt idx="4106">
                  <c:v>41316</c:v>
                </c:pt>
                <c:pt idx="4107">
                  <c:v>41317</c:v>
                </c:pt>
                <c:pt idx="4108">
                  <c:v>41318</c:v>
                </c:pt>
                <c:pt idx="4109">
                  <c:v>41319</c:v>
                </c:pt>
                <c:pt idx="4110">
                  <c:v>41320</c:v>
                </c:pt>
                <c:pt idx="4111">
                  <c:v>41323</c:v>
                </c:pt>
                <c:pt idx="4112">
                  <c:v>41324</c:v>
                </c:pt>
                <c:pt idx="4113">
                  <c:v>41325</c:v>
                </c:pt>
                <c:pt idx="4114">
                  <c:v>41326</c:v>
                </c:pt>
                <c:pt idx="4115">
                  <c:v>41327</c:v>
                </c:pt>
                <c:pt idx="4116">
                  <c:v>41330</c:v>
                </c:pt>
                <c:pt idx="4117">
                  <c:v>41331</c:v>
                </c:pt>
                <c:pt idx="4118">
                  <c:v>41332</c:v>
                </c:pt>
                <c:pt idx="4119">
                  <c:v>41333</c:v>
                </c:pt>
                <c:pt idx="4120">
                  <c:v>41334</c:v>
                </c:pt>
                <c:pt idx="4121">
                  <c:v>41337</c:v>
                </c:pt>
                <c:pt idx="4122">
                  <c:v>41338</c:v>
                </c:pt>
                <c:pt idx="4123">
                  <c:v>41339</c:v>
                </c:pt>
                <c:pt idx="4124">
                  <c:v>41340</c:v>
                </c:pt>
                <c:pt idx="4125">
                  <c:v>41341</c:v>
                </c:pt>
                <c:pt idx="4126">
                  <c:v>41344</c:v>
                </c:pt>
                <c:pt idx="4127">
                  <c:v>41345</c:v>
                </c:pt>
                <c:pt idx="4128">
                  <c:v>41346</c:v>
                </c:pt>
                <c:pt idx="4129">
                  <c:v>41347</c:v>
                </c:pt>
                <c:pt idx="4130">
                  <c:v>41348</c:v>
                </c:pt>
                <c:pt idx="4131">
                  <c:v>41351</c:v>
                </c:pt>
                <c:pt idx="4132">
                  <c:v>41352</c:v>
                </c:pt>
                <c:pt idx="4133">
                  <c:v>41353</c:v>
                </c:pt>
                <c:pt idx="4134">
                  <c:v>41354</c:v>
                </c:pt>
                <c:pt idx="4135">
                  <c:v>41355</c:v>
                </c:pt>
                <c:pt idx="4136">
                  <c:v>41358</c:v>
                </c:pt>
                <c:pt idx="4137">
                  <c:v>41359</c:v>
                </c:pt>
                <c:pt idx="4138">
                  <c:v>41360</c:v>
                </c:pt>
                <c:pt idx="4139">
                  <c:v>41361</c:v>
                </c:pt>
                <c:pt idx="4140">
                  <c:v>41362</c:v>
                </c:pt>
                <c:pt idx="4141">
                  <c:v>41365</c:v>
                </c:pt>
                <c:pt idx="4142">
                  <c:v>41366</c:v>
                </c:pt>
                <c:pt idx="4143">
                  <c:v>41367</c:v>
                </c:pt>
                <c:pt idx="4144">
                  <c:v>41368</c:v>
                </c:pt>
                <c:pt idx="4145">
                  <c:v>41369</c:v>
                </c:pt>
                <c:pt idx="4146">
                  <c:v>41372</c:v>
                </c:pt>
                <c:pt idx="4147">
                  <c:v>41373</c:v>
                </c:pt>
                <c:pt idx="4148">
                  <c:v>41374</c:v>
                </c:pt>
                <c:pt idx="4149">
                  <c:v>41375</c:v>
                </c:pt>
                <c:pt idx="4150">
                  <c:v>41376</c:v>
                </c:pt>
                <c:pt idx="4151">
                  <c:v>41379</c:v>
                </c:pt>
                <c:pt idx="4152">
                  <c:v>41380</c:v>
                </c:pt>
                <c:pt idx="4153">
                  <c:v>41381</c:v>
                </c:pt>
                <c:pt idx="4154">
                  <c:v>41382</c:v>
                </c:pt>
                <c:pt idx="4155">
                  <c:v>41383</c:v>
                </c:pt>
                <c:pt idx="4156">
                  <c:v>41386</c:v>
                </c:pt>
                <c:pt idx="4157">
                  <c:v>41387</c:v>
                </c:pt>
                <c:pt idx="4158">
                  <c:v>41388</c:v>
                </c:pt>
                <c:pt idx="4159">
                  <c:v>41389</c:v>
                </c:pt>
                <c:pt idx="4160">
                  <c:v>41390</c:v>
                </c:pt>
                <c:pt idx="4161">
                  <c:v>41393</c:v>
                </c:pt>
                <c:pt idx="4162">
                  <c:v>41394</c:v>
                </c:pt>
                <c:pt idx="4163">
                  <c:v>41395</c:v>
                </c:pt>
                <c:pt idx="4164">
                  <c:v>41396</c:v>
                </c:pt>
                <c:pt idx="4165">
                  <c:v>41397</c:v>
                </c:pt>
                <c:pt idx="4166">
                  <c:v>41400</c:v>
                </c:pt>
                <c:pt idx="4167">
                  <c:v>41401</c:v>
                </c:pt>
                <c:pt idx="4168">
                  <c:v>41402</c:v>
                </c:pt>
                <c:pt idx="4169">
                  <c:v>41403</c:v>
                </c:pt>
                <c:pt idx="4170">
                  <c:v>41404</c:v>
                </c:pt>
                <c:pt idx="4171">
                  <c:v>41407</c:v>
                </c:pt>
                <c:pt idx="4172">
                  <c:v>41408</c:v>
                </c:pt>
                <c:pt idx="4173">
                  <c:v>41409</c:v>
                </c:pt>
                <c:pt idx="4174">
                  <c:v>41410</c:v>
                </c:pt>
                <c:pt idx="4175">
                  <c:v>41411</c:v>
                </c:pt>
                <c:pt idx="4176">
                  <c:v>41414</c:v>
                </c:pt>
                <c:pt idx="4177">
                  <c:v>41415</c:v>
                </c:pt>
                <c:pt idx="4178">
                  <c:v>41416</c:v>
                </c:pt>
                <c:pt idx="4179">
                  <c:v>41417</c:v>
                </c:pt>
                <c:pt idx="4180">
                  <c:v>41418</c:v>
                </c:pt>
                <c:pt idx="4181">
                  <c:v>41421</c:v>
                </c:pt>
                <c:pt idx="4182">
                  <c:v>41422</c:v>
                </c:pt>
                <c:pt idx="4183">
                  <c:v>41423</c:v>
                </c:pt>
                <c:pt idx="4184">
                  <c:v>41424</c:v>
                </c:pt>
                <c:pt idx="4185">
                  <c:v>41425</c:v>
                </c:pt>
                <c:pt idx="4186">
                  <c:v>41428</c:v>
                </c:pt>
                <c:pt idx="4187">
                  <c:v>41429</c:v>
                </c:pt>
                <c:pt idx="4188">
                  <c:v>41430</c:v>
                </c:pt>
                <c:pt idx="4189">
                  <c:v>41431</c:v>
                </c:pt>
                <c:pt idx="4190">
                  <c:v>41432</c:v>
                </c:pt>
                <c:pt idx="4191">
                  <c:v>41435</c:v>
                </c:pt>
                <c:pt idx="4192">
                  <c:v>41436</c:v>
                </c:pt>
                <c:pt idx="4193">
                  <c:v>41437</c:v>
                </c:pt>
                <c:pt idx="4194">
                  <c:v>41438</c:v>
                </c:pt>
                <c:pt idx="4195">
                  <c:v>41439</c:v>
                </c:pt>
                <c:pt idx="4196">
                  <c:v>41442</c:v>
                </c:pt>
                <c:pt idx="4197">
                  <c:v>41443</c:v>
                </c:pt>
                <c:pt idx="4198">
                  <c:v>41444</c:v>
                </c:pt>
                <c:pt idx="4199">
                  <c:v>41445</c:v>
                </c:pt>
                <c:pt idx="4200">
                  <c:v>41446</c:v>
                </c:pt>
                <c:pt idx="4201">
                  <c:v>41449</c:v>
                </c:pt>
                <c:pt idx="4202">
                  <c:v>41450</c:v>
                </c:pt>
                <c:pt idx="4203">
                  <c:v>41451</c:v>
                </c:pt>
                <c:pt idx="4204">
                  <c:v>41452</c:v>
                </c:pt>
                <c:pt idx="4205">
                  <c:v>41453</c:v>
                </c:pt>
                <c:pt idx="4206">
                  <c:v>41456</c:v>
                </c:pt>
                <c:pt idx="4207">
                  <c:v>41457</c:v>
                </c:pt>
                <c:pt idx="4208">
                  <c:v>41458</c:v>
                </c:pt>
                <c:pt idx="4209">
                  <c:v>41459</c:v>
                </c:pt>
                <c:pt idx="4210">
                  <c:v>41460</c:v>
                </c:pt>
                <c:pt idx="4211">
                  <c:v>41463</c:v>
                </c:pt>
                <c:pt idx="4212">
                  <c:v>41464</c:v>
                </c:pt>
                <c:pt idx="4213">
                  <c:v>41465</c:v>
                </c:pt>
                <c:pt idx="4214">
                  <c:v>41466</c:v>
                </c:pt>
                <c:pt idx="4215">
                  <c:v>41467</c:v>
                </c:pt>
                <c:pt idx="4216">
                  <c:v>41470</c:v>
                </c:pt>
                <c:pt idx="4217">
                  <c:v>41471</c:v>
                </c:pt>
                <c:pt idx="4218">
                  <c:v>41472</c:v>
                </c:pt>
                <c:pt idx="4219">
                  <c:v>41473</c:v>
                </c:pt>
                <c:pt idx="4220">
                  <c:v>41474</c:v>
                </c:pt>
                <c:pt idx="4221">
                  <c:v>41477</c:v>
                </c:pt>
                <c:pt idx="4222">
                  <c:v>41478</c:v>
                </c:pt>
                <c:pt idx="4223">
                  <c:v>41479</c:v>
                </c:pt>
                <c:pt idx="4224">
                  <c:v>41480</c:v>
                </c:pt>
                <c:pt idx="4225">
                  <c:v>41481</c:v>
                </c:pt>
                <c:pt idx="4226">
                  <c:v>41484</c:v>
                </c:pt>
                <c:pt idx="4227">
                  <c:v>41485</c:v>
                </c:pt>
                <c:pt idx="4228">
                  <c:v>41486</c:v>
                </c:pt>
                <c:pt idx="4229">
                  <c:v>41487</c:v>
                </c:pt>
                <c:pt idx="4230">
                  <c:v>41488</c:v>
                </c:pt>
                <c:pt idx="4231">
                  <c:v>41491</c:v>
                </c:pt>
                <c:pt idx="4232">
                  <c:v>41492</c:v>
                </c:pt>
                <c:pt idx="4233">
                  <c:v>41493</c:v>
                </c:pt>
                <c:pt idx="4234">
                  <c:v>41494</c:v>
                </c:pt>
                <c:pt idx="4235">
                  <c:v>41495</c:v>
                </c:pt>
                <c:pt idx="4236">
                  <c:v>41498</c:v>
                </c:pt>
                <c:pt idx="4237">
                  <c:v>41499</c:v>
                </c:pt>
                <c:pt idx="4238">
                  <c:v>41500</c:v>
                </c:pt>
                <c:pt idx="4239">
                  <c:v>41501</c:v>
                </c:pt>
                <c:pt idx="4240">
                  <c:v>41502</c:v>
                </c:pt>
                <c:pt idx="4241">
                  <c:v>41505</c:v>
                </c:pt>
                <c:pt idx="4242">
                  <c:v>41506</c:v>
                </c:pt>
                <c:pt idx="4243">
                  <c:v>41507</c:v>
                </c:pt>
                <c:pt idx="4244">
                  <c:v>41508</c:v>
                </c:pt>
                <c:pt idx="4245">
                  <c:v>41509</c:v>
                </c:pt>
                <c:pt idx="4246">
                  <c:v>41512</c:v>
                </c:pt>
                <c:pt idx="4247">
                  <c:v>41513</c:v>
                </c:pt>
                <c:pt idx="4248">
                  <c:v>41514</c:v>
                </c:pt>
                <c:pt idx="4249">
                  <c:v>41515</c:v>
                </c:pt>
                <c:pt idx="4250">
                  <c:v>41516</c:v>
                </c:pt>
                <c:pt idx="4251">
                  <c:v>41519</c:v>
                </c:pt>
                <c:pt idx="4252">
                  <c:v>41520</c:v>
                </c:pt>
                <c:pt idx="4253">
                  <c:v>41521</c:v>
                </c:pt>
                <c:pt idx="4254">
                  <c:v>41522</c:v>
                </c:pt>
                <c:pt idx="4255">
                  <c:v>41523</c:v>
                </c:pt>
                <c:pt idx="4256">
                  <c:v>41526</c:v>
                </c:pt>
                <c:pt idx="4257">
                  <c:v>41527</c:v>
                </c:pt>
                <c:pt idx="4258">
                  <c:v>41528</c:v>
                </c:pt>
                <c:pt idx="4259">
                  <c:v>41529</c:v>
                </c:pt>
                <c:pt idx="4260">
                  <c:v>41530</c:v>
                </c:pt>
                <c:pt idx="4261">
                  <c:v>41533</c:v>
                </c:pt>
                <c:pt idx="4262">
                  <c:v>41534</c:v>
                </c:pt>
                <c:pt idx="4263">
                  <c:v>41535</c:v>
                </c:pt>
                <c:pt idx="4264">
                  <c:v>41536</c:v>
                </c:pt>
                <c:pt idx="4265">
                  <c:v>41537</c:v>
                </c:pt>
                <c:pt idx="4266">
                  <c:v>41540</c:v>
                </c:pt>
                <c:pt idx="4267">
                  <c:v>41541</c:v>
                </c:pt>
                <c:pt idx="4268">
                  <c:v>41542</c:v>
                </c:pt>
                <c:pt idx="4269">
                  <c:v>41543</c:v>
                </c:pt>
                <c:pt idx="4270">
                  <c:v>41544</c:v>
                </c:pt>
                <c:pt idx="4271">
                  <c:v>41547</c:v>
                </c:pt>
                <c:pt idx="4272">
                  <c:v>41548</c:v>
                </c:pt>
                <c:pt idx="4273">
                  <c:v>41549</c:v>
                </c:pt>
                <c:pt idx="4274">
                  <c:v>41550</c:v>
                </c:pt>
                <c:pt idx="4275">
                  <c:v>41551</c:v>
                </c:pt>
                <c:pt idx="4276">
                  <c:v>41554</c:v>
                </c:pt>
                <c:pt idx="4277">
                  <c:v>41555</c:v>
                </c:pt>
                <c:pt idx="4278">
                  <c:v>41556</c:v>
                </c:pt>
                <c:pt idx="4279">
                  <c:v>41557</c:v>
                </c:pt>
                <c:pt idx="4280">
                  <c:v>41558</c:v>
                </c:pt>
                <c:pt idx="4281">
                  <c:v>41561</c:v>
                </c:pt>
                <c:pt idx="4282">
                  <c:v>41562</c:v>
                </c:pt>
                <c:pt idx="4283">
                  <c:v>41563</c:v>
                </c:pt>
                <c:pt idx="4284">
                  <c:v>41564</c:v>
                </c:pt>
                <c:pt idx="4285">
                  <c:v>41565</c:v>
                </c:pt>
                <c:pt idx="4286">
                  <c:v>41568</c:v>
                </c:pt>
                <c:pt idx="4287">
                  <c:v>41569</c:v>
                </c:pt>
                <c:pt idx="4288">
                  <c:v>41570</c:v>
                </c:pt>
                <c:pt idx="4289">
                  <c:v>41571</c:v>
                </c:pt>
                <c:pt idx="4290">
                  <c:v>41572</c:v>
                </c:pt>
                <c:pt idx="4291">
                  <c:v>41575</c:v>
                </c:pt>
                <c:pt idx="4292">
                  <c:v>41576</c:v>
                </c:pt>
                <c:pt idx="4293">
                  <c:v>41577</c:v>
                </c:pt>
                <c:pt idx="4294">
                  <c:v>41578</c:v>
                </c:pt>
                <c:pt idx="4295">
                  <c:v>41579</c:v>
                </c:pt>
                <c:pt idx="4296">
                  <c:v>41582</c:v>
                </c:pt>
                <c:pt idx="4297">
                  <c:v>41583</c:v>
                </c:pt>
                <c:pt idx="4298">
                  <c:v>41584</c:v>
                </c:pt>
                <c:pt idx="4299">
                  <c:v>41585</c:v>
                </c:pt>
                <c:pt idx="4300">
                  <c:v>41586</c:v>
                </c:pt>
                <c:pt idx="4301">
                  <c:v>41589</c:v>
                </c:pt>
                <c:pt idx="4302">
                  <c:v>41590</c:v>
                </c:pt>
                <c:pt idx="4303">
                  <c:v>41591</c:v>
                </c:pt>
                <c:pt idx="4304">
                  <c:v>41592</c:v>
                </c:pt>
                <c:pt idx="4305">
                  <c:v>41593</c:v>
                </c:pt>
                <c:pt idx="4306">
                  <c:v>41596</c:v>
                </c:pt>
                <c:pt idx="4307">
                  <c:v>41597</c:v>
                </c:pt>
                <c:pt idx="4308">
                  <c:v>41598</c:v>
                </c:pt>
                <c:pt idx="4309">
                  <c:v>41599</c:v>
                </c:pt>
                <c:pt idx="4310">
                  <c:v>41600</c:v>
                </c:pt>
                <c:pt idx="4311">
                  <c:v>41603</c:v>
                </c:pt>
                <c:pt idx="4312">
                  <c:v>41604</c:v>
                </c:pt>
                <c:pt idx="4313">
                  <c:v>41605</c:v>
                </c:pt>
                <c:pt idx="4314">
                  <c:v>41606</c:v>
                </c:pt>
                <c:pt idx="4315">
                  <c:v>41607</c:v>
                </c:pt>
                <c:pt idx="4316">
                  <c:v>41610</c:v>
                </c:pt>
                <c:pt idx="4317">
                  <c:v>41611</c:v>
                </c:pt>
                <c:pt idx="4318">
                  <c:v>41612</c:v>
                </c:pt>
                <c:pt idx="4319">
                  <c:v>41613</c:v>
                </c:pt>
                <c:pt idx="4320">
                  <c:v>41614</c:v>
                </c:pt>
                <c:pt idx="4321">
                  <c:v>41617</c:v>
                </c:pt>
                <c:pt idx="4322">
                  <c:v>41618</c:v>
                </c:pt>
                <c:pt idx="4323">
                  <c:v>41619</c:v>
                </c:pt>
                <c:pt idx="4324">
                  <c:v>41620</c:v>
                </c:pt>
                <c:pt idx="4325">
                  <c:v>41621</c:v>
                </c:pt>
                <c:pt idx="4326">
                  <c:v>41624</c:v>
                </c:pt>
                <c:pt idx="4327">
                  <c:v>41625</c:v>
                </c:pt>
                <c:pt idx="4328">
                  <c:v>41626</c:v>
                </c:pt>
                <c:pt idx="4329">
                  <c:v>41627</c:v>
                </c:pt>
                <c:pt idx="4330">
                  <c:v>41628</c:v>
                </c:pt>
                <c:pt idx="4331">
                  <c:v>41631</c:v>
                </c:pt>
                <c:pt idx="4332">
                  <c:v>41632</c:v>
                </c:pt>
                <c:pt idx="4333">
                  <c:v>41633</c:v>
                </c:pt>
                <c:pt idx="4334">
                  <c:v>41634</c:v>
                </c:pt>
                <c:pt idx="4335">
                  <c:v>41635</c:v>
                </c:pt>
                <c:pt idx="4336">
                  <c:v>41638</c:v>
                </c:pt>
                <c:pt idx="4337">
                  <c:v>41639</c:v>
                </c:pt>
                <c:pt idx="4338">
                  <c:v>41640</c:v>
                </c:pt>
                <c:pt idx="4339">
                  <c:v>41641</c:v>
                </c:pt>
                <c:pt idx="4340">
                  <c:v>41642</c:v>
                </c:pt>
                <c:pt idx="4341">
                  <c:v>41645</c:v>
                </c:pt>
                <c:pt idx="4342">
                  <c:v>41646</c:v>
                </c:pt>
                <c:pt idx="4343">
                  <c:v>41647</c:v>
                </c:pt>
                <c:pt idx="4344">
                  <c:v>41648</c:v>
                </c:pt>
                <c:pt idx="4345">
                  <c:v>41649</c:v>
                </c:pt>
                <c:pt idx="4346">
                  <c:v>41652</c:v>
                </c:pt>
                <c:pt idx="4347">
                  <c:v>41653</c:v>
                </c:pt>
                <c:pt idx="4348">
                  <c:v>41654</c:v>
                </c:pt>
                <c:pt idx="4349">
                  <c:v>41655</c:v>
                </c:pt>
                <c:pt idx="4350">
                  <c:v>41656</c:v>
                </c:pt>
                <c:pt idx="4351">
                  <c:v>41659</c:v>
                </c:pt>
                <c:pt idx="4352">
                  <c:v>41660</c:v>
                </c:pt>
                <c:pt idx="4353">
                  <c:v>41661</c:v>
                </c:pt>
                <c:pt idx="4354">
                  <c:v>41662</c:v>
                </c:pt>
                <c:pt idx="4355">
                  <c:v>41663</c:v>
                </c:pt>
                <c:pt idx="4356">
                  <c:v>41666</c:v>
                </c:pt>
                <c:pt idx="4357">
                  <c:v>41667</c:v>
                </c:pt>
                <c:pt idx="4358">
                  <c:v>41668</c:v>
                </c:pt>
                <c:pt idx="4359">
                  <c:v>41669</c:v>
                </c:pt>
                <c:pt idx="4360">
                  <c:v>41670</c:v>
                </c:pt>
                <c:pt idx="4361">
                  <c:v>41673</c:v>
                </c:pt>
                <c:pt idx="4362">
                  <c:v>41674</c:v>
                </c:pt>
                <c:pt idx="4363">
                  <c:v>41675</c:v>
                </c:pt>
                <c:pt idx="4364">
                  <c:v>41676</c:v>
                </c:pt>
                <c:pt idx="4365">
                  <c:v>41677</c:v>
                </c:pt>
                <c:pt idx="4366">
                  <c:v>41680</c:v>
                </c:pt>
                <c:pt idx="4367">
                  <c:v>41681</c:v>
                </c:pt>
                <c:pt idx="4368">
                  <c:v>41682</c:v>
                </c:pt>
                <c:pt idx="4369">
                  <c:v>41683</c:v>
                </c:pt>
                <c:pt idx="4370">
                  <c:v>41684</c:v>
                </c:pt>
                <c:pt idx="4371">
                  <c:v>41687</c:v>
                </c:pt>
                <c:pt idx="4372">
                  <c:v>41688</c:v>
                </c:pt>
                <c:pt idx="4373">
                  <c:v>41689</c:v>
                </c:pt>
                <c:pt idx="4374">
                  <c:v>41690</c:v>
                </c:pt>
                <c:pt idx="4375">
                  <c:v>41691</c:v>
                </c:pt>
                <c:pt idx="4376">
                  <c:v>41694</c:v>
                </c:pt>
                <c:pt idx="4377">
                  <c:v>41695</c:v>
                </c:pt>
                <c:pt idx="4378">
                  <c:v>41696</c:v>
                </c:pt>
                <c:pt idx="4379">
                  <c:v>41697</c:v>
                </c:pt>
                <c:pt idx="4380">
                  <c:v>41698</c:v>
                </c:pt>
                <c:pt idx="4381">
                  <c:v>41701</c:v>
                </c:pt>
                <c:pt idx="4382">
                  <c:v>41702</c:v>
                </c:pt>
                <c:pt idx="4383">
                  <c:v>41703</c:v>
                </c:pt>
                <c:pt idx="4384">
                  <c:v>41704</c:v>
                </c:pt>
                <c:pt idx="4385">
                  <c:v>41705</c:v>
                </c:pt>
                <c:pt idx="4386">
                  <c:v>41708</c:v>
                </c:pt>
                <c:pt idx="4387">
                  <c:v>41709</c:v>
                </c:pt>
                <c:pt idx="4388">
                  <c:v>41710</c:v>
                </c:pt>
                <c:pt idx="4389">
                  <c:v>41711</c:v>
                </c:pt>
                <c:pt idx="4390">
                  <c:v>41712</c:v>
                </c:pt>
                <c:pt idx="4391">
                  <c:v>41715</c:v>
                </c:pt>
                <c:pt idx="4392">
                  <c:v>41716</c:v>
                </c:pt>
                <c:pt idx="4393">
                  <c:v>41717</c:v>
                </c:pt>
                <c:pt idx="4394">
                  <c:v>41718</c:v>
                </c:pt>
                <c:pt idx="4395">
                  <c:v>41719</c:v>
                </c:pt>
                <c:pt idx="4396">
                  <c:v>41722</c:v>
                </c:pt>
                <c:pt idx="4397">
                  <c:v>41723</c:v>
                </c:pt>
                <c:pt idx="4398">
                  <c:v>41724</c:v>
                </c:pt>
                <c:pt idx="4399">
                  <c:v>41725</c:v>
                </c:pt>
                <c:pt idx="4400">
                  <c:v>41726</c:v>
                </c:pt>
                <c:pt idx="4401">
                  <c:v>41729</c:v>
                </c:pt>
                <c:pt idx="4402">
                  <c:v>41730</c:v>
                </c:pt>
                <c:pt idx="4403">
                  <c:v>41731</c:v>
                </c:pt>
                <c:pt idx="4404">
                  <c:v>41732</c:v>
                </c:pt>
                <c:pt idx="4405">
                  <c:v>41733</c:v>
                </c:pt>
                <c:pt idx="4406">
                  <c:v>41736</c:v>
                </c:pt>
                <c:pt idx="4407">
                  <c:v>41737</c:v>
                </c:pt>
                <c:pt idx="4408">
                  <c:v>41738</c:v>
                </c:pt>
                <c:pt idx="4409">
                  <c:v>41739</c:v>
                </c:pt>
                <c:pt idx="4410">
                  <c:v>41740</c:v>
                </c:pt>
                <c:pt idx="4411">
                  <c:v>41743</c:v>
                </c:pt>
                <c:pt idx="4412">
                  <c:v>41744</c:v>
                </c:pt>
                <c:pt idx="4413">
                  <c:v>41745</c:v>
                </c:pt>
                <c:pt idx="4414">
                  <c:v>41746</c:v>
                </c:pt>
                <c:pt idx="4415">
                  <c:v>41747</c:v>
                </c:pt>
                <c:pt idx="4416">
                  <c:v>41750</c:v>
                </c:pt>
                <c:pt idx="4417">
                  <c:v>41751</c:v>
                </c:pt>
                <c:pt idx="4418">
                  <c:v>41752</c:v>
                </c:pt>
                <c:pt idx="4419">
                  <c:v>41753</c:v>
                </c:pt>
                <c:pt idx="4420">
                  <c:v>41754</c:v>
                </c:pt>
                <c:pt idx="4421">
                  <c:v>41757</c:v>
                </c:pt>
                <c:pt idx="4422">
                  <c:v>41758</c:v>
                </c:pt>
                <c:pt idx="4423">
                  <c:v>41759</c:v>
                </c:pt>
                <c:pt idx="4424">
                  <c:v>41760</c:v>
                </c:pt>
                <c:pt idx="4425">
                  <c:v>41761</c:v>
                </c:pt>
                <c:pt idx="4426">
                  <c:v>41764</c:v>
                </c:pt>
                <c:pt idx="4427">
                  <c:v>41765</c:v>
                </c:pt>
                <c:pt idx="4428">
                  <c:v>41766</c:v>
                </c:pt>
                <c:pt idx="4429">
                  <c:v>41767</c:v>
                </c:pt>
                <c:pt idx="4430">
                  <c:v>41768</c:v>
                </c:pt>
                <c:pt idx="4431">
                  <c:v>41771</c:v>
                </c:pt>
                <c:pt idx="4432">
                  <c:v>41772</c:v>
                </c:pt>
                <c:pt idx="4433">
                  <c:v>41773</c:v>
                </c:pt>
                <c:pt idx="4434">
                  <c:v>41774</c:v>
                </c:pt>
                <c:pt idx="4435">
                  <c:v>41775</c:v>
                </c:pt>
                <c:pt idx="4436">
                  <c:v>41778</c:v>
                </c:pt>
                <c:pt idx="4437">
                  <c:v>41779</c:v>
                </c:pt>
                <c:pt idx="4438">
                  <c:v>41780</c:v>
                </c:pt>
                <c:pt idx="4439">
                  <c:v>41781</c:v>
                </c:pt>
                <c:pt idx="4440">
                  <c:v>41782</c:v>
                </c:pt>
                <c:pt idx="4441">
                  <c:v>41785</c:v>
                </c:pt>
                <c:pt idx="4442">
                  <c:v>41786</c:v>
                </c:pt>
                <c:pt idx="4443">
                  <c:v>41787</c:v>
                </c:pt>
                <c:pt idx="4444">
                  <c:v>41788</c:v>
                </c:pt>
                <c:pt idx="4445">
                  <c:v>41789</c:v>
                </c:pt>
                <c:pt idx="4446">
                  <c:v>41792</c:v>
                </c:pt>
                <c:pt idx="4447">
                  <c:v>41793</c:v>
                </c:pt>
                <c:pt idx="4448">
                  <c:v>41794</c:v>
                </c:pt>
                <c:pt idx="4449">
                  <c:v>41795</c:v>
                </c:pt>
                <c:pt idx="4450">
                  <c:v>41796</c:v>
                </c:pt>
                <c:pt idx="4451">
                  <c:v>41799</c:v>
                </c:pt>
                <c:pt idx="4452">
                  <c:v>41800</c:v>
                </c:pt>
                <c:pt idx="4453">
                  <c:v>41801</c:v>
                </c:pt>
                <c:pt idx="4454">
                  <c:v>41802</c:v>
                </c:pt>
                <c:pt idx="4455">
                  <c:v>41803</c:v>
                </c:pt>
                <c:pt idx="4456">
                  <c:v>41806</c:v>
                </c:pt>
                <c:pt idx="4457">
                  <c:v>41807</c:v>
                </c:pt>
                <c:pt idx="4458">
                  <c:v>41808</c:v>
                </c:pt>
                <c:pt idx="4459">
                  <c:v>41809</c:v>
                </c:pt>
                <c:pt idx="4460">
                  <c:v>41810</c:v>
                </c:pt>
                <c:pt idx="4461">
                  <c:v>41813</c:v>
                </c:pt>
                <c:pt idx="4462">
                  <c:v>41814</c:v>
                </c:pt>
                <c:pt idx="4463">
                  <c:v>41815</c:v>
                </c:pt>
                <c:pt idx="4464">
                  <c:v>41816</c:v>
                </c:pt>
                <c:pt idx="4465">
                  <c:v>41817</c:v>
                </c:pt>
                <c:pt idx="4466">
                  <c:v>41820</c:v>
                </c:pt>
                <c:pt idx="4467">
                  <c:v>41821</c:v>
                </c:pt>
                <c:pt idx="4468">
                  <c:v>41822</c:v>
                </c:pt>
                <c:pt idx="4469">
                  <c:v>41823</c:v>
                </c:pt>
                <c:pt idx="4470">
                  <c:v>41824</c:v>
                </c:pt>
                <c:pt idx="4471">
                  <c:v>41827</c:v>
                </c:pt>
                <c:pt idx="4472">
                  <c:v>41828</c:v>
                </c:pt>
                <c:pt idx="4473">
                  <c:v>41829</c:v>
                </c:pt>
                <c:pt idx="4474">
                  <c:v>41830</c:v>
                </c:pt>
                <c:pt idx="4475">
                  <c:v>41831</c:v>
                </c:pt>
                <c:pt idx="4476">
                  <c:v>41834</c:v>
                </c:pt>
                <c:pt idx="4477">
                  <c:v>41835</c:v>
                </c:pt>
                <c:pt idx="4478">
                  <c:v>41836</c:v>
                </c:pt>
                <c:pt idx="4479">
                  <c:v>41837</c:v>
                </c:pt>
                <c:pt idx="4480">
                  <c:v>41838</c:v>
                </c:pt>
                <c:pt idx="4481">
                  <c:v>41841</c:v>
                </c:pt>
                <c:pt idx="4482">
                  <c:v>41842</c:v>
                </c:pt>
                <c:pt idx="4483">
                  <c:v>41843</c:v>
                </c:pt>
                <c:pt idx="4484">
                  <c:v>41844</c:v>
                </c:pt>
                <c:pt idx="4485">
                  <c:v>41845</c:v>
                </c:pt>
                <c:pt idx="4486">
                  <c:v>41848</c:v>
                </c:pt>
                <c:pt idx="4487">
                  <c:v>41849</c:v>
                </c:pt>
                <c:pt idx="4488">
                  <c:v>41850</c:v>
                </c:pt>
                <c:pt idx="4489">
                  <c:v>41851</c:v>
                </c:pt>
                <c:pt idx="4490">
                  <c:v>41852</c:v>
                </c:pt>
                <c:pt idx="4491">
                  <c:v>41855</c:v>
                </c:pt>
                <c:pt idx="4492">
                  <c:v>41856</c:v>
                </c:pt>
                <c:pt idx="4493">
                  <c:v>41857</c:v>
                </c:pt>
                <c:pt idx="4494">
                  <c:v>41858</c:v>
                </c:pt>
                <c:pt idx="4495">
                  <c:v>41859</c:v>
                </c:pt>
                <c:pt idx="4496">
                  <c:v>41862</c:v>
                </c:pt>
                <c:pt idx="4497">
                  <c:v>41863</c:v>
                </c:pt>
                <c:pt idx="4498">
                  <c:v>41864</c:v>
                </c:pt>
                <c:pt idx="4499">
                  <c:v>41865</c:v>
                </c:pt>
                <c:pt idx="4500">
                  <c:v>41866</c:v>
                </c:pt>
                <c:pt idx="4501">
                  <c:v>41869</c:v>
                </c:pt>
                <c:pt idx="4502">
                  <c:v>41870</c:v>
                </c:pt>
                <c:pt idx="4503">
                  <c:v>41871</c:v>
                </c:pt>
                <c:pt idx="4504">
                  <c:v>41872</c:v>
                </c:pt>
                <c:pt idx="4505">
                  <c:v>41873</c:v>
                </c:pt>
                <c:pt idx="4506">
                  <c:v>41876</c:v>
                </c:pt>
                <c:pt idx="4507">
                  <c:v>41877</c:v>
                </c:pt>
                <c:pt idx="4508">
                  <c:v>41878</c:v>
                </c:pt>
                <c:pt idx="4509">
                  <c:v>41879</c:v>
                </c:pt>
                <c:pt idx="4510">
                  <c:v>41880</c:v>
                </c:pt>
                <c:pt idx="4511">
                  <c:v>41883</c:v>
                </c:pt>
                <c:pt idx="4512">
                  <c:v>41884</c:v>
                </c:pt>
                <c:pt idx="4513">
                  <c:v>41885</c:v>
                </c:pt>
                <c:pt idx="4514">
                  <c:v>41886</c:v>
                </c:pt>
                <c:pt idx="4515">
                  <c:v>41887</c:v>
                </c:pt>
                <c:pt idx="4516">
                  <c:v>41890</c:v>
                </c:pt>
                <c:pt idx="4517">
                  <c:v>41891</c:v>
                </c:pt>
                <c:pt idx="4518">
                  <c:v>41892</c:v>
                </c:pt>
                <c:pt idx="4519">
                  <c:v>41893</c:v>
                </c:pt>
                <c:pt idx="4520">
                  <c:v>41894</c:v>
                </c:pt>
                <c:pt idx="4521">
                  <c:v>41897</c:v>
                </c:pt>
                <c:pt idx="4522">
                  <c:v>41898</c:v>
                </c:pt>
                <c:pt idx="4523">
                  <c:v>41899</c:v>
                </c:pt>
                <c:pt idx="4524">
                  <c:v>41900</c:v>
                </c:pt>
                <c:pt idx="4525">
                  <c:v>41901</c:v>
                </c:pt>
                <c:pt idx="4526">
                  <c:v>41904</c:v>
                </c:pt>
                <c:pt idx="4527">
                  <c:v>41905</c:v>
                </c:pt>
                <c:pt idx="4528">
                  <c:v>41906</c:v>
                </c:pt>
                <c:pt idx="4529">
                  <c:v>41907</c:v>
                </c:pt>
                <c:pt idx="4530">
                  <c:v>41908</c:v>
                </c:pt>
                <c:pt idx="4531">
                  <c:v>41911</c:v>
                </c:pt>
                <c:pt idx="4532">
                  <c:v>41912</c:v>
                </c:pt>
                <c:pt idx="4533">
                  <c:v>41913</c:v>
                </c:pt>
                <c:pt idx="4534">
                  <c:v>41914</c:v>
                </c:pt>
                <c:pt idx="4535">
                  <c:v>41915</c:v>
                </c:pt>
                <c:pt idx="4536">
                  <c:v>41918</c:v>
                </c:pt>
                <c:pt idx="4537">
                  <c:v>41919</c:v>
                </c:pt>
                <c:pt idx="4538">
                  <c:v>41920</c:v>
                </c:pt>
                <c:pt idx="4539">
                  <c:v>41921</c:v>
                </c:pt>
                <c:pt idx="4540">
                  <c:v>41922</c:v>
                </c:pt>
                <c:pt idx="4541">
                  <c:v>41925</c:v>
                </c:pt>
                <c:pt idx="4542">
                  <c:v>41926</c:v>
                </c:pt>
                <c:pt idx="4543">
                  <c:v>41927</c:v>
                </c:pt>
                <c:pt idx="4544">
                  <c:v>41928</c:v>
                </c:pt>
                <c:pt idx="4545">
                  <c:v>41929</c:v>
                </c:pt>
                <c:pt idx="4546">
                  <c:v>41932</c:v>
                </c:pt>
                <c:pt idx="4547">
                  <c:v>41933</c:v>
                </c:pt>
                <c:pt idx="4548">
                  <c:v>41934</c:v>
                </c:pt>
                <c:pt idx="4549">
                  <c:v>41935</c:v>
                </c:pt>
                <c:pt idx="4550">
                  <c:v>41936</c:v>
                </c:pt>
                <c:pt idx="4551">
                  <c:v>41939</c:v>
                </c:pt>
                <c:pt idx="4552">
                  <c:v>41940</c:v>
                </c:pt>
                <c:pt idx="4553">
                  <c:v>41941</c:v>
                </c:pt>
                <c:pt idx="4554">
                  <c:v>41942</c:v>
                </c:pt>
                <c:pt idx="4555">
                  <c:v>41943</c:v>
                </c:pt>
                <c:pt idx="4556">
                  <c:v>41946</c:v>
                </c:pt>
                <c:pt idx="4557">
                  <c:v>41947</c:v>
                </c:pt>
                <c:pt idx="4558">
                  <c:v>41948</c:v>
                </c:pt>
                <c:pt idx="4559">
                  <c:v>41949</c:v>
                </c:pt>
                <c:pt idx="4560">
                  <c:v>41950</c:v>
                </c:pt>
                <c:pt idx="4561">
                  <c:v>41953</c:v>
                </c:pt>
                <c:pt idx="4562">
                  <c:v>41954</c:v>
                </c:pt>
                <c:pt idx="4563">
                  <c:v>41955</c:v>
                </c:pt>
                <c:pt idx="4564">
                  <c:v>41956</c:v>
                </c:pt>
                <c:pt idx="4565">
                  <c:v>41957</c:v>
                </c:pt>
                <c:pt idx="4566">
                  <c:v>41960</c:v>
                </c:pt>
                <c:pt idx="4567">
                  <c:v>41961</c:v>
                </c:pt>
                <c:pt idx="4568">
                  <c:v>41962</c:v>
                </c:pt>
                <c:pt idx="4569">
                  <c:v>41963</c:v>
                </c:pt>
                <c:pt idx="4570">
                  <c:v>41964</c:v>
                </c:pt>
                <c:pt idx="4571">
                  <c:v>41967</c:v>
                </c:pt>
                <c:pt idx="4572">
                  <c:v>41968</c:v>
                </c:pt>
                <c:pt idx="4573">
                  <c:v>41969</c:v>
                </c:pt>
                <c:pt idx="4574">
                  <c:v>41970</c:v>
                </c:pt>
                <c:pt idx="4575">
                  <c:v>41971</c:v>
                </c:pt>
                <c:pt idx="4576">
                  <c:v>41974</c:v>
                </c:pt>
                <c:pt idx="4577">
                  <c:v>41975</c:v>
                </c:pt>
                <c:pt idx="4578">
                  <c:v>41976</c:v>
                </c:pt>
                <c:pt idx="4579">
                  <c:v>41977</c:v>
                </c:pt>
                <c:pt idx="4580">
                  <c:v>41978</c:v>
                </c:pt>
                <c:pt idx="4581">
                  <c:v>41981</c:v>
                </c:pt>
                <c:pt idx="4582">
                  <c:v>41982</c:v>
                </c:pt>
                <c:pt idx="4583">
                  <c:v>41983</c:v>
                </c:pt>
                <c:pt idx="4584">
                  <c:v>41984</c:v>
                </c:pt>
                <c:pt idx="4585">
                  <c:v>41985</c:v>
                </c:pt>
                <c:pt idx="4586">
                  <c:v>41988</c:v>
                </c:pt>
                <c:pt idx="4587">
                  <c:v>41989</c:v>
                </c:pt>
                <c:pt idx="4588">
                  <c:v>41990</c:v>
                </c:pt>
                <c:pt idx="4589">
                  <c:v>41991</c:v>
                </c:pt>
                <c:pt idx="4590">
                  <c:v>41992</c:v>
                </c:pt>
                <c:pt idx="4591">
                  <c:v>41995</c:v>
                </c:pt>
                <c:pt idx="4592">
                  <c:v>41996</c:v>
                </c:pt>
                <c:pt idx="4593">
                  <c:v>41997</c:v>
                </c:pt>
                <c:pt idx="4594">
                  <c:v>41998</c:v>
                </c:pt>
                <c:pt idx="4595">
                  <c:v>41999</c:v>
                </c:pt>
                <c:pt idx="4596">
                  <c:v>42002</c:v>
                </c:pt>
                <c:pt idx="4597">
                  <c:v>42003</c:v>
                </c:pt>
                <c:pt idx="4598">
                  <c:v>42004</c:v>
                </c:pt>
                <c:pt idx="4599">
                  <c:v>42005</c:v>
                </c:pt>
                <c:pt idx="4600">
                  <c:v>42006</c:v>
                </c:pt>
                <c:pt idx="4601">
                  <c:v>42009</c:v>
                </c:pt>
                <c:pt idx="4602">
                  <c:v>42010</c:v>
                </c:pt>
                <c:pt idx="4603">
                  <c:v>42011</c:v>
                </c:pt>
                <c:pt idx="4604">
                  <c:v>42012</c:v>
                </c:pt>
                <c:pt idx="4605">
                  <c:v>42013</c:v>
                </c:pt>
                <c:pt idx="4606">
                  <c:v>42016</c:v>
                </c:pt>
                <c:pt idx="4607">
                  <c:v>42017</c:v>
                </c:pt>
                <c:pt idx="4608">
                  <c:v>42018</c:v>
                </c:pt>
                <c:pt idx="4609">
                  <c:v>42019</c:v>
                </c:pt>
                <c:pt idx="4610">
                  <c:v>42020</c:v>
                </c:pt>
                <c:pt idx="4611">
                  <c:v>42023</c:v>
                </c:pt>
                <c:pt idx="4612">
                  <c:v>42024</c:v>
                </c:pt>
                <c:pt idx="4613">
                  <c:v>42025</c:v>
                </c:pt>
                <c:pt idx="4614">
                  <c:v>42026</c:v>
                </c:pt>
                <c:pt idx="4615">
                  <c:v>42027</c:v>
                </c:pt>
                <c:pt idx="4616">
                  <c:v>42030</c:v>
                </c:pt>
                <c:pt idx="4617">
                  <c:v>42031</c:v>
                </c:pt>
                <c:pt idx="4618">
                  <c:v>42032</c:v>
                </c:pt>
                <c:pt idx="4619">
                  <c:v>42033</c:v>
                </c:pt>
                <c:pt idx="4620">
                  <c:v>42034</c:v>
                </c:pt>
                <c:pt idx="4621">
                  <c:v>42037</c:v>
                </c:pt>
                <c:pt idx="4622">
                  <c:v>42038</c:v>
                </c:pt>
                <c:pt idx="4623">
                  <c:v>42039</c:v>
                </c:pt>
                <c:pt idx="4624">
                  <c:v>42040</c:v>
                </c:pt>
                <c:pt idx="4625">
                  <c:v>42041</c:v>
                </c:pt>
                <c:pt idx="4626">
                  <c:v>42044</c:v>
                </c:pt>
                <c:pt idx="4627">
                  <c:v>42045</c:v>
                </c:pt>
                <c:pt idx="4628">
                  <c:v>42046</c:v>
                </c:pt>
                <c:pt idx="4629">
                  <c:v>42047</c:v>
                </c:pt>
                <c:pt idx="4630">
                  <c:v>42048</c:v>
                </c:pt>
                <c:pt idx="4631">
                  <c:v>42051</c:v>
                </c:pt>
                <c:pt idx="4632">
                  <c:v>42052</c:v>
                </c:pt>
                <c:pt idx="4633">
                  <c:v>42053</c:v>
                </c:pt>
                <c:pt idx="4634">
                  <c:v>42054</c:v>
                </c:pt>
                <c:pt idx="4635">
                  <c:v>42055</c:v>
                </c:pt>
                <c:pt idx="4636">
                  <c:v>42058</c:v>
                </c:pt>
                <c:pt idx="4637">
                  <c:v>42059</c:v>
                </c:pt>
                <c:pt idx="4638">
                  <c:v>42060</c:v>
                </c:pt>
                <c:pt idx="4639">
                  <c:v>42061</c:v>
                </c:pt>
                <c:pt idx="4640">
                  <c:v>42062</c:v>
                </c:pt>
                <c:pt idx="4641">
                  <c:v>42065</c:v>
                </c:pt>
                <c:pt idx="4642">
                  <c:v>42066</c:v>
                </c:pt>
                <c:pt idx="4643">
                  <c:v>42067</c:v>
                </c:pt>
                <c:pt idx="4644">
                  <c:v>42068</c:v>
                </c:pt>
                <c:pt idx="4645">
                  <c:v>42069</c:v>
                </c:pt>
                <c:pt idx="4646">
                  <c:v>42072</c:v>
                </c:pt>
                <c:pt idx="4647">
                  <c:v>42073</c:v>
                </c:pt>
                <c:pt idx="4648">
                  <c:v>42074</c:v>
                </c:pt>
                <c:pt idx="4649">
                  <c:v>42075</c:v>
                </c:pt>
                <c:pt idx="4650">
                  <c:v>42076</c:v>
                </c:pt>
                <c:pt idx="4651">
                  <c:v>42079</c:v>
                </c:pt>
                <c:pt idx="4652">
                  <c:v>42080</c:v>
                </c:pt>
                <c:pt idx="4653">
                  <c:v>42081</c:v>
                </c:pt>
                <c:pt idx="4654">
                  <c:v>42082</c:v>
                </c:pt>
                <c:pt idx="4655">
                  <c:v>42083</c:v>
                </c:pt>
                <c:pt idx="4656">
                  <c:v>42086</c:v>
                </c:pt>
                <c:pt idx="4657">
                  <c:v>42087</c:v>
                </c:pt>
                <c:pt idx="4658">
                  <c:v>42088</c:v>
                </c:pt>
                <c:pt idx="4659">
                  <c:v>42089</c:v>
                </c:pt>
                <c:pt idx="4660">
                  <c:v>42090</c:v>
                </c:pt>
                <c:pt idx="4661">
                  <c:v>42093</c:v>
                </c:pt>
                <c:pt idx="4662">
                  <c:v>42094</c:v>
                </c:pt>
                <c:pt idx="4663">
                  <c:v>42095</c:v>
                </c:pt>
                <c:pt idx="4664">
                  <c:v>42096</c:v>
                </c:pt>
                <c:pt idx="4665">
                  <c:v>42097</c:v>
                </c:pt>
                <c:pt idx="4666">
                  <c:v>42100</c:v>
                </c:pt>
                <c:pt idx="4667">
                  <c:v>42101</c:v>
                </c:pt>
                <c:pt idx="4668">
                  <c:v>42102</c:v>
                </c:pt>
                <c:pt idx="4669">
                  <c:v>42103</c:v>
                </c:pt>
                <c:pt idx="4670">
                  <c:v>42104</c:v>
                </c:pt>
                <c:pt idx="4671">
                  <c:v>42107</c:v>
                </c:pt>
                <c:pt idx="4672">
                  <c:v>42108</c:v>
                </c:pt>
                <c:pt idx="4673">
                  <c:v>42109</c:v>
                </c:pt>
                <c:pt idx="4674">
                  <c:v>42110</c:v>
                </c:pt>
                <c:pt idx="4675">
                  <c:v>42111</c:v>
                </c:pt>
                <c:pt idx="4676">
                  <c:v>42114</c:v>
                </c:pt>
                <c:pt idx="4677">
                  <c:v>42115</c:v>
                </c:pt>
                <c:pt idx="4678">
                  <c:v>42116</c:v>
                </c:pt>
                <c:pt idx="4679">
                  <c:v>42117</c:v>
                </c:pt>
                <c:pt idx="4680">
                  <c:v>42118</c:v>
                </c:pt>
                <c:pt idx="4681">
                  <c:v>42121</c:v>
                </c:pt>
                <c:pt idx="4682">
                  <c:v>42122</c:v>
                </c:pt>
                <c:pt idx="4683">
                  <c:v>42123</c:v>
                </c:pt>
                <c:pt idx="4684">
                  <c:v>42124</c:v>
                </c:pt>
                <c:pt idx="4685">
                  <c:v>42125</c:v>
                </c:pt>
                <c:pt idx="4686">
                  <c:v>42128</c:v>
                </c:pt>
                <c:pt idx="4687">
                  <c:v>42129</c:v>
                </c:pt>
                <c:pt idx="4688">
                  <c:v>42130</c:v>
                </c:pt>
                <c:pt idx="4689">
                  <c:v>42131</c:v>
                </c:pt>
                <c:pt idx="4690">
                  <c:v>42132</c:v>
                </c:pt>
                <c:pt idx="4691">
                  <c:v>42135</c:v>
                </c:pt>
                <c:pt idx="4692">
                  <c:v>42136</c:v>
                </c:pt>
                <c:pt idx="4693">
                  <c:v>42137</c:v>
                </c:pt>
                <c:pt idx="4694">
                  <c:v>42138</c:v>
                </c:pt>
                <c:pt idx="4695">
                  <c:v>42139</c:v>
                </c:pt>
                <c:pt idx="4696">
                  <c:v>42142</c:v>
                </c:pt>
                <c:pt idx="4697">
                  <c:v>42143</c:v>
                </c:pt>
                <c:pt idx="4698">
                  <c:v>42144</c:v>
                </c:pt>
                <c:pt idx="4699">
                  <c:v>42145</c:v>
                </c:pt>
                <c:pt idx="4700">
                  <c:v>42146</c:v>
                </c:pt>
                <c:pt idx="4701">
                  <c:v>42149</c:v>
                </c:pt>
                <c:pt idx="4702">
                  <c:v>42150</c:v>
                </c:pt>
                <c:pt idx="4703">
                  <c:v>42151</c:v>
                </c:pt>
                <c:pt idx="4704">
                  <c:v>42152</c:v>
                </c:pt>
                <c:pt idx="4705">
                  <c:v>42153</c:v>
                </c:pt>
                <c:pt idx="4706">
                  <c:v>42156</c:v>
                </c:pt>
                <c:pt idx="4707">
                  <c:v>42157</c:v>
                </c:pt>
                <c:pt idx="4708">
                  <c:v>42158</c:v>
                </c:pt>
                <c:pt idx="4709">
                  <c:v>42159</c:v>
                </c:pt>
                <c:pt idx="4710">
                  <c:v>42160</c:v>
                </c:pt>
                <c:pt idx="4711">
                  <c:v>42163</c:v>
                </c:pt>
                <c:pt idx="4712">
                  <c:v>42164</c:v>
                </c:pt>
                <c:pt idx="4713">
                  <c:v>42165</c:v>
                </c:pt>
                <c:pt idx="4714">
                  <c:v>42166</c:v>
                </c:pt>
                <c:pt idx="4715">
                  <c:v>42167</c:v>
                </c:pt>
                <c:pt idx="4716">
                  <c:v>42170</c:v>
                </c:pt>
                <c:pt idx="4717">
                  <c:v>42171</c:v>
                </c:pt>
                <c:pt idx="4718">
                  <c:v>42172</c:v>
                </c:pt>
                <c:pt idx="4719">
                  <c:v>42173</c:v>
                </c:pt>
                <c:pt idx="4720">
                  <c:v>42174</c:v>
                </c:pt>
                <c:pt idx="4721">
                  <c:v>42177</c:v>
                </c:pt>
                <c:pt idx="4722">
                  <c:v>42178</c:v>
                </c:pt>
                <c:pt idx="4723">
                  <c:v>42179</c:v>
                </c:pt>
                <c:pt idx="4724">
                  <c:v>42180</c:v>
                </c:pt>
                <c:pt idx="4725">
                  <c:v>42181</c:v>
                </c:pt>
                <c:pt idx="4726">
                  <c:v>42184</c:v>
                </c:pt>
                <c:pt idx="4727">
                  <c:v>42185</c:v>
                </c:pt>
                <c:pt idx="4728">
                  <c:v>42186</c:v>
                </c:pt>
                <c:pt idx="4729">
                  <c:v>42187</c:v>
                </c:pt>
                <c:pt idx="4730">
                  <c:v>42188</c:v>
                </c:pt>
                <c:pt idx="4731">
                  <c:v>42191</c:v>
                </c:pt>
                <c:pt idx="4732">
                  <c:v>42192</c:v>
                </c:pt>
                <c:pt idx="4733">
                  <c:v>42193</c:v>
                </c:pt>
                <c:pt idx="4734">
                  <c:v>42194</c:v>
                </c:pt>
                <c:pt idx="4735">
                  <c:v>42195</c:v>
                </c:pt>
                <c:pt idx="4736">
                  <c:v>42198</c:v>
                </c:pt>
                <c:pt idx="4737">
                  <c:v>42199</c:v>
                </c:pt>
                <c:pt idx="4738">
                  <c:v>42200</c:v>
                </c:pt>
                <c:pt idx="4739">
                  <c:v>42201</c:v>
                </c:pt>
                <c:pt idx="4740">
                  <c:v>42202</c:v>
                </c:pt>
                <c:pt idx="4741">
                  <c:v>42205</c:v>
                </c:pt>
                <c:pt idx="4742">
                  <c:v>42206</c:v>
                </c:pt>
                <c:pt idx="4743">
                  <c:v>42207</c:v>
                </c:pt>
                <c:pt idx="4744">
                  <c:v>42208</c:v>
                </c:pt>
                <c:pt idx="4745">
                  <c:v>42209</c:v>
                </c:pt>
                <c:pt idx="4746">
                  <c:v>42212</c:v>
                </c:pt>
                <c:pt idx="4747">
                  <c:v>42213</c:v>
                </c:pt>
                <c:pt idx="4748">
                  <c:v>42214</c:v>
                </c:pt>
                <c:pt idx="4749">
                  <c:v>42215</c:v>
                </c:pt>
                <c:pt idx="4750">
                  <c:v>42216</c:v>
                </c:pt>
                <c:pt idx="4751">
                  <c:v>42219</c:v>
                </c:pt>
                <c:pt idx="4752">
                  <c:v>42220</c:v>
                </c:pt>
                <c:pt idx="4753">
                  <c:v>42221</c:v>
                </c:pt>
                <c:pt idx="4754">
                  <c:v>42222</c:v>
                </c:pt>
                <c:pt idx="4755">
                  <c:v>42223</c:v>
                </c:pt>
                <c:pt idx="4756">
                  <c:v>42226</c:v>
                </c:pt>
                <c:pt idx="4757">
                  <c:v>42227</c:v>
                </c:pt>
                <c:pt idx="4758">
                  <c:v>42228</c:v>
                </c:pt>
                <c:pt idx="4759">
                  <c:v>42229</c:v>
                </c:pt>
                <c:pt idx="4760">
                  <c:v>42230</c:v>
                </c:pt>
                <c:pt idx="4761">
                  <c:v>42233</c:v>
                </c:pt>
                <c:pt idx="4762">
                  <c:v>42234</c:v>
                </c:pt>
                <c:pt idx="4763">
                  <c:v>42235</c:v>
                </c:pt>
                <c:pt idx="4764">
                  <c:v>42236</c:v>
                </c:pt>
                <c:pt idx="4765">
                  <c:v>42237</c:v>
                </c:pt>
                <c:pt idx="4766">
                  <c:v>42240</c:v>
                </c:pt>
                <c:pt idx="4767">
                  <c:v>42241</c:v>
                </c:pt>
                <c:pt idx="4768">
                  <c:v>42242</c:v>
                </c:pt>
                <c:pt idx="4769">
                  <c:v>42243</c:v>
                </c:pt>
                <c:pt idx="4770">
                  <c:v>42244</c:v>
                </c:pt>
                <c:pt idx="4771">
                  <c:v>42247</c:v>
                </c:pt>
                <c:pt idx="4772">
                  <c:v>42248</c:v>
                </c:pt>
                <c:pt idx="4773">
                  <c:v>42249</c:v>
                </c:pt>
                <c:pt idx="4774">
                  <c:v>42250</c:v>
                </c:pt>
                <c:pt idx="4775">
                  <c:v>42251</c:v>
                </c:pt>
                <c:pt idx="4776">
                  <c:v>42254</c:v>
                </c:pt>
                <c:pt idx="4777">
                  <c:v>42255</c:v>
                </c:pt>
                <c:pt idx="4778">
                  <c:v>42256</c:v>
                </c:pt>
                <c:pt idx="4779">
                  <c:v>42257</c:v>
                </c:pt>
                <c:pt idx="4780">
                  <c:v>42258</c:v>
                </c:pt>
                <c:pt idx="4781">
                  <c:v>42261</c:v>
                </c:pt>
                <c:pt idx="4782">
                  <c:v>42262</c:v>
                </c:pt>
                <c:pt idx="4783">
                  <c:v>42263</c:v>
                </c:pt>
                <c:pt idx="4784">
                  <c:v>42264</c:v>
                </c:pt>
                <c:pt idx="4785">
                  <c:v>42265</c:v>
                </c:pt>
                <c:pt idx="4786">
                  <c:v>42268</c:v>
                </c:pt>
                <c:pt idx="4787">
                  <c:v>42269</c:v>
                </c:pt>
                <c:pt idx="4788">
                  <c:v>42270</c:v>
                </c:pt>
                <c:pt idx="4789">
                  <c:v>42271</c:v>
                </c:pt>
                <c:pt idx="4790">
                  <c:v>42272</c:v>
                </c:pt>
                <c:pt idx="4791">
                  <c:v>42275</c:v>
                </c:pt>
                <c:pt idx="4792">
                  <c:v>42276</c:v>
                </c:pt>
                <c:pt idx="4793">
                  <c:v>42277</c:v>
                </c:pt>
                <c:pt idx="4794">
                  <c:v>42278</c:v>
                </c:pt>
                <c:pt idx="4795">
                  <c:v>42279</c:v>
                </c:pt>
                <c:pt idx="4796">
                  <c:v>42282</c:v>
                </c:pt>
                <c:pt idx="4797">
                  <c:v>42283</c:v>
                </c:pt>
                <c:pt idx="4798">
                  <c:v>42284</c:v>
                </c:pt>
                <c:pt idx="4799">
                  <c:v>42285</c:v>
                </c:pt>
                <c:pt idx="4800">
                  <c:v>42286</c:v>
                </c:pt>
                <c:pt idx="4801">
                  <c:v>42289</c:v>
                </c:pt>
                <c:pt idx="4802">
                  <c:v>42290</c:v>
                </c:pt>
                <c:pt idx="4803">
                  <c:v>42291</c:v>
                </c:pt>
                <c:pt idx="4804">
                  <c:v>42292</c:v>
                </c:pt>
                <c:pt idx="4805">
                  <c:v>42293</c:v>
                </c:pt>
                <c:pt idx="4806">
                  <c:v>42296</c:v>
                </c:pt>
                <c:pt idx="4807">
                  <c:v>42297</c:v>
                </c:pt>
                <c:pt idx="4808">
                  <c:v>42298</c:v>
                </c:pt>
                <c:pt idx="4809">
                  <c:v>42299</c:v>
                </c:pt>
                <c:pt idx="4810">
                  <c:v>42300</c:v>
                </c:pt>
                <c:pt idx="4811">
                  <c:v>42303</c:v>
                </c:pt>
                <c:pt idx="4812">
                  <c:v>42304</c:v>
                </c:pt>
                <c:pt idx="4813">
                  <c:v>42305</c:v>
                </c:pt>
                <c:pt idx="4814">
                  <c:v>42306</c:v>
                </c:pt>
                <c:pt idx="4815">
                  <c:v>42307</c:v>
                </c:pt>
                <c:pt idx="4816">
                  <c:v>42310</c:v>
                </c:pt>
                <c:pt idx="4817">
                  <c:v>42311</c:v>
                </c:pt>
                <c:pt idx="4818">
                  <c:v>42312</c:v>
                </c:pt>
                <c:pt idx="4819">
                  <c:v>42313</c:v>
                </c:pt>
                <c:pt idx="4820">
                  <c:v>42314</c:v>
                </c:pt>
                <c:pt idx="4821">
                  <c:v>42317</c:v>
                </c:pt>
                <c:pt idx="4822">
                  <c:v>42318</c:v>
                </c:pt>
                <c:pt idx="4823">
                  <c:v>42319</c:v>
                </c:pt>
                <c:pt idx="4824">
                  <c:v>42320</c:v>
                </c:pt>
                <c:pt idx="4825">
                  <c:v>42321</c:v>
                </c:pt>
                <c:pt idx="4826">
                  <c:v>42324</c:v>
                </c:pt>
                <c:pt idx="4827">
                  <c:v>42325</c:v>
                </c:pt>
                <c:pt idx="4828">
                  <c:v>42326</c:v>
                </c:pt>
                <c:pt idx="4829">
                  <c:v>42327</c:v>
                </c:pt>
                <c:pt idx="4830">
                  <c:v>42328</c:v>
                </c:pt>
                <c:pt idx="4831">
                  <c:v>42331</c:v>
                </c:pt>
                <c:pt idx="4832">
                  <c:v>42332</c:v>
                </c:pt>
                <c:pt idx="4833">
                  <c:v>42333</c:v>
                </c:pt>
                <c:pt idx="4834">
                  <c:v>42334</c:v>
                </c:pt>
                <c:pt idx="4835">
                  <c:v>42335</c:v>
                </c:pt>
                <c:pt idx="4836">
                  <c:v>42338</c:v>
                </c:pt>
                <c:pt idx="4837">
                  <c:v>42339</c:v>
                </c:pt>
                <c:pt idx="4838">
                  <c:v>42340</c:v>
                </c:pt>
                <c:pt idx="4839">
                  <c:v>42341</c:v>
                </c:pt>
                <c:pt idx="4840">
                  <c:v>42342</c:v>
                </c:pt>
                <c:pt idx="4841">
                  <c:v>42345</c:v>
                </c:pt>
                <c:pt idx="4842">
                  <c:v>42346</c:v>
                </c:pt>
                <c:pt idx="4843">
                  <c:v>42347</c:v>
                </c:pt>
                <c:pt idx="4844">
                  <c:v>42348</c:v>
                </c:pt>
                <c:pt idx="4845">
                  <c:v>42349</c:v>
                </c:pt>
                <c:pt idx="4846">
                  <c:v>42352</c:v>
                </c:pt>
                <c:pt idx="4847">
                  <c:v>42353</c:v>
                </c:pt>
                <c:pt idx="4848">
                  <c:v>42354</c:v>
                </c:pt>
                <c:pt idx="4849">
                  <c:v>42355</c:v>
                </c:pt>
                <c:pt idx="4850">
                  <c:v>42356</c:v>
                </c:pt>
                <c:pt idx="4851">
                  <c:v>42359</c:v>
                </c:pt>
                <c:pt idx="4852">
                  <c:v>42360</c:v>
                </c:pt>
                <c:pt idx="4853">
                  <c:v>42361</c:v>
                </c:pt>
                <c:pt idx="4854">
                  <c:v>42362</c:v>
                </c:pt>
                <c:pt idx="4855">
                  <c:v>42363</c:v>
                </c:pt>
                <c:pt idx="4856">
                  <c:v>42366</c:v>
                </c:pt>
                <c:pt idx="4857">
                  <c:v>42367</c:v>
                </c:pt>
                <c:pt idx="4858">
                  <c:v>42368</c:v>
                </c:pt>
                <c:pt idx="4859">
                  <c:v>42369</c:v>
                </c:pt>
                <c:pt idx="4860">
                  <c:v>42370</c:v>
                </c:pt>
                <c:pt idx="4861">
                  <c:v>42373</c:v>
                </c:pt>
                <c:pt idx="4862">
                  <c:v>42374</c:v>
                </c:pt>
                <c:pt idx="4863">
                  <c:v>42375</c:v>
                </c:pt>
                <c:pt idx="4864">
                  <c:v>42376</c:v>
                </c:pt>
                <c:pt idx="4865">
                  <c:v>42377</c:v>
                </c:pt>
                <c:pt idx="4866">
                  <c:v>42380</c:v>
                </c:pt>
                <c:pt idx="4867">
                  <c:v>42381</c:v>
                </c:pt>
                <c:pt idx="4868">
                  <c:v>42382</c:v>
                </c:pt>
                <c:pt idx="4869">
                  <c:v>42383</c:v>
                </c:pt>
                <c:pt idx="4870">
                  <c:v>42384</c:v>
                </c:pt>
                <c:pt idx="4871">
                  <c:v>42387</c:v>
                </c:pt>
                <c:pt idx="4872">
                  <c:v>42388</c:v>
                </c:pt>
                <c:pt idx="4873">
                  <c:v>42389</c:v>
                </c:pt>
                <c:pt idx="4874">
                  <c:v>42390</c:v>
                </c:pt>
                <c:pt idx="4875">
                  <c:v>42391</c:v>
                </c:pt>
                <c:pt idx="4876">
                  <c:v>42394</c:v>
                </c:pt>
                <c:pt idx="4877">
                  <c:v>42395</c:v>
                </c:pt>
                <c:pt idx="4878">
                  <c:v>42396</c:v>
                </c:pt>
                <c:pt idx="4879">
                  <c:v>42397</c:v>
                </c:pt>
                <c:pt idx="4880">
                  <c:v>42398</c:v>
                </c:pt>
                <c:pt idx="4881">
                  <c:v>42401</c:v>
                </c:pt>
                <c:pt idx="4882">
                  <c:v>42402</c:v>
                </c:pt>
                <c:pt idx="4883">
                  <c:v>42403</c:v>
                </c:pt>
                <c:pt idx="4884">
                  <c:v>42404</c:v>
                </c:pt>
                <c:pt idx="4885">
                  <c:v>42405</c:v>
                </c:pt>
                <c:pt idx="4886">
                  <c:v>42408</c:v>
                </c:pt>
                <c:pt idx="4887">
                  <c:v>42409</c:v>
                </c:pt>
                <c:pt idx="4888">
                  <c:v>42410</c:v>
                </c:pt>
                <c:pt idx="4889">
                  <c:v>42411</c:v>
                </c:pt>
                <c:pt idx="4890">
                  <c:v>42412</c:v>
                </c:pt>
                <c:pt idx="4891">
                  <c:v>42415</c:v>
                </c:pt>
                <c:pt idx="4892">
                  <c:v>42416</c:v>
                </c:pt>
                <c:pt idx="4893">
                  <c:v>42417</c:v>
                </c:pt>
                <c:pt idx="4894">
                  <c:v>42418</c:v>
                </c:pt>
                <c:pt idx="4895">
                  <c:v>42419</c:v>
                </c:pt>
                <c:pt idx="4896">
                  <c:v>42422</c:v>
                </c:pt>
                <c:pt idx="4897">
                  <c:v>42423</c:v>
                </c:pt>
                <c:pt idx="4898">
                  <c:v>42424</c:v>
                </c:pt>
                <c:pt idx="4899">
                  <c:v>42425</c:v>
                </c:pt>
                <c:pt idx="4900">
                  <c:v>42426</c:v>
                </c:pt>
                <c:pt idx="4901">
                  <c:v>42429</c:v>
                </c:pt>
                <c:pt idx="4902">
                  <c:v>42430</c:v>
                </c:pt>
                <c:pt idx="4903">
                  <c:v>42431</c:v>
                </c:pt>
                <c:pt idx="4904">
                  <c:v>42432</c:v>
                </c:pt>
                <c:pt idx="4905">
                  <c:v>42433</c:v>
                </c:pt>
                <c:pt idx="4906">
                  <c:v>42436</c:v>
                </c:pt>
                <c:pt idx="4907">
                  <c:v>42437</c:v>
                </c:pt>
                <c:pt idx="4908">
                  <c:v>42438</c:v>
                </c:pt>
                <c:pt idx="4909">
                  <c:v>42439</c:v>
                </c:pt>
                <c:pt idx="4910">
                  <c:v>42440</c:v>
                </c:pt>
                <c:pt idx="4911">
                  <c:v>42443</c:v>
                </c:pt>
                <c:pt idx="4912">
                  <c:v>42444</c:v>
                </c:pt>
                <c:pt idx="4913">
                  <c:v>42445</c:v>
                </c:pt>
                <c:pt idx="4914">
                  <c:v>42446</c:v>
                </c:pt>
                <c:pt idx="4915">
                  <c:v>42447</c:v>
                </c:pt>
                <c:pt idx="4916">
                  <c:v>42450</c:v>
                </c:pt>
                <c:pt idx="4917">
                  <c:v>42451</c:v>
                </c:pt>
                <c:pt idx="4918">
                  <c:v>42452</c:v>
                </c:pt>
                <c:pt idx="4919">
                  <c:v>42453</c:v>
                </c:pt>
                <c:pt idx="4920">
                  <c:v>42454</c:v>
                </c:pt>
                <c:pt idx="4921">
                  <c:v>42457</c:v>
                </c:pt>
                <c:pt idx="4922">
                  <c:v>42458</c:v>
                </c:pt>
                <c:pt idx="4923">
                  <c:v>42459</c:v>
                </c:pt>
                <c:pt idx="4924">
                  <c:v>42460</c:v>
                </c:pt>
                <c:pt idx="4925">
                  <c:v>42461</c:v>
                </c:pt>
                <c:pt idx="4926">
                  <c:v>42464</c:v>
                </c:pt>
                <c:pt idx="4927">
                  <c:v>42465</c:v>
                </c:pt>
                <c:pt idx="4928">
                  <c:v>42466</c:v>
                </c:pt>
                <c:pt idx="4929">
                  <c:v>42467</c:v>
                </c:pt>
                <c:pt idx="4930">
                  <c:v>42468</c:v>
                </c:pt>
                <c:pt idx="4931">
                  <c:v>42471</c:v>
                </c:pt>
                <c:pt idx="4932">
                  <c:v>42472</c:v>
                </c:pt>
                <c:pt idx="4933">
                  <c:v>42473</c:v>
                </c:pt>
                <c:pt idx="4934">
                  <c:v>42474</c:v>
                </c:pt>
                <c:pt idx="4935">
                  <c:v>42475</c:v>
                </c:pt>
                <c:pt idx="4936">
                  <c:v>42478</c:v>
                </c:pt>
                <c:pt idx="4937">
                  <c:v>42479</c:v>
                </c:pt>
                <c:pt idx="4938">
                  <c:v>42480</c:v>
                </c:pt>
                <c:pt idx="4939">
                  <c:v>42481</c:v>
                </c:pt>
                <c:pt idx="4940">
                  <c:v>42482</c:v>
                </c:pt>
                <c:pt idx="4941">
                  <c:v>42485</c:v>
                </c:pt>
                <c:pt idx="4942">
                  <c:v>42486</c:v>
                </c:pt>
                <c:pt idx="4943">
                  <c:v>42487</c:v>
                </c:pt>
                <c:pt idx="4944">
                  <c:v>42488</c:v>
                </c:pt>
                <c:pt idx="4945">
                  <c:v>42489</c:v>
                </c:pt>
                <c:pt idx="4946">
                  <c:v>42492</c:v>
                </c:pt>
                <c:pt idx="4947">
                  <c:v>42493</c:v>
                </c:pt>
                <c:pt idx="4948">
                  <c:v>42494</c:v>
                </c:pt>
                <c:pt idx="4949">
                  <c:v>42495</c:v>
                </c:pt>
                <c:pt idx="4950">
                  <c:v>42496</c:v>
                </c:pt>
                <c:pt idx="4951">
                  <c:v>42499</c:v>
                </c:pt>
                <c:pt idx="4952">
                  <c:v>42500</c:v>
                </c:pt>
                <c:pt idx="4953">
                  <c:v>42501</c:v>
                </c:pt>
                <c:pt idx="4954">
                  <c:v>42502</c:v>
                </c:pt>
                <c:pt idx="4955">
                  <c:v>42503</c:v>
                </c:pt>
                <c:pt idx="4956">
                  <c:v>42506</c:v>
                </c:pt>
                <c:pt idx="4957">
                  <c:v>42507</c:v>
                </c:pt>
                <c:pt idx="4958">
                  <c:v>42508</c:v>
                </c:pt>
                <c:pt idx="4959">
                  <c:v>42509</c:v>
                </c:pt>
                <c:pt idx="4960">
                  <c:v>42510</c:v>
                </c:pt>
                <c:pt idx="4961">
                  <c:v>42513</c:v>
                </c:pt>
                <c:pt idx="4962">
                  <c:v>42514</c:v>
                </c:pt>
                <c:pt idx="4963">
                  <c:v>42515</c:v>
                </c:pt>
                <c:pt idx="4964">
                  <c:v>42516</c:v>
                </c:pt>
                <c:pt idx="4965">
                  <c:v>42517</c:v>
                </c:pt>
                <c:pt idx="4966">
                  <c:v>42520</c:v>
                </c:pt>
                <c:pt idx="4967">
                  <c:v>42521</c:v>
                </c:pt>
                <c:pt idx="4968">
                  <c:v>42522</c:v>
                </c:pt>
                <c:pt idx="4969">
                  <c:v>42523</c:v>
                </c:pt>
                <c:pt idx="4970">
                  <c:v>42524</c:v>
                </c:pt>
                <c:pt idx="4971">
                  <c:v>42527</c:v>
                </c:pt>
                <c:pt idx="4972">
                  <c:v>42528</c:v>
                </c:pt>
                <c:pt idx="4973">
                  <c:v>42529</c:v>
                </c:pt>
                <c:pt idx="4974">
                  <c:v>42530</c:v>
                </c:pt>
                <c:pt idx="4975">
                  <c:v>42531</c:v>
                </c:pt>
                <c:pt idx="4976">
                  <c:v>42534</c:v>
                </c:pt>
                <c:pt idx="4977">
                  <c:v>42535</c:v>
                </c:pt>
                <c:pt idx="4978">
                  <c:v>42536</c:v>
                </c:pt>
                <c:pt idx="4979">
                  <c:v>42537</c:v>
                </c:pt>
                <c:pt idx="4980">
                  <c:v>42538</c:v>
                </c:pt>
                <c:pt idx="4981">
                  <c:v>42541</c:v>
                </c:pt>
                <c:pt idx="4982">
                  <c:v>42542</c:v>
                </c:pt>
                <c:pt idx="4983">
                  <c:v>42543</c:v>
                </c:pt>
                <c:pt idx="4984">
                  <c:v>42544</c:v>
                </c:pt>
                <c:pt idx="4985">
                  <c:v>42545</c:v>
                </c:pt>
                <c:pt idx="4986">
                  <c:v>42548</c:v>
                </c:pt>
                <c:pt idx="4987">
                  <c:v>42549</c:v>
                </c:pt>
                <c:pt idx="4988">
                  <c:v>42550</c:v>
                </c:pt>
                <c:pt idx="4989">
                  <c:v>42551</c:v>
                </c:pt>
                <c:pt idx="4990">
                  <c:v>42552</c:v>
                </c:pt>
                <c:pt idx="4991">
                  <c:v>42555</c:v>
                </c:pt>
                <c:pt idx="4992">
                  <c:v>42556</c:v>
                </c:pt>
                <c:pt idx="4993">
                  <c:v>42557</c:v>
                </c:pt>
                <c:pt idx="4994">
                  <c:v>42558</c:v>
                </c:pt>
                <c:pt idx="4995">
                  <c:v>42559</c:v>
                </c:pt>
                <c:pt idx="4996">
                  <c:v>42562</c:v>
                </c:pt>
                <c:pt idx="4997">
                  <c:v>42563</c:v>
                </c:pt>
                <c:pt idx="4998">
                  <c:v>42564</c:v>
                </c:pt>
                <c:pt idx="4999">
                  <c:v>42565</c:v>
                </c:pt>
                <c:pt idx="5000">
                  <c:v>42566</c:v>
                </c:pt>
                <c:pt idx="5001">
                  <c:v>42569</c:v>
                </c:pt>
                <c:pt idx="5002">
                  <c:v>42570</c:v>
                </c:pt>
                <c:pt idx="5003">
                  <c:v>42571</c:v>
                </c:pt>
                <c:pt idx="5004">
                  <c:v>42572</c:v>
                </c:pt>
                <c:pt idx="5005">
                  <c:v>42573</c:v>
                </c:pt>
                <c:pt idx="5006">
                  <c:v>42576</c:v>
                </c:pt>
                <c:pt idx="5007">
                  <c:v>42577</c:v>
                </c:pt>
                <c:pt idx="5008">
                  <c:v>42578</c:v>
                </c:pt>
                <c:pt idx="5009">
                  <c:v>42579</c:v>
                </c:pt>
                <c:pt idx="5010">
                  <c:v>42580</c:v>
                </c:pt>
                <c:pt idx="5011">
                  <c:v>42583</c:v>
                </c:pt>
                <c:pt idx="5012">
                  <c:v>42584</c:v>
                </c:pt>
                <c:pt idx="5013">
                  <c:v>42585</c:v>
                </c:pt>
                <c:pt idx="5014">
                  <c:v>42586</c:v>
                </c:pt>
                <c:pt idx="5015">
                  <c:v>42587</c:v>
                </c:pt>
                <c:pt idx="5016">
                  <c:v>42590</c:v>
                </c:pt>
                <c:pt idx="5017">
                  <c:v>42591</c:v>
                </c:pt>
                <c:pt idx="5018">
                  <c:v>42592</c:v>
                </c:pt>
                <c:pt idx="5019">
                  <c:v>42593</c:v>
                </c:pt>
                <c:pt idx="5020">
                  <c:v>42594</c:v>
                </c:pt>
                <c:pt idx="5021">
                  <c:v>42597</c:v>
                </c:pt>
                <c:pt idx="5022">
                  <c:v>42598</c:v>
                </c:pt>
                <c:pt idx="5023">
                  <c:v>42599</c:v>
                </c:pt>
                <c:pt idx="5024">
                  <c:v>42600</c:v>
                </c:pt>
                <c:pt idx="5025">
                  <c:v>42601</c:v>
                </c:pt>
                <c:pt idx="5026">
                  <c:v>42604</c:v>
                </c:pt>
                <c:pt idx="5027">
                  <c:v>42605</c:v>
                </c:pt>
                <c:pt idx="5028">
                  <c:v>42606</c:v>
                </c:pt>
                <c:pt idx="5029">
                  <c:v>42607</c:v>
                </c:pt>
                <c:pt idx="5030">
                  <c:v>42608</c:v>
                </c:pt>
                <c:pt idx="5031">
                  <c:v>42611</c:v>
                </c:pt>
                <c:pt idx="5032">
                  <c:v>42612</c:v>
                </c:pt>
                <c:pt idx="5033">
                  <c:v>42613</c:v>
                </c:pt>
                <c:pt idx="5034">
                  <c:v>42614</c:v>
                </c:pt>
                <c:pt idx="5035">
                  <c:v>42615</c:v>
                </c:pt>
                <c:pt idx="5036">
                  <c:v>42618</c:v>
                </c:pt>
                <c:pt idx="5037">
                  <c:v>42619</c:v>
                </c:pt>
                <c:pt idx="5038">
                  <c:v>42620</c:v>
                </c:pt>
                <c:pt idx="5039">
                  <c:v>42621</c:v>
                </c:pt>
                <c:pt idx="5040">
                  <c:v>42622</c:v>
                </c:pt>
                <c:pt idx="5041">
                  <c:v>42625</c:v>
                </c:pt>
                <c:pt idx="5042">
                  <c:v>42626</c:v>
                </c:pt>
                <c:pt idx="5043">
                  <c:v>42627</c:v>
                </c:pt>
                <c:pt idx="5044">
                  <c:v>42628</c:v>
                </c:pt>
                <c:pt idx="5045">
                  <c:v>42629</c:v>
                </c:pt>
                <c:pt idx="5046">
                  <c:v>42632</c:v>
                </c:pt>
                <c:pt idx="5047">
                  <c:v>42633</c:v>
                </c:pt>
                <c:pt idx="5048">
                  <c:v>42634</c:v>
                </c:pt>
                <c:pt idx="5049">
                  <c:v>42635</c:v>
                </c:pt>
                <c:pt idx="5050">
                  <c:v>42636</c:v>
                </c:pt>
                <c:pt idx="5051">
                  <c:v>42639</c:v>
                </c:pt>
                <c:pt idx="5052">
                  <c:v>42640</c:v>
                </c:pt>
                <c:pt idx="5053">
                  <c:v>42641</c:v>
                </c:pt>
                <c:pt idx="5054">
                  <c:v>42642</c:v>
                </c:pt>
                <c:pt idx="5055">
                  <c:v>42643</c:v>
                </c:pt>
                <c:pt idx="5056">
                  <c:v>42646</c:v>
                </c:pt>
                <c:pt idx="5057">
                  <c:v>42647</c:v>
                </c:pt>
                <c:pt idx="5058">
                  <c:v>42648</c:v>
                </c:pt>
                <c:pt idx="5059">
                  <c:v>42649</c:v>
                </c:pt>
                <c:pt idx="5060">
                  <c:v>42650</c:v>
                </c:pt>
                <c:pt idx="5061">
                  <c:v>42653</c:v>
                </c:pt>
                <c:pt idx="5062">
                  <c:v>42654</c:v>
                </c:pt>
                <c:pt idx="5063">
                  <c:v>42655</c:v>
                </c:pt>
                <c:pt idx="5064">
                  <c:v>42656</c:v>
                </c:pt>
                <c:pt idx="5065">
                  <c:v>42657</c:v>
                </c:pt>
                <c:pt idx="5066">
                  <c:v>42660</c:v>
                </c:pt>
                <c:pt idx="5067">
                  <c:v>42661</c:v>
                </c:pt>
                <c:pt idx="5068">
                  <c:v>42662</c:v>
                </c:pt>
                <c:pt idx="5069">
                  <c:v>42663</c:v>
                </c:pt>
                <c:pt idx="5070">
                  <c:v>42664</c:v>
                </c:pt>
                <c:pt idx="5071">
                  <c:v>42667</c:v>
                </c:pt>
                <c:pt idx="5072">
                  <c:v>42668</c:v>
                </c:pt>
                <c:pt idx="5073">
                  <c:v>42669</c:v>
                </c:pt>
                <c:pt idx="5074">
                  <c:v>42670</c:v>
                </c:pt>
                <c:pt idx="5075">
                  <c:v>42671</c:v>
                </c:pt>
                <c:pt idx="5076">
                  <c:v>42674</c:v>
                </c:pt>
                <c:pt idx="5077">
                  <c:v>42675</c:v>
                </c:pt>
                <c:pt idx="5078">
                  <c:v>42676</c:v>
                </c:pt>
                <c:pt idx="5079">
                  <c:v>42677</c:v>
                </c:pt>
                <c:pt idx="5080">
                  <c:v>42678</c:v>
                </c:pt>
                <c:pt idx="5081">
                  <c:v>42681</c:v>
                </c:pt>
                <c:pt idx="5082">
                  <c:v>42682</c:v>
                </c:pt>
                <c:pt idx="5083">
                  <c:v>42683</c:v>
                </c:pt>
                <c:pt idx="5084">
                  <c:v>42684</c:v>
                </c:pt>
                <c:pt idx="5085">
                  <c:v>42685</c:v>
                </c:pt>
                <c:pt idx="5086">
                  <c:v>42688</c:v>
                </c:pt>
                <c:pt idx="5087">
                  <c:v>42689</c:v>
                </c:pt>
                <c:pt idx="5088">
                  <c:v>42690</c:v>
                </c:pt>
                <c:pt idx="5089">
                  <c:v>42691</c:v>
                </c:pt>
                <c:pt idx="5090">
                  <c:v>42692</c:v>
                </c:pt>
                <c:pt idx="5091">
                  <c:v>42695</c:v>
                </c:pt>
                <c:pt idx="5092">
                  <c:v>42696</c:v>
                </c:pt>
                <c:pt idx="5093">
                  <c:v>42697</c:v>
                </c:pt>
                <c:pt idx="5094">
                  <c:v>42698</c:v>
                </c:pt>
                <c:pt idx="5095">
                  <c:v>42699</c:v>
                </c:pt>
                <c:pt idx="5096">
                  <c:v>42702</c:v>
                </c:pt>
                <c:pt idx="5097">
                  <c:v>42703</c:v>
                </c:pt>
                <c:pt idx="5098">
                  <c:v>42704</c:v>
                </c:pt>
                <c:pt idx="5099">
                  <c:v>42705</c:v>
                </c:pt>
                <c:pt idx="5100">
                  <c:v>42706</c:v>
                </c:pt>
                <c:pt idx="5101">
                  <c:v>42709</c:v>
                </c:pt>
                <c:pt idx="5102">
                  <c:v>42710</c:v>
                </c:pt>
                <c:pt idx="5103">
                  <c:v>42711</c:v>
                </c:pt>
                <c:pt idx="5104">
                  <c:v>42712</c:v>
                </c:pt>
                <c:pt idx="5105">
                  <c:v>42713</c:v>
                </c:pt>
                <c:pt idx="5106">
                  <c:v>42716</c:v>
                </c:pt>
                <c:pt idx="5107">
                  <c:v>42717</c:v>
                </c:pt>
                <c:pt idx="5108">
                  <c:v>42718</c:v>
                </c:pt>
                <c:pt idx="5109">
                  <c:v>42719</c:v>
                </c:pt>
                <c:pt idx="5110">
                  <c:v>42720</c:v>
                </c:pt>
                <c:pt idx="5111">
                  <c:v>42723</c:v>
                </c:pt>
                <c:pt idx="5112">
                  <c:v>42724</c:v>
                </c:pt>
                <c:pt idx="5113">
                  <c:v>42725</c:v>
                </c:pt>
                <c:pt idx="5114">
                  <c:v>42726</c:v>
                </c:pt>
                <c:pt idx="5115">
                  <c:v>42727</c:v>
                </c:pt>
                <c:pt idx="5116">
                  <c:v>42730</c:v>
                </c:pt>
                <c:pt idx="5117">
                  <c:v>42731</c:v>
                </c:pt>
                <c:pt idx="5118">
                  <c:v>42732</c:v>
                </c:pt>
                <c:pt idx="5119">
                  <c:v>42733</c:v>
                </c:pt>
                <c:pt idx="5120">
                  <c:v>42734</c:v>
                </c:pt>
                <c:pt idx="5121">
                  <c:v>42737</c:v>
                </c:pt>
                <c:pt idx="5122">
                  <c:v>42738</c:v>
                </c:pt>
                <c:pt idx="5123">
                  <c:v>42739</c:v>
                </c:pt>
                <c:pt idx="5124">
                  <c:v>42740</c:v>
                </c:pt>
                <c:pt idx="5125">
                  <c:v>42741</c:v>
                </c:pt>
                <c:pt idx="5126">
                  <c:v>42744</c:v>
                </c:pt>
                <c:pt idx="5127">
                  <c:v>42745</c:v>
                </c:pt>
                <c:pt idx="5128">
                  <c:v>42746</c:v>
                </c:pt>
                <c:pt idx="5129">
                  <c:v>42747</c:v>
                </c:pt>
                <c:pt idx="5130">
                  <c:v>42748</c:v>
                </c:pt>
                <c:pt idx="5131">
                  <c:v>42751</c:v>
                </c:pt>
                <c:pt idx="5132">
                  <c:v>42752</c:v>
                </c:pt>
                <c:pt idx="5133">
                  <c:v>42753</c:v>
                </c:pt>
                <c:pt idx="5134">
                  <c:v>42754</c:v>
                </c:pt>
                <c:pt idx="5135">
                  <c:v>42755</c:v>
                </c:pt>
                <c:pt idx="5136">
                  <c:v>42758</c:v>
                </c:pt>
                <c:pt idx="5137">
                  <c:v>42759</c:v>
                </c:pt>
                <c:pt idx="5138">
                  <c:v>42760</c:v>
                </c:pt>
                <c:pt idx="5139">
                  <c:v>42761</c:v>
                </c:pt>
                <c:pt idx="5140">
                  <c:v>42762</c:v>
                </c:pt>
                <c:pt idx="5141">
                  <c:v>42765</c:v>
                </c:pt>
                <c:pt idx="5142">
                  <c:v>42766</c:v>
                </c:pt>
                <c:pt idx="5143">
                  <c:v>42767</c:v>
                </c:pt>
                <c:pt idx="5144">
                  <c:v>42768</c:v>
                </c:pt>
                <c:pt idx="5145">
                  <c:v>42769</c:v>
                </c:pt>
                <c:pt idx="5146">
                  <c:v>42772</c:v>
                </c:pt>
                <c:pt idx="5147">
                  <c:v>42773</c:v>
                </c:pt>
                <c:pt idx="5148">
                  <c:v>42774</c:v>
                </c:pt>
                <c:pt idx="5149">
                  <c:v>42775</c:v>
                </c:pt>
                <c:pt idx="5150">
                  <c:v>42776</c:v>
                </c:pt>
                <c:pt idx="5151">
                  <c:v>42779</c:v>
                </c:pt>
                <c:pt idx="5152">
                  <c:v>42780</c:v>
                </c:pt>
                <c:pt idx="5153">
                  <c:v>42781</c:v>
                </c:pt>
                <c:pt idx="5154">
                  <c:v>42782</c:v>
                </c:pt>
                <c:pt idx="5155">
                  <c:v>42783</c:v>
                </c:pt>
                <c:pt idx="5156">
                  <c:v>42786</c:v>
                </c:pt>
                <c:pt idx="5157">
                  <c:v>42787</c:v>
                </c:pt>
                <c:pt idx="5158">
                  <c:v>42788</c:v>
                </c:pt>
                <c:pt idx="5159">
                  <c:v>42789</c:v>
                </c:pt>
                <c:pt idx="5160">
                  <c:v>42790</c:v>
                </c:pt>
                <c:pt idx="5161">
                  <c:v>42793</c:v>
                </c:pt>
                <c:pt idx="5162">
                  <c:v>42794</c:v>
                </c:pt>
                <c:pt idx="5163">
                  <c:v>42795</c:v>
                </c:pt>
                <c:pt idx="5164">
                  <c:v>42796</c:v>
                </c:pt>
                <c:pt idx="5165">
                  <c:v>42797</c:v>
                </c:pt>
                <c:pt idx="5166">
                  <c:v>42800</c:v>
                </c:pt>
                <c:pt idx="5167">
                  <c:v>42801</c:v>
                </c:pt>
                <c:pt idx="5168">
                  <c:v>42802</c:v>
                </c:pt>
                <c:pt idx="5169">
                  <c:v>42803</c:v>
                </c:pt>
                <c:pt idx="5170">
                  <c:v>42804</c:v>
                </c:pt>
                <c:pt idx="5171">
                  <c:v>42807</c:v>
                </c:pt>
                <c:pt idx="5172">
                  <c:v>42808</c:v>
                </c:pt>
                <c:pt idx="5173">
                  <c:v>42809</c:v>
                </c:pt>
                <c:pt idx="5174">
                  <c:v>42810</c:v>
                </c:pt>
                <c:pt idx="5175">
                  <c:v>42811</c:v>
                </c:pt>
                <c:pt idx="5176">
                  <c:v>42814</c:v>
                </c:pt>
                <c:pt idx="5177">
                  <c:v>42815</c:v>
                </c:pt>
                <c:pt idx="5178">
                  <c:v>42816</c:v>
                </c:pt>
                <c:pt idx="5179">
                  <c:v>42817</c:v>
                </c:pt>
                <c:pt idx="5180">
                  <c:v>42818</c:v>
                </c:pt>
                <c:pt idx="5181">
                  <c:v>42821</c:v>
                </c:pt>
                <c:pt idx="5182">
                  <c:v>42822</c:v>
                </c:pt>
                <c:pt idx="5183">
                  <c:v>42823</c:v>
                </c:pt>
                <c:pt idx="5184">
                  <c:v>42824</c:v>
                </c:pt>
                <c:pt idx="5185">
                  <c:v>42825</c:v>
                </c:pt>
                <c:pt idx="5186">
                  <c:v>42828</c:v>
                </c:pt>
                <c:pt idx="5187">
                  <c:v>42829</c:v>
                </c:pt>
                <c:pt idx="5188">
                  <c:v>42830</c:v>
                </c:pt>
                <c:pt idx="5189">
                  <c:v>42831</c:v>
                </c:pt>
                <c:pt idx="5190">
                  <c:v>42832</c:v>
                </c:pt>
                <c:pt idx="5191">
                  <c:v>42835</c:v>
                </c:pt>
                <c:pt idx="5192">
                  <c:v>42836</c:v>
                </c:pt>
                <c:pt idx="5193">
                  <c:v>42837</c:v>
                </c:pt>
                <c:pt idx="5194">
                  <c:v>42838</c:v>
                </c:pt>
                <c:pt idx="5195">
                  <c:v>42839</c:v>
                </c:pt>
                <c:pt idx="5196">
                  <c:v>42842</c:v>
                </c:pt>
                <c:pt idx="5197">
                  <c:v>42843</c:v>
                </c:pt>
                <c:pt idx="5198">
                  <c:v>42844</c:v>
                </c:pt>
                <c:pt idx="5199">
                  <c:v>42845</c:v>
                </c:pt>
                <c:pt idx="5200">
                  <c:v>42846</c:v>
                </c:pt>
                <c:pt idx="5201">
                  <c:v>42849</c:v>
                </c:pt>
                <c:pt idx="5202">
                  <c:v>42850</c:v>
                </c:pt>
                <c:pt idx="5203">
                  <c:v>42851</c:v>
                </c:pt>
                <c:pt idx="5204">
                  <c:v>42852</c:v>
                </c:pt>
                <c:pt idx="5205">
                  <c:v>42853</c:v>
                </c:pt>
                <c:pt idx="5206">
                  <c:v>42856</c:v>
                </c:pt>
                <c:pt idx="5207">
                  <c:v>42857</c:v>
                </c:pt>
                <c:pt idx="5208">
                  <c:v>42858</c:v>
                </c:pt>
                <c:pt idx="5209">
                  <c:v>42859</c:v>
                </c:pt>
                <c:pt idx="5210">
                  <c:v>42860</c:v>
                </c:pt>
                <c:pt idx="5211">
                  <c:v>42863</c:v>
                </c:pt>
                <c:pt idx="5212">
                  <c:v>42864</c:v>
                </c:pt>
                <c:pt idx="5213">
                  <c:v>42865</c:v>
                </c:pt>
                <c:pt idx="5214">
                  <c:v>42866</c:v>
                </c:pt>
                <c:pt idx="5215">
                  <c:v>42867</c:v>
                </c:pt>
                <c:pt idx="5216">
                  <c:v>42870</c:v>
                </c:pt>
                <c:pt idx="5217">
                  <c:v>42871</c:v>
                </c:pt>
                <c:pt idx="5218">
                  <c:v>42872</c:v>
                </c:pt>
                <c:pt idx="5219">
                  <c:v>42873</c:v>
                </c:pt>
                <c:pt idx="5220">
                  <c:v>42874</c:v>
                </c:pt>
                <c:pt idx="5221">
                  <c:v>42877</c:v>
                </c:pt>
                <c:pt idx="5222">
                  <c:v>42878</c:v>
                </c:pt>
                <c:pt idx="5223">
                  <c:v>42879</c:v>
                </c:pt>
                <c:pt idx="5224">
                  <c:v>42880</c:v>
                </c:pt>
                <c:pt idx="5225">
                  <c:v>42881</c:v>
                </c:pt>
                <c:pt idx="5226">
                  <c:v>42884</c:v>
                </c:pt>
                <c:pt idx="5227">
                  <c:v>42885</c:v>
                </c:pt>
                <c:pt idx="5228">
                  <c:v>42886</c:v>
                </c:pt>
                <c:pt idx="5229">
                  <c:v>42887</c:v>
                </c:pt>
                <c:pt idx="5230">
                  <c:v>42888</c:v>
                </c:pt>
                <c:pt idx="5231">
                  <c:v>42891</c:v>
                </c:pt>
                <c:pt idx="5232">
                  <c:v>42892</c:v>
                </c:pt>
                <c:pt idx="5233">
                  <c:v>42893</c:v>
                </c:pt>
                <c:pt idx="5234">
                  <c:v>42894</c:v>
                </c:pt>
                <c:pt idx="5235">
                  <c:v>42895</c:v>
                </c:pt>
                <c:pt idx="5236">
                  <c:v>42898</c:v>
                </c:pt>
                <c:pt idx="5237">
                  <c:v>42899</c:v>
                </c:pt>
                <c:pt idx="5238">
                  <c:v>42900</c:v>
                </c:pt>
                <c:pt idx="5239">
                  <c:v>42901</c:v>
                </c:pt>
                <c:pt idx="5240">
                  <c:v>42902</c:v>
                </c:pt>
                <c:pt idx="5241">
                  <c:v>42905</c:v>
                </c:pt>
                <c:pt idx="5242">
                  <c:v>42906</c:v>
                </c:pt>
                <c:pt idx="5243">
                  <c:v>42907</c:v>
                </c:pt>
                <c:pt idx="5244">
                  <c:v>42908</c:v>
                </c:pt>
                <c:pt idx="5245">
                  <c:v>42909</c:v>
                </c:pt>
                <c:pt idx="5246">
                  <c:v>42912</c:v>
                </c:pt>
                <c:pt idx="5247">
                  <c:v>42913</c:v>
                </c:pt>
                <c:pt idx="5248">
                  <c:v>42914</c:v>
                </c:pt>
                <c:pt idx="5249">
                  <c:v>42915</c:v>
                </c:pt>
                <c:pt idx="5250">
                  <c:v>42916</c:v>
                </c:pt>
                <c:pt idx="5251">
                  <c:v>42919</c:v>
                </c:pt>
                <c:pt idx="5252">
                  <c:v>42920</c:v>
                </c:pt>
                <c:pt idx="5253">
                  <c:v>42921</c:v>
                </c:pt>
                <c:pt idx="5254">
                  <c:v>42922</c:v>
                </c:pt>
                <c:pt idx="5255">
                  <c:v>42923</c:v>
                </c:pt>
                <c:pt idx="5256">
                  <c:v>42926</c:v>
                </c:pt>
                <c:pt idx="5257">
                  <c:v>42927</c:v>
                </c:pt>
                <c:pt idx="5258">
                  <c:v>42928</c:v>
                </c:pt>
                <c:pt idx="5259">
                  <c:v>42929</c:v>
                </c:pt>
                <c:pt idx="5260">
                  <c:v>42930</c:v>
                </c:pt>
                <c:pt idx="5261">
                  <c:v>42933</c:v>
                </c:pt>
                <c:pt idx="5262">
                  <c:v>42934</c:v>
                </c:pt>
                <c:pt idx="5263">
                  <c:v>42935</c:v>
                </c:pt>
                <c:pt idx="5264">
                  <c:v>42936</c:v>
                </c:pt>
                <c:pt idx="5265">
                  <c:v>42937</c:v>
                </c:pt>
                <c:pt idx="5266">
                  <c:v>42940</c:v>
                </c:pt>
                <c:pt idx="5267">
                  <c:v>42941</c:v>
                </c:pt>
                <c:pt idx="5268">
                  <c:v>42942</c:v>
                </c:pt>
                <c:pt idx="5269">
                  <c:v>42943</c:v>
                </c:pt>
                <c:pt idx="5270">
                  <c:v>42944</c:v>
                </c:pt>
                <c:pt idx="5271">
                  <c:v>42947</c:v>
                </c:pt>
                <c:pt idx="5272">
                  <c:v>42948</c:v>
                </c:pt>
                <c:pt idx="5273">
                  <c:v>42949</c:v>
                </c:pt>
                <c:pt idx="5274">
                  <c:v>42950</c:v>
                </c:pt>
                <c:pt idx="5275">
                  <c:v>42951</c:v>
                </c:pt>
                <c:pt idx="5276">
                  <c:v>42954</c:v>
                </c:pt>
                <c:pt idx="5277">
                  <c:v>42955</c:v>
                </c:pt>
                <c:pt idx="5278">
                  <c:v>42956</c:v>
                </c:pt>
                <c:pt idx="5279">
                  <c:v>42957</c:v>
                </c:pt>
                <c:pt idx="5280">
                  <c:v>42958</c:v>
                </c:pt>
                <c:pt idx="5281">
                  <c:v>42961</c:v>
                </c:pt>
                <c:pt idx="5282">
                  <c:v>42962</c:v>
                </c:pt>
                <c:pt idx="5283">
                  <c:v>42963</c:v>
                </c:pt>
                <c:pt idx="5284">
                  <c:v>42964</c:v>
                </c:pt>
                <c:pt idx="5285">
                  <c:v>42965</c:v>
                </c:pt>
                <c:pt idx="5286">
                  <c:v>42968</c:v>
                </c:pt>
                <c:pt idx="5287">
                  <c:v>42969</c:v>
                </c:pt>
                <c:pt idx="5288">
                  <c:v>42970</c:v>
                </c:pt>
                <c:pt idx="5289">
                  <c:v>42971</c:v>
                </c:pt>
                <c:pt idx="5290">
                  <c:v>42972</c:v>
                </c:pt>
                <c:pt idx="5291">
                  <c:v>42975</c:v>
                </c:pt>
                <c:pt idx="5292">
                  <c:v>42976</c:v>
                </c:pt>
                <c:pt idx="5293">
                  <c:v>42977</c:v>
                </c:pt>
                <c:pt idx="5294">
                  <c:v>42978</c:v>
                </c:pt>
                <c:pt idx="5295">
                  <c:v>42979</c:v>
                </c:pt>
                <c:pt idx="5296">
                  <c:v>42982</c:v>
                </c:pt>
                <c:pt idx="5297">
                  <c:v>42983</c:v>
                </c:pt>
                <c:pt idx="5298">
                  <c:v>42984</c:v>
                </c:pt>
                <c:pt idx="5299">
                  <c:v>42985</c:v>
                </c:pt>
                <c:pt idx="5300">
                  <c:v>42986</c:v>
                </c:pt>
                <c:pt idx="5301">
                  <c:v>42989</c:v>
                </c:pt>
                <c:pt idx="5302">
                  <c:v>42990</c:v>
                </c:pt>
                <c:pt idx="5303">
                  <c:v>42991</c:v>
                </c:pt>
                <c:pt idx="5304">
                  <c:v>42992</c:v>
                </c:pt>
                <c:pt idx="5305">
                  <c:v>42993</c:v>
                </c:pt>
                <c:pt idx="5306">
                  <c:v>42996</c:v>
                </c:pt>
                <c:pt idx="5307">
                  <c:v>42997</c:v>
                </c:pt>
                <c:pt idx="5308">
                  <c:v>42998</c:v>
                </c:pt>
                <c:pt idx="5309">
                  <c:v>42999</c:v>
                </c:pt>
                <c:pt idx="5310">
                  <c:v>43000</c:v>
                </c:pt>
                <c:pt idx="5311">
                  <c:v>43003</c:v>
                </c:pt>
                <c:pt idx="5312">
                  <c:v>43004</c:v>
                </c:pt>
                <c:pt idx="5313">
                  <c:v>43005</c:v>
                </c:pt>
                <c:pt idx="5314">
                  <c:v>43006</c:v>
                </c:pt>
                <c:pt idx="5315">
                  <c:v>43007</c:v>
                </c:pt>
                <c:pt idx="5316">
                  <c:v>43010</c:v>
                </c:pt>
                <c:pt idx="5317">
                  <c:v>43011</c:v>
                </c:pt>
                <c:pt idx="5318">
                  <c:v>43012</c:v>
                </c:pt>
                <c:pt idx="5319">
                  <c:v>43013</c:v>
                </c:pt>
                <c:pt idx="5320">
                  <c:v>43014</c:v>
                </c:pt>
                <c:pt idx="5321">
                  <c:v>43017</c:v>
                </c:pt>
                <c:pt idx="5322">
                  <c:v>43018</c:v>
                </c:pt>
                <c:pt idx="5323">
                  <c:v>43019</c:v>
                </c:pt>
                <c:pt idx="5324">
                  <c:v>43020</c:v>
                </c:pt>
                <c:pt idx="5325">
                  <c:v>43021</c:v>
                </c:pt>
                <c:pt idx="5326">
                  <c:v>43024</c:v>
                </c:pt>
                <c:pt idx="5327">
                  <c:v>43025</c:v>
                </c:pt>
                <c:pt idx="5328">
                  <c:v>43026</c:v>
                </c:pt>
                <c:pt idx="5329">
                  <c:v>43027</c:v>
                </c:pt>
                <c:pt idx="5330">
                  <c:v>43028</c:v>
                </c:pt>
                <c:pt idx="5331">
                  <c:v>43031</c:v>
                </c:pt>
                <c:pt idx="5332">
                  <c:v>43032</c:v>
                </c:pt>
                <c:pt idx="5333">
                  <c:v>43033</c:v>
                </c:pt>
                <c:pt idx="5334">
                  <c:v>43034</c:v>
                </c:pt>
                <c:pt idx="5335">
                  <c:v>43035</c:v>
                </c:pt>
                <c:pt idx="5336">
                  <c:v>43038</c:v>
                </c:pt>
                <c:pt idx="5337">
                  <c:v>43039</c:v>
                </c:pt>
                <c:pt idx="5338">
                  <c:v>43040</c:v>
                </c:pt>
                <c:pt idx="5339">
                  <c:v>43041</c:v>
                </c:pt>
                <c:pt idx="5340">
                  <c:v>43042</c:v>
                </c:pt>
                <c:pt idx="5341">
                  <c:v>43045</c:v>
                </c:pt>
                <c:pt idx="5342">
                  <c:v>43046</c:v>
                </c:pt>
                <c:pt idx="5343">
                  <c:v>43047</c:v>
                </c:pt>
                <c:pt idx="5344">
                  <c:v>43048</c:v>
                </c:pt>
                <c:pt idx="5345">
                  <c:v>43049</c:v>
                </c:pt>
                <c:pt idx="5346">
                  <c:v>43052</c:v>
                </c:pt>
                <c:pt idx="5347">
                  <c:v>43053</c:v>
                </c:pt>
                <c:pt idx="5348">
                  <c:v>43054</c:v>
                </c:pt>
                <c:pt idx="5349">
                  <c:v>43055</c:v>
                </c:pt>
                <c:pt idx="5350">
                  <c:v>43056</c:v>
                </c:pt>
                <c:pt idx="5351">
                  <c:v>43059</c:v>
                </c:pt>
                <c:pt idx="5352">
                  <c:v>43060</c:v>
                </c:pt>
                <c:pt idx="5353">
                  <c:v>43061</c:v>
                </c:pt>
                <c:pt idx="5354">
                  <c:v>43062</c:v>
                </c:pt>
                <c:pt idx="5355">
                  <c:v>43063</c:v>
                </c:pt>
                <c:pt idx="5356">
                  <c:v>43066</c:v>
                </c:pt>
                <c:pt idx="5357">
                  <c:v>43067</c:v>
                </c:pt>
                <c:pt idx="5358">
                  <c:v>43068</c:v>
                </c:pt>
                <c:pt idx="5359">
                  <c:v>43069</c:v>
                </c:pt>
                <c:pt idx="5360">
                  <c:v>43070</c:v>
                </c:pt>
                <c:pt idx="5361">
                  <c:v>43073</c:v>
                </c:pt>
                <c:pt idx="5362">
                  <c:v>43074</c:v>
                </c:pt>
                <c:pt idx="5363">
                  <c:v>43075</c:v>
                </c:pt>
                <c:pt idx="5364">
                  <c:v>43076</c:v>
                </c:pt>
                <c:pt idx="5365">
                  <c:v>43077</c:v>
                </c:pt>
                <c:pt idx="5366">
                  <c:v>43080</c:v>
                </c:pt>
                <c:pt idx="5367">
                  <c:v>43081</c:v>
                </c:pt>
                <c:pt idx="5368">
                  <c:v>43082</c:v>
                </c:pt>
                <c:pt idx="5369">
                  <c:v>43083</c:v>
                </c:pt>
                <c:pt idx="5370">
                  <c:v>43084</c:v>
                </c:pt>
                <c:pt idx="5371">
                  <c:v>43087</c:v>
                </c:pt>
                <c:pt idx="5372">
                  <c:v>43088</c:v>
                </c:pt>
                <c:pt idx="5373">
                  <c:v>43089</c:v>
                </c:pt>
                <c:pt idx="5374">
                  <c:v>43090</c:v>
                </c:pt>
                <c:pt idx="5375">
                  <c:v>43091</c:v>
                </c:pt>
                <c:pt idx="5376">
                  <c:v>43094</c:v>
                </c:pt>
                <c:pt idx="5377">
                  <c:v>43095</c:v>
                </c:pt>
                <c:pt idx="5378">
                  <c:v>43096</c:v>
                </c:pt>
                <c:pt idx="5379">
                  <c:v>43097</c:v>
                </c:pt>
                <c:pt idx="5380">
                  <c:v>43098</c:v>
                </c:pt>
                <c:pt idx="5381">
                  <c:v>43101</c:v>
                </c:pt>
                <c:pt idx="5382">
                  <c:v>43102</c:v>
                </c:pt>
                <c:pt idx="5383">
                  <c:v>43103</c:v>
                </c:pt>
                <c:pt idx="5384">
                  <c:v>43104</c:v>
                </c:pt>
                <c:pt idx="5385">
                  <c:v>43105</c:v>
                </c:pt>
                <c:pt idx="5386">
                  <c:v>43108</c:v>
                </c:pt>
                <c:pt idx="5387">
                  <c:v>43109</c:v>
                </c:pt>
                <c:pt idx="5388">
                  <c:v>43110</c:v>
                </c:pt>
                <c:pt idx="5389">
                  <c:v>43111</c:v>
                </c:pt>
                <c:pt idx="5390">
                  <c:v>43112</c:v>
                </c:pt>
                <c:pt idx="5391">
                  <c:v>43115</c:v>
                </c:pt>
                <c:pt idx="5392">
                  <c:v>43116</c:v>
                </c:pt>
                <c:pt idx="5393">
                  <c:v>43117</c:v>
                </c:pt>
                <c:pt idx="5394">
                  <c:v>43118</c:v>
                </c:pt>
                <c:pt idx="5395">
                  <c:v>43119</c:v>
                </c:pt>
                <c:pt idx="5396">
                  <c:v>43122</c:v>
                </c:pt>
                <c:pt idx="5397">
                  <c:v>43123</c:v>
                </c:pt>
                <c:pt idx="5398">
                  <c:v>43124</c:v>
                </c:pt>
                <c:pt idx="5399">
                  <c:v>43125</c:v>
                </c:pt>
                <c:pt idx="5400">
                  <c:v>43126</c:v>
                </c:pt>
                <c:pt idx="5401">
                  <c:v>43129</c:v>
                </c:pt>
                <c:pt idx="5402">
                  <c:v>43130</c:v>
                </c:pt>
                <c:pt idx="5403">
                  <c:v>43131</c:v>
                </c:pt>
                <c:pt idx="5404">
                  <c:v>43132</c:v>
                </c:pt>
                <c:pt idx="5405">
                  <c:v>43133</c:v>
                </c:pt>
                <c:pt idx="5406">
                  <c:v>43136</c:v>
                </c:pt>
                <c:pt idx="5407">
                  <c:v>43137</c:v>
                </c:pt>
                <c:pt idx="5408">
                  <c:v>43138</c:v>
                </c:pt>
                <c:pt idx="5409">
                  <c:v>43139</c:v>
                </c:pt>
                <c:pt idx="5410">
                  <c:v>43140</c:v>
                </c:pt>
                <c:pt idx="5411">
                  <c:v>43143</c:v>
                </c:pt>
                <c:pt idx="5412">
                  <c:v>43144</c:v>
                </c:pt>
                <c:pt idx="5413">
                  <c:v>43145</c:v>
                </c:pt>
                <c:pt idx="5414">
                  <c:v>43146</c:v>
                </c:pt>
                <c:pt idx="5415">
                  <c:v>43147</c:v>
                </c:pt>
                <c:pt idx="5416">
                  <c:v>43150</c:v>
                </c:pt>
                <c:pt idx="5417">
                  <c:v>43151</c:v>
                </c:pt>
                <c:pt idx="5418">
                  <c:v>43152</c:v>
                </c:pt>
                <c:pt idx="5419">
                  <c:v>43153</c:v>
                </c:pt>
                <c:pt idx="5420">
                  <c:v>43154</c:v>
                </c:pt>
                <c:pt idx="5421">
                  <c:v>43157</c:v>
                </c:pt>
                <c:pt idx="5422">
                  <c:v>43158</c:v>
                </c:pt>
                <c:pt idx="5423">
                  <c:v>43159</c:v>
                </c:pt>
                <c:pt idx="5424">
                  <c:v>43160</c:v>
                </c:pt>
                <c:pt idx="5425">
                  <c:v>43161</c:v>
                </c:pt>
                <c:pt idx="5426">
                  <c:v>43164</c:v>
                </c:pt>
                <c:pt idx="5427">
                  <c:v>43165</c:v>
                </c:pt>
                <c:pt idx="5428">
                  <c:v>43166</c:v>
                </c:pt>
                <c:pt idx="5429">
                  <c:v>43167</c:v>
                </c:pt>
                <c:pt idx="5430">
                  <c:v>43168</c:v>
                </c:pt>
                <c:pt idx="5431">
                  <c:v>43171</c:v>
                </c:pt>
                <c:pt idx="5432">
                  <c:v>43172</c:v>
                </c:pt>
                <c:pt idx="5433">
                  <c:v>43173</c:v>
                </c:pt>
                <c:pt idx="5434">
                  <c:v>43174</c:v>
                </c:pt>
                <c:pt idx="5435">
                  <c:v>43175</c:v>
                </c:pt>
                <c:pt idx="5436">
                  <c:v>43178</c:v>
                </c:pt>
                <c:pt idx="5437">
                  <c:v>43179</c:v>
                </c:pt>
                <c:pt idx="5438">
                  <c:v>43180</c:v>
                </c:pt>
                <c:pt idx="5439">
                  <c:v>43181</c:v>
                </c:pt>
                <c:pt idx="5440">
                  <c:v>43182</c:v>
                </c:pt>
                <c:pt idx="5441">
                  <c:v>43185</c:v>
                </c:pt>
                <c:pt idx="5442">
                  <c:v>43186</c:v>
                </c:pt>
                <c:pt idx="5443">
                  <c:v>43187</c:v>
                </c:pt>
                <c:pt idx="5444">
                  <c:v>43188</c:v>
                </c:pt>
                <c:pt idx="5445">
                  <c:v>43189</c:v>
                </c:pt>
                <c:pt idx="5446">
                  <c:v>43192</c:v>
                </c:pt>
                <c:pt idx="5447">
                  <c:v>43193</c:v>
                </c:pt>
                <c:pt idx="5448">
                  <c:v>43194</c:v>
                </c:pt>
                <c:pt idx="5449">
                  <c:v>43195</c:v>
                </c:pt>
                <c:pt idx="5450">
                  <c:v>43196</c:v>
                </c:pt>
                <c:pt idx="5451">
                  <c:v>43199</c:v>
                </c:pt>
                <c:pt idx="5452">
                  <c:v>43200</c:v>
                </c:pt>
                <c:pt idx="5453">
                  <c:v>43201</c:v>
                </c:pt>
                <c:pt idx="5454">
                  <c:v>43202</c:v>
                </c:pt>
                <c:pt idx="5455">
                  <c:v>43203</c:v>
                </c:pt>
                <c:pt idx="5456">
                  <c:v>43206</c:v>
                </c:pt>
                <c:pt idx="5457">
                  <c:v>43207</c:v>
                </c:pt>
                <c:pt idx="5458">
                  <c:v>43208</c:v>
                </c:pt>
                <c:pt idx="5459">
                  <c:v>43209</c:v>
                </c:pt>
                <c:pt idx="5460">
                  <c:v>43210</c:v>
                </c:pt>
                <c:pt idx="5461">
                  <c:v>43213</c:v>
                </c:pt>
                <c:pt idx="5462">
                  <c:v>43214</c:v>
                </c:pt>
                <c:pt idx="5463">
                  <c:v>43215</c:v>
                </c:pt>
                <c:pt idx="5464">
                  <c:v>43216</c:v>
                </c:pt>
                <c:pt idx="5465">
                  <c:v>43217</c:v>
                </c:pt>
                <c:pt idx="5466">
                  <c:v>43220</c:v>
                </c:pt>
                <c:pt idx="5467">
                  <c:v>43221</c:v>
                </c:pt>
                <c:pt idx="5468">
                  <c:v>43222</c:v>
                </c:pt>
                <c:pt idx="5469">
                  <c:v>43223</c:v>
                </c:pt>
                <c:pt idx="5470">
                  <c:v>43224</c:v>
                </c:pt>
                <c:pt idx="5471">
                  <c:v>43227</c:v>
                </c:pt>
                <c:pt idx="5472">
                  <c:v>43228</c:v>
                </c:pt>
                <c:pt idx="5473">
                  <c:v>43229</c:v>
                </c:pt>
                <c:pt idx="5474">
                  <c:v>43230</c:v>
                </c:pt>
                <c:pt idx="5475">
                  <c:v>43231</c:v>
                </c:pt>
                <c:pt idx="5476">
                  <c:v>43234</c:v>
                </c:pt>
                <c:pt idx="5477">
                  <c:v>43235</c:v>
                </c:pt>
                <c:pt idx="5478">
                  <c:v>43236</c:v>
                </c:pt>
                <c:pt idx="5479">
                  <c:v>43237</c:v>
                </c:pt>
                <c:pt idx="5480">
                  <c:v>43238</c:v>
                </c:pt>
                <c:pt idx="5481">
                  <c:v>43241</c:v>
                </c:pt>
                <c:pt idx="5482">
                  <c:v>43242</c:v>
                </c:pt>
                <c:pt idx="5483">
                  <c:v>43243</c:v>
                </c:pt>
                <c:pt idx="5484">
                  <c:v>43244</c:v>
                </c:pt>
                <c:pt idx="5485">
                  <c:v>43245</c:v>
                </c:pt>
                <c:pt idx="5486">
                  <c:v>43248</c:v>
                </c:pt>
                <c:pt idx="5487">
                  <c:v>43249</c:v>
                </c:pt>
                <c:pt idx="5488">
                  <c:v>43250</c:v>
                </c:pt>
                <c:pt idx="5489">
                  <c:v>43251</c:v>
                </c:pt>
                <c:pt idx="5490">
                  <c:v>43252</c:v>
                </c:pt>
                <c:pt idx="5491">
                  <c:v>43255</c:v>
                </c:pt>
                <c:pt idx="5492">
                  <c:v>43256</c:v>
                </c:pt>
                <c:pt idx="5493">
                  <c:v>43257</c:v>
                </c:pt>
                <c:pt idx="5494">
                  <c:v>43258</c:v>
                </c:pt>
                <c:pt idx="5495">
                  <c:v>43259</c:v>
                </c:pt>
                <c:pt idx="5496">
                  <c:v>43262</c:v>
                </c:pt>
                <c:pt idx="5497">
                  <c:v>43263</c:v>
                </c:pt>
                <c:pt idx="5498">
                  <c:v>43264</c:v>
                </c:pt>
                <c:pt idx="5499">
                  <c:v>43265</c:v>
                </c:pt>
                <c:pt idx="5500">
                  <c:v>43266</c:v>
                </c:pt>
                <c:pt idx="5501">
                  <c:v>43269</c:v>
                </c:pt>
                <c:pt idx="5502">
                  <c:v>43270</c:v>
                </c:pt>
                <c:pt idx="5503">
                  <c:v>43271</c:v>
                </c:pt>
                <c:pt idx="5504">
                  <c:v>43272</c:v>
                </c:pt>
                <c:pt idx="5505">
                  <c:v>43273</c:v>
                </c:pt>
                <c:pt idx="5506">
                  <c:v>43276</c:v>
                </c:pt>
                <c:pt idx="5507">
                  <c:v>43277</c:v>
                </c:pt>
                <c:pt idx="5508">
                  <c:v>43278</c:v>
                </c:pt>
                <c:pt idx="5509">
                  <c:v>43279</c:v>
                </c:pt>
                <c:pt idx="5510">
                  <c:v>43280</c:v>
                </c:pt>
                <c:pt idx="5511">
                  <c:v>43283</c:v>
                </c:pt>
                <c:pt idx="5512">
                  <c:v>43284</c:v>
                </c:pt>
                <c:pt idx="5513">
                  <c:v>43285</c:v>
                </c:pt>
                <c:pt idx="5514">
                  <c:v>43286</c:v>
                </c:pt>
                <c:pt idx="5515">
                  <c:v>43287</c:v>
                </c:pt>
                <c:pt idx="5516">
                  <c:v>43290</c:v>
                </c:pt>
                <c:pt idx="5517">
                  <c:v>43291</c:v>
                </c:pt>
                <c:pt idx="5518">
                  <c:v>43292</c:v>
                </c:pt>
                <c:pt idx="5519">
                  <c:v>43293</c:v>
                </c:pt>
                <c:pt idx="5520">
                  <c:v>43294</c:v>
                </c:pt>
                <c:pt idx="5521">
                  <c:v>43297</c:v>
                </c:pt>
                <c:pt idx="5522">
                  <c:v>43298</c:v>
                </c:pt>
                <c:pt idx="5523">
                  <c:v>43299</c:v>
                </c:pt>
                <c:pt idx="5524">
                  <c:v>43300</c:v>
                </c:pt>
                <c:pt idx="5525">
                  <c:v>43301</c:v>
                </c:pt>
                <c:pt idx="5526">
                  <c:v>43304</c:v>
                </c:pt>
                <c:pt idx="5527">
                  <c:v>43305</c:v>
                </c:pt>
                <c:pt idx="5528">
                  <c:v>43306</c:v>
                </c:pt>
                <c:pt idx="5529">
                  <c:v>43307</c:v>
                </c:pt>
                <c:pt idx="5530">
                  <c:v>43308</c:v>
                </c:pt>
                <c:pt idx="5531">
                  <c:v>43311</c:v>
                </c:pt>
                <c:pt idx="5532">
                  <c:v>43312</c:v>
                </c:pt>
                <c:pt idx="5533">
                  <c:v>43313</c:v>
                </c:pt>
                <c:pt idx="5534">
                  <c:v>43314</c:v>
                </c:pt>
                <c:pt idx="5535">
                  <c:v>43315</c:v>
                </c:pt>
                <c:pt idx="5536">
                  <c:v>43318</c:v>
                </c:pt>
                <c:pt idx="5537">
                  <c:v>43319</c:v>
                </c:pt>
                <c:pt idx="5538">
                  <c:v>43320</c:v>
                </c:pt>
                <c:pt idx="5539">
                  <c:v>43321</c:v>
                </c:pt>
                <c:pt idx="5540">
                  <c:v>43322</c:v>
                </c:pt>
                <c:pt idx="5541">
                  <c:v>43325</c:v>
                </c:pt>
                <c:pt idx="5542">
                  <c:v>43326</c:v>
                </c:pt>
                <c:pt idx="5543">
                  <c:v>43327</c:v>
                </c:pt>
                <c:pt idx="5544">
                  <c:v>43328</c:v>
                </c:pt>
                <c:pt idx="5545">
                  <c:v>43329</c:v>
                </c:pt>
                <c:pt idx="5546">
                  <c:v>43332</c:v>
                </c:pt>
                <c:pt idx="5547">
                  <c:v>43333</c:v>
                </c:pt>
                <c:pt idx="5548">
                  <c:v>43334</c:v>
                </c:pt>
                <c:pt idx="5549">
                  <c:v>43335</c:v>
                </c:pt>
                <c:pt idx="5550">
                  <c:v>43336</c:v>
                </c:pt>
                <c:pt idx="5551">
                  <c:v>43339</c:v>
                </c:pt>
                <c:pt idx="5552">
                  <c:v>43340</c:v>
                </c:pt>
                <c:pt idx="5553">
                  <c:v>43341</c:v>
                </c:pt>
                <c:pt idx="5554">
                  <c:v>43342</c:v>
                </c:pt>
                <c:pt idx="5555">
                  <c:v>43343</c:v>
                </c:pt>
                <c:pt idx="5556">
                  <c:v>43346</c:v>
                </c:pt>
                <c:pt idx="5557">
                  <c:v>43347</c:v>
                </c:pt>
                <c:pt idx="5558">
                  <c:v>43348</c:v>
                </c:pt>
                <c:pt idx="5559">
                  <c:v>43349</c:v>
                </c:pt>
                <c:pt idx="5560">
                  <c:v>43350</c:v>
                </c:pt>
                <c:pt idx="5561">
                  <c:v>43353</c:v>
                </c:pt>
                <c:pt idx="5562">
                  <c:v>43354</c:v>
                </c:pt>
                <c:pt idx="5563">
                  <c:v>43355</c:v>
                </c:pt>
                <c:pt idx="5564">
                  <c:v>43356</c:v>
                </c:pt>
                <c:pt idx="5565">
                  <c:v>43357</c:v>
                </c:pt>
                <c:pt idx="5566">
                  <c:v>43360</c:v>
                </c:pt>
                <c:pt idx="5567">
                  <c:v>43361</c:v>
                </c:pt>
                <c:pt idx="5568">
                  <c:v>43362</c:v>
                </c:pt>
                <c:pt idx="5569">
                  <c:v>43363</c:v>
                </c:pt>
                <c:pt idx="5570">
                  <c:v>43364</c:v>
                </c:pt>
                <c:pt idx="5571">
                  <c:v>43367</c:v>
                </c:pt>
                <c:pt idx="5572">
                  <c:v>43368</c:v>
                </c:pt>
                <c:pt idx="5573">
                  <c:v>43369</c:v>
                </c:pt>
                <c:pt idx="5574">
                  <c:v>43370</c:v>
                </c:pt>
                <c:pt idx="5575">
                  <c:v>43371</c:v>
                </c:pt>
                <c:pt idx="5576">
                  <c:v>43374</c:v>
                </c:pt>
                <c:pt idx="5577">
                  <c:v>43375</c:v>
                </c:pt>
                <c:pt idx="5578">
                  <c:v>43376</c:v>
                </c:pt>
                <c:pt idx="5579">
                  <c:v>43377</c:v>
                </c:pt>
                <c:pt idx="5580">
                  <c:v>43378</c:v>
                </c:pt>
                <c:pt idx="5581">
                  <c:v>43381</c:v>
                </c:pt>
                <c:pt idx="5582">
                  <c:v>43382</c:v>
                </c:pt>
                <c:pt idx="5583">
                  <c:v>43383</c:v>
                </c:pt>
                <c:pt idx="5584">
                  <c:v>43384</c:v>
                </c:pt>
                <c:pt idx="5585">
                  <c:v>43385</c:v>
                </c:pt>
                <c:pt idx="5586">
                  <c:v>43388</c:v>
                </c:pt>
                <c:pt idx="5587">
                  <c:v>43389</c:v>
                </c:pt>
                <c:pt idx="5588">
                  <c:v>43390</c:v>
                </c:pt>
                <c:pt idx="5589">
                  <c:v>43391</c:v>
                </c:pt>
                <c:pt idx="5590">
                  <c:v>43392</c:v>
                </c:pt>
                <c:pt idx="5591">
                  <c:v>43395</c:v>
                </c:pt>
                <c:pt idx="5592">
                  <c:v>43396</c:v>
                </c:pt>
                <c:pt idx="5593">
                  <c:v>43397</c:v>
                </c:pt>
                <c:pt idx="5594">
                  <c:v>43398</c:v>
                </c:pt>
                <c:pt idx="5595">
                  <c:v>43399</c:v>
                </c:pt>
                <c:pt idx="5596">
                  <c:v>43402</c:v>
                </c:pt>
                <c:pt idx="5597">
                  <c:v>43403</c:v>
                </c:pt>
                <c:pt idx="5598">
                  <c:v>43404</c:v>
                </c:pt>
                <c:pt idx="5599">
                  <c:v>43405</c:v>
                </c:pt>
                <c:pt idx="5600">
                  <c:v>43406</c:v>
                </c:pt>
                <c:pt idx="5601">
                  <c:v>43409</c:v>
                </c:pt>
                <c:pt idx="5602">
                  <c:v>43410</c:v>
                </c:pt>
                <c:pt idx="5603">
                  <c:v>43411</c:v>
                </c:pt>
                <c:pt idx="5604">
                  <c:v>43412</c:v>
                </c:pt>
                <c:pt idx="5605">
                  <c:v>43413</c:v>
                </c:pt>
                <c:pt idx="5606">
                  <c:v>43416</c:v>
                </c:pt>
                <c:pt idx="5607">
                  <c:v>43417</c:v>
                </c:pt>
                <c:pt idx="5608">
                  <c:v>43418</c:v>
                </c:pt>
                <c:pt idx="5609">
                  <c:v>43419</c:v>
                </c:pt>
                <c:pt idx="5610">
                  <c:v>43420</c:v>
                </c:pt>
                <c:pt idx="5611">
                  <c:v>43423</c:v>
                </c:pt>
                <c:pt idx="5612">
                  <c:v>43424</c:v>
                </c:pt>
                <c:pt idx="5613">
                  <c:v>43425</c:v>
                </c:pt>
                <c:pt idx="5614">
                  <c:v>43426</c:v>
                </c:pt>
                <c:pt idx="5615">
                  <c:v>43427</c:v>
                </c:pt>
                <c:pt idx="5616">
                  <c:v>43430</c:v>
                </c:pt>
                <c:pt idx="5617">
                  <c:v>43431</c:v>
                </c:pt>
                <c:pt idx="5618">
                  <c:v>43432</c:v>
                </c:pt>
                <c:pt idx="5619">
                  <c:v>43433</c:v>
                </c:pt>
                <c:pt idx="5620">
                  <c:v>43434</c:v>
                </c:pt>
                <c:pt idx="5621">
                  <c:v>43437</c:v>
                </c:pt>
                <c:pt idx="5622">
                  <c:v>43438</c:v>
                </c:pt>
                <c:pt idx="5623">
                  <c:v>43439</c:v>
                </c:pt>
                <c:pt idx="5624">
                  <c:v>43440</c:v>
                </c:pt>
                <c:pt idx="5625">
                  <c:v>43441</c:v>
                </c:pt>
                <c:pt idx="5626">
                  <c:v>43444</c:v>
                </c:pt>
                <c:pt idx="5627">
                  <c:v>43445</c:v>
                </c:pt>
                <c:pt idx="5628">
                  <c:v>43446</c:v>
                </c:pt>
                <c:pt idx="5629">
                  <c:v>43447</c:v>
                </c:pt>
                <c:pt idx="5630">
                  <c:v>43448</c:v>
                </c:pt>
                <c:pt idx="5631">
                  <c:v>43451</c:v>
                </c:pt>
                <c:pt idx="5632">
                  <c:v>43452</c:v>
                </c:pt>
                <c:pt idx="5633">
                  <c:v>43453</c:v>
                </c:pt>
                <c:pt idx="5634">
                  <c:v>43454</c:v>
                </c:pt>
                <c:pt idx="5635">
                  <c:v>43455</c:v>
                </c:pt>
                <c:pt idx="5636">
                  <c:v>43458</c:v>
                </c:pt>
                <c:pt idx="5637">
                  <c:v>43459</c:v>
                </c:pt>
                <c:pt idx="5638">
                  <c:v>43460</c:v>
                </c:pt>
                <c:pt idx="5639">
                  <c:v>43461</c:v>
                </c:pt>
                <c:pt idx="5640">
                  <c:v>43462</c:v>
                </c:pt>
                <c:pt idx="5641">
                  <c:v>43465</c:v>
                </c:pt>
                <c:pt idx="5642">
                  <c:v>43466</c:v>
                </c:pt>
                <c:pt idx="5643">
                  <c:v>43467</c:v>
                </c:pt>
                <c:pt idx="5644">
                  <c:v>43468</c:v>
                </c:pt>
                <c:pt idx="5645">
                  <c:v>43469</c:v>
                </c:pt>
                <c:pt idx="5646">
                  <c:v>43472</c:v>
                </c:pt>
                <c:pt idx="5647">
                  <c:v>43473</c:v>
                </c:pt>
                <c:pt idx="5648">
                  <c:v>43474</c:v>
                </c:pt>
                <c:pt idx="5649">
                  <c:v>43475</c:v>
                </c:pt>
                <c:pt idx="5650">
                  <c:v>43476</c:v>
                </c:pt>
                <c:pt idx="5651">
                  <c:v>43479</c:v>
                </c:pt>
                <c:pt idx="5652">
                  <c:v>43480</c:v>
                </c:pt>
                <c:pt idx="5653">
                  <c:v>43481</c:v>
                </c:pt>
                <c:pt idx="5654">
                  <c:v>43482</c:v>
                </c:pt>
                <c:pt idx="5655">
                  <c:v>43483</c:v>
                </c:pt>
                <c:pt idx="5656">
                  <c:v>43486</c:v>
                </c:pt>
                <c:pt idx="5657">
                  <c:v>43487</c:v>
                </c:pt>
                <c:pt idx="5658">
                  <c:v>43488</c:v>
                </c:pt>
                <c:pt idx="5659">
                  <c:v>43489</c:v>
                </c:pt>
                <c:pt idx="5660">
                  <c:v>43490</c:v>
                </c:pt>
                <c:pt idx="5661">
                  <c:v>43493</c:v>
                </c:pt>
                <c:pt idx="5662">
                  <c:v>43494</c:v>
                </c:pt>
                <c:pt idx="5663">
                  <c:v>43495</c:v>
                </c:pt>
                <c:pt idx="5664">
                  <c:v>43496</c:v>
                </c:pt>
                <c:pt idx="5665">
                  <c:v>43497</c:v>
                </c:pt>
                <c:pt idx="5666">
                  <c:v>43500</c:v>
                </c:pt>
                <c:pt idx="5667">
                  <c:v>43501</c:v>
                </c:pt>
                <c:pt idx="5668">
                  <c:v>43502</c:v>
                </c:pt>
                <c:pt idx="5669">
                  <c:v>43503</c:v>
                </c:pt>
                <c:pt idx="5670">
                  <c:v>43504</c:v>
                </c:pt>
                <c:pt idx="5671">
                  <c:v>43507</c:v>
                </c:pt>
                <c:pt idx="5672">
                  <c:v>43508</c:v>
                </c:pt>
                <c:pt idx="5673">
                  <c:v>43509</c:v>
                </c:pt>
                <c:pt idx="5674">
                  <c:v>43510</c:v>
                </c:pt>
                <c:pt idx="5675">
                  <c:v>43511</c:v>
                </c:pt>
                <c:pt idx="5676">
                  <c:v>43514</c:v>
                </c:pt>
                <c:pt idx="5677">
                  <c:v>43515</c:v>
                </c:pt>
                <c:pt idx="5678">
                  <c:v>43516</c:v>
                </c:pt>
                <c:pt idx="5679">
                  <c:v>43517</c:v>
                </c:pt>
                <c:pt idx="5680">
                  <c:v>43518</c:v>
                </c:pt>
                <c:pt idx="5681">
                  <c:v>43521</c:v>
                </c:pt>
                <c:pt idx="5682">
                  <c:v>43522</c:v>
                </c:pt>
                <c:pt idx="5683">
                  <c:v>43523</c:v>
                </c:pt>
                <c:pt idx="5684">
                  <c:v>43524</c:v>
                </c:pt>
                <c:pt idx="5685">
                  <c:v>43525</c:v>
                </c:pt>
                <c:pt idx="5686">
                  <c:v>43528</c:v>
                </c:pt>
                <c:pt idx="5687">
                  <c:v>43529</c:v>
                </c:pt>
                <c:pt idx="5688">
                  <c:v>43530</c:v>
                </c:pt>
                <c:pt idx="5689">
                  <c:v>43531</c:v>
                </c:pt>
                <c:pt idx="5690">
                  <c:v>43532</c:v>
                </c:pt>
                <c:pt idx="5691">
                  <c:v>43535</c:v>
                </c:pt>
                <c:pt idx="5692">
                  <c:v>43536</c:v>
                </c:pt>
                <c:pt idx="5693">
                  <c:v>43537</c:v>
                </c:pt>
                <c:pt idx="5694">
                  <c:v>43538</c:v>
                </c:pt>
                <c:pt idx="5695">
                  <c:v>43539</c:v>
                </c:pt>
                <c:pt idx="5696">
                  <c:v>43542</c:v>
                </c:pt>
                <c:pt idx="5697">
                  <c:v>43543</c:v>
                </c:pt>
                <c:pt idx="5698">
                  <c:v>43544</c:v>
                </c:pt>
                <c:pt idx="5699">
                  <c:v>43545</c:v>
                </c:pt>
                <c:pt idx="5700">
                  <c:v>43546</c:v>
                </c:pt>
                <c:pt idx="5701">
                  <c:v>43549</c:v>
                </c:pt>
                <c:pt idx="5702">
                  <c:v>43550</c:v>
                </c:pt>
                <c:pt idx="5703">
                  <c:v>43551</c:v>
                </c:pt>
                <c:pt idx="5704">
                  <c:v>43552</c:v>
                </c:pt>
                <c:pt idx="5705">
                  <c:v>43553</c:v>
                </c:pt>
                <c:pt idx="5706">
                  <c:v>43556</c:v>
                </c:pt>
                <c:pt idx="5707">
                  <c:v>43557</c:v>
                </c:pt>
                <c:pt idx="5708">
                  <c:v>43558</c:v>
                </c:pt>
                <c:pt idx="5709">
                  <c:v>43559</c:v>
                </c:pt>
                <c:pt idx="5710">
                  <c:v>43560</c:v>
                </c:pt>
                <c:pt idx="5711">
                  <c:v>43563</c:v>
                </c:pt>
                <c:pt idx="5712">
                  <c:v>43564</c:v>
                </c:pt>
                <c:pt idx="5713">
                  <c:v>43565</c:v>
                </c:pt>
                <c:pt idx="5714">
                  <c:v>43566</c:v>
                </c:pt>
                <c:pt idx="5715">
                  <c:v>43567</c:v>
                </c:pt>
                <c:pt idx="5716">
                  <c:v>43570</c:v>
                </c:pt>
                <c:pt idx="5717">
                  <c:v>43571</c:v>
                </c:pt>
                <c:pt idx="5718">
                  <c:v>43572</c:v>
                </c:pt>
                <c:pt idx="5719">
                  <c:v>43573</c:v>
                </c:pt>
                <c:pt idx="5720">
                  <c:v>43574</c:v>
                </c:pt>
                <c:pt idx="5721">
                  <c:v>43577</c:v>
                </c:pt>
                <c:pt idx="5722">
                  <c:v>43578</c:v>
                </c:pt>
                <c:pt idx="5723">
                  <c:v>43579</c:v>
                </c:pt>
                <c:pt idx="5724">
                  <c:v>43580</c:v>
                </c:pt>
                <c:pt idx="5725">
                  <c:v>43581</c:v>
                </c:pt>
                <c:pt idx="5726">
                  <c:v>43584</c:v>
                </c:pt>
                <c:pt idx="5727">
                  <c:v>43585</c:v>
                </c:pt>
                <c:pt idx="5728">
                  <c:v>43586</c:v>
                </c:pt>
                <c:pt idx="5729">
                  <c:v>43587</c:v>
                </c:pt>
                <c:pt idx="5730">
                  <c:v>43588</c:v>
                </c:pt>
                <c:pt idx="5731">
                  <c:v>43591</c:v>
                </c:pt>
                <c:pt idx="5732">
                  <c:v>43592</c:v>
                </c:pt>
                <c:pt idx="5733">
                  <c:v>43593</c:v>
                </c:pt>
                <c:pt idx="5734">
                  <c:v>43594</c:v>
                </c:pt>
                <c:pt idx="5735">
                  <c:v>43595</c:v>
                </c:pt>
                <c:pt idx="5736">
                  <c:v>43598</c:v>
                </c:pt>
                <c:pt idx="5737">
                  <c:v>43599</c:v>
                </c:pt>
                <c:pt idx="5738">
                  <c:v>43600</c:v>
                </c:pt>
                <c:pt idx="5739">
                  <c:v>43601</c:v>
                </c:pt>
                <c:pt idx="5740">
                  <c:v>43602</c:v>
                </c:pt>
                <c:pt idx="5741">
                  <c:v>43605</c:v>
                </c:pt>
                <c:pt idx="5742">
                  <c:v>43606</c:v>
                </c:pt>
                <c:pt idx="5743">
                  <c:v>43607</c:v>
                </c:pt>
                <c:pt idx="5744">
                  <c:v>43608</c:v>
                </c:pt>
                <c:pt idx="5745">
                  <c:v>43609</c:v>
                </c:pt>
                <c:pt idx="5746">
                  <c:v>43612</c:v>
                </c:pt>
                <c:pt idx="5747">
                  <c:v>43613</c:v>
                </c:pt>
                <c:pt idx="5748">
                  <c:v>43614</c:v>
                </c:pt>
                <c:pt idx="5749">
                  <c:v>43615</c:v>
                </c:pt>
                <c:pt idx="5750">
                  <c:v>43616</c:v>
                </c:pt>
                <c:pt idx="5751">
                  <c:v>43619</c:v>
                </c:pt>
                <c:pt idx="5752">
                  <c:v>43620</c:v>
                </c:pt>
                <c:pt idx="5753">
                  <c:v>43621</c:v>
                </c:pt>
                <c:pt idx="5754">
                  <c:v>43622</c:v>
                </c:pt>
                <c:pt idx="5755">
                  <c:v>43623</c:v>
                </c:pt>
                <c:pt idx="5756">
                  <c:v>43626</c:v>
                </c:pt>
                <c:pt idx="5757">
                  <c:v>43627</c:v>
                </c:pt>
                <c:pt idx="5758">
                  <c:v>43628</c:v>
                </c:pt>
                <c:pt idx="5759">
                  <c:v>43629</c:v>
                </c:pt>
                <c:pt idx="5760">
                  <c:v>43630</c:v>
                </c:pt>
                <c:pt idx="5761">
                  <c:v>43633</c:v>
                </c:pt>
                <c:pt idx="5762">
                  <c:v>43634</c:v>
                </c:pt>
                <c:pt idx="5763">
                  <c:v>43635</c:v>
                </c:pt>
                <c:pt idx="5764">
                  <c:v>43636</c:v>
                </c:pt>
                <c:pt idx="5765">
                  <c:v>43637</c:v>
                </c:pt>
                <c:pt idx="5766">
                  <c:v>43640</c:v>
                </c:pt>
                <c:pt idx="5767">
                  <c:v>43641</c:v>
                </c:pt>
                <c:pt idx="5768">
                  <c:v>43642</c:v>
                </c:pt>
                <c:pt idx="5769">
                  <c:v>43643</c:v>
                </c:pt>
                <c:pt idx="5770">
                  <c:v>43644</c:v>
                </c:pt>
                <c:pt idx="5771">
                  <c:v>43647</c:v>
                </c:pt>
                <c:pt idx="5772">
                  <c:v>43648</c:v>
                </c:pt>
                <c:pt idx="5773">
                  <c:v>43649</c:v>
                </c:pt>
                <c:pt idx="5774">
                  <c:v>43650</c:v>
                </c:pt>
                <c:pt idx="5775">
                  <c:v>43651</c:v>
                </c:pt>
                <c:pt idx="5776">
                  <c:v>43654</c:v>
                </c:pt>
                <c:pt idx="5777">
                  <c:v>43655</c:v>
                </c:pt>
                <c:pt idx="5778">
                  <c:v>43656</c:v>
                </c:pt>
                <c:pt idx="5779">
                  <c:v>43657</c:v>
                </c:pt>
                <c:pt idx="5780">
                  <c:v>43658</c:v>
                </c:pt>
                <c:pt idx="5781">
                  <c:v>43661</c:v>
                </c:pt>
                <c:pt idx="5782">
                  <c:v>43662</c:v>
                </c:pt>
                <c:pt idx="5783">
                  <c:v>43663</c:v>
                </c:pt>
                <c:pt idx="5784">
                  <c:v>43664</c:v>
                </c:pt>
                <c:pt idx="5785">
                  <c:v>43665</c:v>
                </c:pt>
                <c:pt idx="5786">
                  <c:v>43668</c:v>
                </c:pt>
                <c:pt idx="5787">
                  <c:v>43669</c:v>
                </c:pt>
                <c:pt idx="5788">
                  <c:v>43670</c:v>
                </c:pt>
                <c:pt idx="5789">
                  <c:v>43671</c:v>
                </c:pt>
                <c:pt idx="5790">
                  <c:v>43672</c:v>
                </c:pt>
                <c:pt idx="5791">
                  <c:v>43675</c:v>
                </c:pt>
                <c:pt idx="5792">
                  <c:v>43676</c:v>
                </c:pt>
                <c:pt idx="5793">
                  <c:v>43677</c:v>
                </c:pt>
                <c:pt idx="5794">
                  <c:v>43678</c:v>
                </c:pt>
                <c:pt idx="5795">
                  <c:v>43679</c:v>
                </c:pt>
                <c:pt idx="5796">
                  <c:v>43682</c:v>
                </c:pt>
                <c:pt idx="5797">
                  <c:v>43683</c:v>
                </c:pt>
                <c:pt idx="5798">
                  <c:v>43684</c:v>
                </c:pt>
                <c:pt idx="5799">
                  <c:v>43685</c:v>
                </c:pt>
                <c:pt idx="5800">
                  <c:v>43686</c:v>
                </c:pt>
                <c:pt idx="5801">
                  <c:v>43689</c:v>
                </c:pt>
                <c:pt idx="5802">
                  <c:v>43690</c:v>
                </c:pt>
                <c:pt idx="5803">
                  <c:v>43691</c:v>
                </c:pt>
                <c:pt idx="5804">
                  <c:v>43692</c:v>
                </c:pt>
                <c:pt idx="5805">
                  <c:v>43693</c:v>
                </c:pt>
                <c:pt idx="5806">
                  <c:v>43696</c:v>
                </c:pt>
                <c:pt idx="5807">
                  <c:v>43697</c:v>
                </c:pt>
                <c:pt idx="5808">
                  <c:v>43698</c:v>
                </c:pt>
                <c:pt idx="5809">
                  <c:v>43699</c:v>
                </c:pt>
                <c:pt idx="5810">
                  <c:v>43700</c:v>
                </c:pt>
                <c:pt idx="5811">
                  <c:v>43703</c:v>
                </c:pt>
                <c:pt idx="5812">
                  <c:v>43704</c:v>
                </c:pt>
                <c:pt idx="5813">
                  <c:v>43705</c:v>
                </c:pt>
                <c:pt idx="5814">
                  <c:v>43706</c:v>
                </c:pt>
                <c:pt idx="5815">
                  <c:v>43707</c:v>
                </c:pt>
                <c:pt idx="5816">
                  <c:v>43710</c:v>
                </c:pt>
                <c:pt idx="5817">
                  <c:v>43711</c:v>
                </c:pt>
                <c:pt idx="5818">
                  <c:v>43712</c:v>
                </c:pt>
                <c:pt idx="5819">
                  <c:v>43713</c:v>
                </c:pt>
                <c:pt idx="5820">
                  <c:v>43714</c:v>
                </c:pt>
                <c:pt idx="5821">
                  <c:v>43717</c:v>
                </c:pt>
                <c:pt idx="5822">
                  <c:v>43718</c:v>
                </c:pt>
                <c:pt idx="5823">
                  <c:v>43719</c:v>
                </c:pt>
                <c:pt idx="5824">
                  <c:v>43720</c:v>
                </c:pt>
                <c:pt idx="5825">
                  <c:v>43721</c:v>
                </c:pt>
                <c:pt idx="5826">
                  <c:v>43724</c:v>
                </c:pt>
                <c:pt idx="5827">
                  <c:v>43725</c:v>
                </c:pt>
                <c:pt idx="5828">
                  <c:v>43726</c:v>
                </c:pt>
                <c:pt idx="5829">
                  <c:v>43727</c:v>
                </c:pt>
                <c:pt idx="5830">
                  <c:v>43728</c:v>
                </c:pt>
                <c:pt idx="5831">
                  <c:v>43731</c:v>
                </c:pt>
                <c:pt idx="5832">
                  <c:v>43732</c:v>
                </c:pt>
                <c:pt idx="5833">
                  <c:v>43733</c:v>
                </c:pt>
                <c:pt idx="5834">
                  <c:v>43734</c:v>
                </c:pt>
                <c:pt idx="5835">
                  <c:v>43735</c:v>
                </c:pt>
                <c:pt idx="5836">
                  <c:v>43738</c:v>
                </c:pt>
                <c:pt idx="5837">
                  <c:v>43739</c:v>
                </c:pt>
                <c:pt idx="5838">
                  <c:v>43740</c:v>
                </c:pt>
                <c:pt idx="5839">
                  <c:v>43741</c:v>
                </c:pt>
                <c:pt idx="5840">
                  <c:v>43742</c:v>
                </c:pt>
                <c:pt idx="5841">
                  <c:v>43745</c:v>
                </c:pt>
                <c:pt idx="5842">
                  <c:v>43746</c:v>
                </c:pt>
                <c:pt idx="5843">
                  <c:v>43747</c:v>
                </c:pt>
                <c:pt idx="5844">
                  <c:v>43748</c:v>
                </c:pt>
                <c:pt idx="5845">
                  <c:v>43749</c:v>
                </c:pt>
                <c:pt idx="5846">
                  <c:v>43752</c:v>
                </c:pt>
                <c:pt idx="5847">
                  <c:v>43753</c:v>
                </c:pt>
                <c:pt idx="5848">
                  <c:v>43754</c:v>
                </c:pt>
                <c:pt idx="5849">
                  <c:v>43755</c:v>
                </c:pt>
                <c:pt idx="5850">
                  <c:v>43756</c:v>
                </c:pt>
                <c:pt idx="5851">
                  <c:v>43759</c:v>
                </c:pt>
                <c:pt idx="5852">
                  <c:v>43760</c:v>
                </c:pt>
                <c:pt idx="5853">
                  <c:v>43761</c:v>
                </c:pt>
                <c:pt idx="5854">
                  <c:v>43762</c:v>
                </c:pt>
                <c:pt idx="5855">
                  <c:v>43763</c:v>
                </c:pt>
                <c:pt idx="5856">
                  <c:v>43766</c:v>
                </c:pt>
                <c:pt idx="5857">
                  <c:v>43767</c:v>
                </c:pt>
                <c:pt idx="5858">
                  <c:v>43768</c:v>
                </c:pt>
                <c:pt idx="5859">
                  <c:v>43769</c:v>
                </c:pt>
                <c:pt idx="5860">
                  <c:v>43770</c:v>
                </c:pt>
                <c:pt idx="5861">
                  <c:v>43773</c:v>
                </c:pt>
                <c:pt idx="5862">
                  <c:v>43774</c:v>
                </c:pt>
                <c:pt idx="5863">
                  <c:v>43775</c:v>
                </c:pt>
                <c:pt idx="5864">
                  <c:v>43776</c:v>
                </c:pt>
                <c:pt idx="5865">
                  <c:v>43777</c:v>
                </c:pt>
                <c:pt idx="5866">
                  <c:v>43780</c:v>
                </c:pt>
                <c:pt idx="5867">
                  <c:v>43781</c:v>
                </c:pt>
                <c:pt idx="5868">
                  <c:v>43782</c:v>
                </c:pt>
                <c:pt idx="5869">
                  <c:v>43783</c:v>
                </c:pt>
                <c:pt idx="5870">
                  <c:v>43784</c:v>
                </c:pt>
                <c:pt idx="5871">
                  <c:v>43787</c:v>
                </c:pt>
                <c:pt idx="5872">
                  <c:v>43788</c:v>
                </c:pt>
                <c:pt idx="5873">
                  <c:v>43789</c:v>
                </c:pt>
                <c:pt idx="5874">
                  <c:v>43790</c:v>
                </c:pt>
                <c:pt idx="5875">
                  <c:v>43791</c:v>
                </c:pt>
                <c:pt idx="5876">
                  <c:v>43794</c:v>
                </c:pt>
                <c:pt idx="5877">
                  <c:v>43795</c:v>
                </c:pt>
                <c:pt idx="5878">
                  <c:v>43796</c:v>
                </c:pt>
                <c:pt idx="5879">
                  <c:v>43797</c:v>
                </c:pt>
                <c:pt idx="5880">
                  <c:v>43798</c:v>
                </c:pt>
                <c:pt idx="5881">
                  <c:v>43801</c:v>
                </c:pt>
                <c:pt idx="5882">
                  <c:v>43802</c:v>
                </c:pt>
                <c:pt idx="5883">
                  <c:v>43803</c:v>
                </c:pt>
                <c:pt idx="5884">
                  <c:v>43804</c:v>
                </c:pt>
                <c:pt idx="5885">
                  <c:v>43805</c:v>
                </c:pt>
                <c:pt idx="5886">
                  <c:v>43808</c:v>
                </c:pt>
                <c:pt idx="5887">
                  <c:v>43809</c:v>
                </c:pt>
                <c:pt idx="5888">
                  <c:v>43810</c:v>
                </c:pt>
                <c:pt idx="5889">
                  <c:v>43811</c:v>
                </c:pt>
                <c:pt idx="5890">
                  <c:v>43812</c:v>
                </c:pt>
                <c:pt idx="5891">
                  <c:v>43815</c:v>
                </c:pt>
                <c:pt idx="5892">
                  <c:v>43816</c:v>
                </c:pt>
                <c:pt idx="5893">
                  <c:v>43817</c:v>
                </c:pt>
                <c:pt idx="5894">
                  <c:v>43818</c:v>
                </c:pt>
                <c:pt idx="5895">
                  <c:v>43819</c:v>
                </c:pt>
                <c:pt idx="5896">
                  <c:v>43822</c:v>
                </c:pt>
                <c:pt idx="5897">
                  <c:v>43823</c:v>
                </c:pt>
                <c:pt idx="5898">
                  <c:v>43824</c:v>
                </c:pt>
                <c:pt idx="5899">
                  <c:v>43825</c:v>
                </c:pt>
                <c:pt idx="5900">
                  <c:v>43826</c:v>
                </c:pt>
                <c:pt idx="5901">
                  <c:v>43829</c:v>
                </c:pt>
                <c:pt idx="5902">
                  <c:v>43830</c:v>
                </c:pt>
                <c:pt idx="5903">
                  <c:v>43831</c:v>
                </c:pt>
                <c:pt idx="5904">
                  <c:v>43832</c:v>
                </c:pt>
                <c:pt idx="5905">
                  <c:v>43833</c:v>
                </c:pt>
                <c:pt idx="5906">
                  <c:v>43836</c:v>
                </c:pt>
                <c:pt idx="5907">
                  <c:v>43837</c:v>
                </c:pt>
                <c:pt idx="5908">
                  <c:v>43838</c:v>
                </c:pt>
                <c:pt idx="5909">
                  <c:v>43839</c:v>
                </c:pt>
                <c:pt idx="5910">
                  <c:v>43840</c:v>
                </c:pt>
                <c:pt idx="5911">
                  <c:v>43843</c:v>
                </c:pt>
                <c:pt idx="5912">
                  <c:v>43844</c:v>
                </c:pt>
                <c:pt idx="5913">
                  <c:v>43845</c:v>
                </c:pt>
                <c:pt idx="5914">
                  <c:v>43846</c:v>
                </c:pt>
                <c:pt idx="5915">
                  <c:v>43847</c:v>
                </c:pt>
                <c:pt idx="5916">
                  <c:v>43850</c:v>
                </c:pt>
                <c:pt idx="5917">
                  <c:v>43851</c:v>
                </c:pt>
                <c:pt idx="5918">
                  <c:v>43852</c:v>
                </c:pt>
                <c:pt idx="5919">
                  <c:v>43853</c:v>
                </c:pt>
                <c:pt idx="5920">
                  <c:v>43854</c:v>
                </c:pt>
                <c:pt idx="5921">
                  <c:v>43857</c:v>
                </c:pt>
                <c:pt idx="5922">
                  <c:v>43858</c:v>
                </c:pt>
                <c:pt idx="5923">
                  <c:v>43859</c:v>
                </c:pt>
                <c:pt idx="5924">
                  <c:v>43860</c:v>
                </c:pt>
                <c:pt idx="5925">
                  <c:v>43861</c:v>
                </c:pt>
                <c:pt idx="5926">
                  <c:v>43864</c:v>
                </c:pt>
                <c:pt idx="5927">
                  <c:v>43865</c:v>
                </c:pt>
                <c:pt idx="5928">
                  <c:v>43866</c:v>
                </c:pt>
                <c:pt idx="5929">
                  <c:v>43867</c:v>
                </c:pt>
                <c:pt idx="5930">
                  <c:v>43868</c:v>
                </c:pt>
                <c:pt idx="5931">
                  <c:v>43871</c:v>
                </c:pt>
                <c:pt idx="5932">
                  <c:v>43872</c:v>
                </c:pt>
                <c:pt idx="5933">
                  <c:v>43873</c:v>
                </c:pt>
                <c:pt idx="5934">
                  <c:v>43874</c:v>
                </c:pt>
                <c:pt idx="5935">
                  <c:v>43875</c:v>
                </c:pt>
                <c:pt idx="5936">
                  <c:v>43878</c:v>
                </c:pt>
                <c:pt idx="5937">
                  <c:v>43879</c:v>
                </c:pt>
                <c:pt idx="5938">
                  <c:v>43880</c:v>
                </c:pt>
                <c:pt idx="5939">
                  <c:v>43881</c:v>
                </c:pt>
                <c:pt idx="5940">
                  <c:v>43882</c:v>
                </c:pt>
                <c:pt idx="5941">
                  <c:v>43885</c:v>
                </c:pt>
                <c:pt idx="5942">
                  <c:v>43886</c:v>
                </c:pt>
                <c:pt idx="5943">
                  <c:v>43887</c:v>
                </c:pt>
                <c:pt idx="5944">
                  <c:v>43888</c:v>
                </c:pt>
                <c:pt idx="5945">
                  <c:v>43889</c:v>
                </c:pt>
                <c:pt idx="5946">
                  <c:v>43892</c:v>
                </c:pt>
                <c:pt idx="5947">
                  <c:v>43893</c:v>
                </c:pt>
                <c:pt idx="5948">
                  <c:v>43894</c:v>
                </c:pt>
                <c:pt idx="5949">
                  <c:v>43895</c:v>
                </c:pt>
                <c:pt idx="5950">
                  <c:v>43896</c:v>
                </c:pt>
                <c:pt idx="5951">
                  <c:v>43899</c:v>
                </c:pt>
                <c:pt idx="5952">
                  <c:v>43900</c:v>
                </c:pt>
                <c:pt idx="5953">
                  <c:v>43901</c:v>
                </c:pt>
                <c:pt idx="5954">
                  <c:v>43902</c:v>
                </c:pt>
                <c:pt idx="5955">
                  <c:v>43903</c:v>
                </c:pt>
                <c:pt idx="5956">
                  <c:v>43906</c:v>
                </c:pt>
                <c:pt idx="5957">
                  <c:v>43907</c:v>
                </c:pt>
                <c:pt idx="5958">
                  <c:v>43908</c:v>
                </c:pt>
                <c:pt idx="5959">
                  <c:v>43909</c:v>
                </c:pt>
                <c:pt idx="5960">
                  <c:v>43910</c:v>
                </c:pt>
                <c:pt idx="5961">
                  <c:v>43913</c:v>
                </c:pt>
                <c:pt idx="5962">
                  <c:v>43914</c:v>
                </c:pt>
                <c:pt idx="5963">
                  <c:v>43915</c:v>
                </c:pt>
                <c:pt idx="5964">
                  <c:v>43916</c:v>
                </c:pt>
                <c:pt idx="5965">
                  <c:v>43917</c:v>
                </c:pt>
                <c:pt idx="5966">
                  <c:v>43920</c:v>
                </c:pt>
                <c:pt idx="5967">
                  <c:v>43921</c:v>
                </c:pt>
                <c:pt idx="5968">
                  <c:v>43922</c:v>
                </c:pt>
                <c:pt idx="5969">
                  <c:v>43923</c:v>
                </c:pt>
                <c:pt idx="5970">
                  <c:v>43924</c:v>
                </c:pt>
                <c:pt idx="5971">
                  <c:v>43927</c:v>
                </c:pt>
                <c:pt idx="5972">
                  <c:v>43928</c:v>
                </c:pt>
                <c:pt idx="5973">
                  <c:v>43929</c:v>
                </c:pt>
                <c:pt idx="5974">
                  <c:v>43930</c:v>
                </c:pt>
                <c:pt idx="5975">
                  <c:v>43931</c:v>
                </c:pt>
                <c:pt idx="5976">
                  <c:v>43934</c:v>
                </c:pt>
                <c:pt idx="5977">
                  <c:v>43935</c:v>
                </c:pt>
                <c:pt idx="5978">
                  <c:v>43936</c:v>
                </c:pt>
                <c:pt idx="5979">
                  <c:v>43937</c:v>
                </c:pt>
                <c:pt idx="5980">
                  <c:v>43938</c:v>
                </c:pt>
                <c:pt idx="5981">
                  <c:v>43941</c:v>
                </c:pt>
                <c:pt idx="5982">
                  <c:v>43942</c:v>
                </c:pt>
                <c:pt idx="5983">
                  <c:v>43943</c:v>
                </c:pt>
                <c:pt idx="5984">
                  <c:v>43944</c:v>
                </c:pt>
                <c:pt idx="5985">
                  <c:v>43945</c:v>
                </c:pt>
                <c:pt idx="5986">
                  <c:v>43948</c:v>
                </c:pt>
                <c:pt idx="5987">
                  <c:v>43949</c:v>
                </c:pt>
                <c:pt idx="5988">
                  <c:v>43950</c:v>
                </c:pt>
                <c:pt idx="5989">
                  <c:v>43951</c:v>
                </c:pt>
                <c:pt idx="5990">
                  <c:v>43952</c:v>
                </c:pt>
                <c:pt idx="5991">
                  <c:v>43955</c:v>
                </c:pt>
                <c:pt idx="5992">
                  <c:v>43956</c:v>
                </c:pt>
                <c:pt idx="5993">
                  <c:v>43957</c:v>
                </c:pt>
                <c:pt idx="5994">
                  <c:v>43958</c:v>
                </c:pt>
                <c:pt idx="5995">
                  <c:v>43959</c:v>
                </c:pt>
                <c:pt idx="5996">
                  <c:v>43962</c:v>
                </c:pt>
                <c:pt idx="5997">
                  <c:v>43963</c:v>
                </c:pt>
                <c:pt idx="5998">
                  <c:v>43964</c:v>
                </c:pt>
                <c:pt idx="5999">
                  <c:v>43965</c:v>
                </c:pt>
                <c:pt idx="6000">
                  <c:v>43966</c:v>
                </c:pt>
                <c:pt idx="6001">
                  <c:v>43969</c:v>
                </c:pt>
                <c:pt idx="6002">
                  <c:v>43970</c:v>
                </c:pt>
                <c:pt idx="6003">
                  <c:v>43971</c:v>
                </c:pt>
                <c:pt idx="6004">
                  <c:v>43972</c:v>
                </c:pt>
                <c:pt idx="6005">
                  <c:v>43973</c:v>
                </c:pt>
                <c:pt idx="6006">
                  <c:v>43976</c:v>
                </c:pt>
                <c:pt idx="6007">
                  <c:v>43977</c:v>
                </c:pt>
                <c:pt idx="6008">
                  <c:v>43978</c:v>
                </c:pt>
                <c:pt idx="6009">
                  <c:v>43979</c:v>
                </c:pt>
                <c:pt idx="6010">
                  <c:v>43980</c:v>
                </c:pt>
                <c:pt idx="6011">
                  <c:v>43983</c:v>
                </c:pt>
                <c:pt idx="6012">
                  <c:v>43984</c:v>
                </c:pt>
                <c:pt idx="6013">
                  <c:v>43985</c:v>
                </c:pt>
                <c:pt idx="6014">
                  <c:v>43986</c:v>
                </c:pt>
                <c:pt idx="6015">
                  <c:v>43987</c:v>
                </c:pt>
                <c:pt idx="6016">
                  <c:v>43990</c:v>
                </c:pt>
                <c:pt idx="6017">
                  <c:v>43991</c:v>
                </c:pt>
                <c:pt idx="6018">
                  <c:v>43992</c:v>
                </c:pt>
                <c:pt idx="6019">
                  <c:v>43993</c:v>
                </c:pt>
                <c:pt idx="6020">
                  <c:v>43994</c:v>
                </c:pt>
                <c:pt idx="6021">
                  <c:v>43997</c:v>
                </c:pt>
                <c:pt idx="6022">
                  <c:v>43998</c:v>
                </c:pt>
                <c:pt idx="6023">
                  <c:v>43999</c:v>
                </c:pt>
                <c:pt idx="6024">
                  <c:v>44000</c:v>
                </c:pt>
                <c:pt idx="6025">
                  <c:v>44001</c:v>
                </c:pt>
                <c:pt idx="6026">
                  <c:v>44004</c:v>
                </c:pt>
                <c:pt idx="6027">
                  <c:v>44005</c:v>
                </c:pt>
                <c:pt idx="6028">
                  <c:v>44006</c:v>
                </c:pt>
                <c:pt idx="6029">
                  <c:v>44007</c:v>
                </c:pt>
                <c:pt idx="6030">
                  <c:v>44008</c:v>
                </c:pt>
                <c:pt idx="6031">
                  <c:v>44011</c:v>
                </c:pt>
                <c:pt idx="6032">
                  <c:v>44012</c:v>
                </c:pt>
                <c:pt idx="6033">
                  <c:v>44013</c:v>
                </c:pt>
                <c:pt idx="6034">
                  <c:v>44014</c:v>
                </c:pt>
                <c:pt idx="6035">
                  <c:v>44015</c:v>
                </c:pt>
                <c:pt idx="6036">
                  <c:v>44018</c:v>
                </c:pt>
                <c:pt idx="6037">
                  <c:v>44019</c:v>
                </c:pt>
                <c:pt idx="6038">
                  <c:v>44020</c:v>
                </c:pt>
                <c:pt idx="6039">
                  <c:v>44021</c:v>
                </c:pt>
                <c:pt idx="6040">
                  <c:v>44022</c:v>
                </c:pt>
                <c:pt idx="6041">
                  <c:v>44025</c:v>
                </c:pt>
                <c:pt idx="6042">
                  <c:v>44026</c:v>
                </c:pt>
                <c:pt idx="6043">
                  <c:v>44027</c:v>
                </c:pt>
                <c:pt idx="6044">
                  <c:v>44028</c:v>
                </c:pt>
                <c:pt idx="6045">
                  <c:v>44029</c:v>
                </c:pt>
                <c:pt idx="6046">
                  <c:v>44032</c:v>
                </c:pt>
                <c:pt idx="6047">
                  <c:v>44033</c:v>
                </c:pt>
                <c:pt idx="6048">
                  <c:v>44034</c:v>
                </c:pt>
                <c:pt idx="6049">
                  <c:v>44035</c:v>
                </c:pt>
                <c:pt idx="6050">
                  <c:v>44036</c:v>
                </c:pt>
                <c:pt idx="6051">
                  <c:v>44039</c:v>
                </c:pt>
                <c:pt idx="6052">
                  <c:v>44040</c:v>
                </c:pt>
                <c:pt idx="6053">
                  <c:v>44041</c:v>
                </c:pt>
                <c:pt idx="6054">
                  <c:v>44042</c:v>
                </c:pt>
                <c:pt idx="6055">
                  <c:v>44043</c:v>
                </c:pt>
                <c:pt idx="6056">
                  <c:v>44046</c:v>
                </c:pt>
                <c:pt idx="6057">
                  <c:v>44047</c:v>
                </c:pt>
                <c:pt idx="6058">
                  <c:v>44048</c:v>
                </c:pt>
                <c:pt idx="6059">
                  <c:v>44049</c:v>
                </c:pt>
                <c:pt idx="6060">
                  <c:v>44050</c:v>
                </c:pt>
                <c:pt idx="6061">
                  <c:v>44053</c:v>
                </c:pt>
                <c:pt idx="6062">
                  <c:v>44054</c:v>
                </c:pt>
                <c:pt idx="6063">
                  <c:v>44055</c:v>
                </c:pt>
                <c:pt idx="6064">
                  <c:v>44056</c:v>
                </c:pt>
                <c:pt idx="6065">
                  <c:v>44057</c:v>
                </c:pt>
                <c:pt idx="6066">
                  <c:v>44060</c:v>
                </c:pt>
                <c:pt idx="6067">
                  <c:v>44061</c:v>
                </c:pt>
                <c:pt idx="6068">
                  <c:v>44062</c:v>
                </c:pt>
                <c:pt idx="6069">
                  <c:v>44063</c:v>
                </c:pt>
                <c:pt idx="6070">
                  <c:v>44064</c:v>
                </c:pt>
                <c:pt idx="6071">
                  <c:v>44067</c:v>
                </c:pt>
                <c:pt idx="6072">
                  <c:v>44068</c:v>
                </c:pt>
                <c:pt idx="6073">
                  <c:v>44069</c:v>
                </c:pt>
                <c:pt idx="6074">
                  <c:v>44070</c:v>
                </c:pt>
                <c:pt idx="6075">
                  <c:v>44071</c:v>
                </c:pt>
                <c:pt idx="6076">
                  <c:v>44074</c:v>
                </c:pt>
                <c:pt idx="6077">
                  <c:v>44075</c:v>
                </c:pt>
                <c:pt idx="6078">
                  <c:v>44076</c:v>
                </c:pt>
                <c:pt idx="6079">
                  <c:v>44077</c:v>
                </c:pt>
                <c:pt idx="6080">
                  <c:v>44078</c:v>
                </c:pt>
                <c:pt idx="6081">
                  <c:v>44081</c:v>
                </c:pt>
                <c:pt idx="6082">
                  <c:v>44082</c:v>
                </c:pt>
                <c:pt idx="6083">
                  <c:v>44083</c:v>
                </c:pt>
                <c:pt idx="6084">
                  <c:v>44084</c:v>
                </c:pt>
                <c:pt idx="6085">
                  <c:v>44085</c:v>
                </c:pt>
                <c:pt idx="6086">
                  <c:v>44088</c:v>
                </c:pt>
                <c:pt idx="6087">
                  <c:v>44089</c:v>
                </c:pt>
                <c:pt idx="6088">
                  <c:v>44090</c:v>
                </c:pt>
                <c:pt idx="6089">
                  <c:v>44091</c:v>
                </c:pt>
                <c:pt idx="6090">
                  <c:v>44092</c:v>
                </c:pt>
                <c:pt idx="6091">
                  <c:v>44095</c:v>
                </c:pt>
                <c:pt idx="6092">
                  <c:v>44096</c:v>
                </c:pt>
                <c:pt idx="6093">
                  <c:v>44097</c:v>
                </c:pt>
                <c:pt idx="6094">
                  <c:v>44098</c:v>
                </c:pt>
                <c:pt idx="6095">
                  <c:v>44099</c:v>
                </c:pt>
                <c:pt idx="6096">
                  <c:v>44102</c:v>
                </c:pt>
                <c:pt idx="6097">
                  <c:v>44103</c:v>
                </c:pt>
                <c:pt idx="6098">
                  <c:v>44104</c:v>
                </c:pt>
                <c:pt idx="6099">
                  <c:v>44105</c:v>
                </c:pt>
                <c:pt idx="6100">
                  <c:v>44106</c:v>
                </c:pt>
                <c:pt idx="6101">
                  <c:v>44109</c:v>
                </c:pt>
                <c:pt idx="6102">
                  <c:v>44110</c:v>
                </c:pt>
                <c:pt idx="6103">
                  <c:v>44111</c:v>
                </c:pt>
                <c:pt idx="6104">
                  <c:v>44112</c:v>
                </c:pt>
                <c:pt idx="6105">
                  <c:v>44113</c:v>
                </c:pt>
                <c:pt idx="6106">
                  <c:v>44116</c:v>
                </c:pt>
                <c:pt idx="6107">
                  <c:v>44117</c:v>
                </c:pt>
                <c:pt idx="6108">
                  <c:v>44118</c:v>
                </c:pt>
                <c:pt idx="6109">
                  <c:v>44119</c:v>
                </c:pt>
                <c:pt idx="6110">
                  <c:v>44120</c:v>
                </c:pt>
                <c:pt idx="6111">
                  <c:v>44123</c:v>
                </c:pt>
                <c:pt idx="6112">
                  <c:v>44124</c:v>
                </c:pt>
                <c:pt idx="6113">
                  <c:v>44125</c:v>
                </c:pt>
                <c:pt idx="6114">
                  <c:v>44126</c:v>
                </c:pt>
                <c:pt idx="6115">
                  <c:v>44127</c:v>
                </c:pt>
                <c:pt idx="6116">
                  <c:v>44130</c:v>
                </c:pt>
                <c:pt idx="6117">
                  <c:v>44131</c:v>
                </c:pt>
                <c:pt idx="6118">
                  <c:v>44132</c:v>
                </c:pt>
                <c:pt idx="6119">
                  <c:v>44133</c:v>
                </c:pt>
                <c:pt idx="6120">
                  <c:v>44134</c:v>
                </c:pt>
                <c:pt idx="6121">
                  <c:v>44137</c:v>
                </c:pt>
                <c:pt idx="6122">
                  <c:v>44138</c:v>
                </c:pt>
                <c:pt idx="6123">
                  <c:v>44139</c:v>
                </c:pt>
                <c:pt idx="6124">
                  <c:v>44140</c:v>
                </c:pt>
                <c:pt idx="6125">
                  <c:v>44141</c:v>
                </c:pt>
                <c:pt idx="6126">
                  <c:v>44144</c:v>
                </c:pt>
                <c:pt idx="6127">
                  <c:v>44145</c:v>
                </c:pt>
                <c:pt idx="6128">
                  <c:v>44146</c:v>
                </c:pt>
                <c:pt idx="6129">
                  <c:v>44147</c:v>
                </c:pt>
                <c:pt idx="6130">
                  <c:v>44148</c:v>
                </c:pt>
                <c:pt idx="6131">
                  <c:v>44151</c:v>
                </c:pt>
                <c:pt idx="6132">
                  <c:v>44152</c:v>
                </c:pt>
                <c:pt idx="6133">
                  <c:v>44153</c:v>
                </c:pt>
                <c:pt idx="6134">
                  <c:v>44154</c:v>
                </c:pt>
                <c:pt idx="6135">
                  <c:v>44155</c:v>
                </c:pt>
                <c:pt idx="6136">
                  <c:v>44158</c:v>
                </c:pt>
                <c:pt idx="6137">
                  <c:v>44159</c:v>
                </c:pt>
                <c:pt idx="6138">
                  <c:v>44160</c:v>
                </c:pt>
                <c:pt idx="6139">
                  <c:v>44161</c:v>
                </c:pt>
                <c:pt idx="6140">
                  <c:v>44162</c:v>
                </c:pt>
                <c:pt idx="6141">
                  <c:v>44165</c:v>
                </c:pt>
                <c:pt idx="6142">
                  <c:v>44166</c:v>
                </c:pt>
                <c:pt idx="6143">
                  <c:v>44167</c:v>
                </c:pt>
                <c:pt idx="6144">
                  <c:v>44168</c:v>
                </c:pt>
                <c:pt idx="6145">
                  <c:v>44169</c:v>
                </c:pt>
                <c:pt idx="6146">
                  <c:v>44172</c:v>
                </c:pt>
                <c:pt idx="6147">
                  <c:v>44173</c:v>
                </c:pt>
                <c:pt idx="6148">
                  <c:v>44174</c:v>
                </c:pt>
                <c:pt idx="6149">
                  <c:v>44175</c:v>
                </c:pt>
                <c:pt idx="6150">
                  <c:v>44176</c:v>
                </c:pt>
                <c:pt idx="6151">
                  <c:v>44179</c:v>
                </c:pt>
                <c:pt idx="6152">
                  <c:v>44180</c:v>
                </c:pt>
                <c:pt idx="6153">
                  <c:v>44181</c:v>
                </c:pt>
                <c:pt idx="6154">
                  <c:v>44182</c:v>
                </c:pt>
                <c:pt idx="6155">
                  <c:v>44183</c:v>
                </c:pt>
                <c:pt idx="6156">
                  <c:v>44186</c:v>
                </c:pt>
                <c:pt idx="6157">
                  <c:v>44187</c:v>
                </c:pt>
                <c:pt idx="6158">
                  <c:v>44188</c:v>
                </c:pt>
                <c:pt idx="6159">
                  <c:v>44189</c:v>
                </c:pt>
                <c:pt idx="6160">
                  <c:v>44190</c:v>
                </c:pt>
                <c:pt idx="6161">
                  <c:v>44193</c:v>
                </c:pt>
                <c:pt idx="6162">
                  <c:v>44194</c:v>
                </c:pt>
                <c:pt idx="6163">
                  <c:v>44195</c:v>
                </c:pt>
                <c:pt idx="6164">
                  <c:v>44196</c:v>
                </c:pt>
                <c:pt idx="6165">
                  <c:v>44197</c:v>
                </c:pt>
                <c:pt idx="6166">
                  <c:v>44200</c:v>
                </c:pt>
                <c:pt idx="6167">
                  <c:v>44201</c:v>
                </c:pt>
                <c:pt idx="6168">
                  <c:v>44202</c:v>
                </c:pt>
                <c:pt idx="6169">
                  <c:v>44203</c:v>
                </c:pt>
                <c:pt idx="6170">
                  <c:v>44204</c:v>
                </c:pt>
                <c:pt idx="6171">
                  <c:v>44207</c:v>
                </c:pt>
                <c:pt idx="6172">
                  <c:v>44208</c:v>
                </c:pt>
                <c:pt idx="6173">
                  <c:v>44209</c:v>
                </c:pt>
                <c:pt idx="6174">
                  <c:v>44210</c:v>
                </c:pt>
                <c:pt idx="6175">
                  <c:v>44211</c:v>
                </c:pt>
                <c:pt idx="6176">
                  <c:v>44214</c:v>
                </c:pt>
                <c:pt idx="6177">
                  <c:v>44215</c:v>
                </c:pt>
                <c:pt idx="6178">
                  <c:v>44216</c:v>
                </c:pt>
                <c:pt idx="6179">
                  <c:v>44217</c:v>
                </c:pt>
                <c:pt idx="6180">
                  <c:v>44218</c:v>
                </c:pt>
                <c:pt idx="6181">
                  <c:v>44221</c:v>
                </c:pt>
                <c:pt idx="6182">
                  <c:v>44222</c:v>
                </c:pt>
                <c:pt idx="6183">
                  <c:v>44223</c:v>
                </c:pt>
                <c:pt idx="6184">
                  <c:v>44224</c:v>
                </c:pt>
                <c:pt idx="6185">
                  <c:v>44225</c:v>
                </c:pt>
                <c:pt idx="6186">
                  <c:v>44228</c:v>
                </c:pt>
                <c:pt idx="6187">
                  <c:v>44229</c:v>
                </c:pt>
                <c:pt idx="6188">
                  <c:v>44230</c:v>
                </c:pt>
                <c:pt idx="6189">
                  <c:v>44231</c:v>
                </c:pt>
                <c:pt idx="6190">
                  <c:v>44232</c:v>
                </c:pt>
                <c:pt idx="6191">
                  <c:v>44235</c:v>
                </c:pt>
                <c:pt idx="6192">
                  <c:v>44236</c:v>
                </c:pt>
                <c:pt idx="6193">
                  <c:v>44237</c:v>
                </c:pt>
                <c:pt idx="6194">
                  <c:v>44238</c:v>
                </c:pt>
                <c:pt idx="6195">
                  <c:v>44239</c:v>
                </c:pt>
                <c:pt idx="6196">
                  <c:v>44242</c:v>
                </c:pt>
                <c:pt idx="6197">
                  <c:v>44243</c:v>
                </c:pt>
                <c:pt idx="6198">
                  <c:v>44244</c:v>
                </c:pt>
                <c:pt idx="6199">
                  <c:v>44245</c:v>
                </c:pt>
                <c:pt idx="6200">
                  <c:v>44246</c:v>
                </c:pt>
                <c:pt idx="6201">
                  <c:v>44249</c:v>
                </c:pt>
                <c:pt idx="6202">
                  <c:v>44250</c:v>
                </c:pt>
                <c:pt idx="6203">
                  <c:v>44251</c:v>
                </c:pt>
                <c:pt idx="6204">
                  <c:v>44252</c:v>
                </c:pt>
                <c:pt idx="6205">
                  <c:v>44253</c:v>
                </c:pt>
                <c:pt idx="6206">
                  <c:v>44256</c:v>
                </c:pt>
                <c:pt idx="6207">
                  <c:v>44257</c:v>
                </c:pt>
                <c:pt idx="6208">
                  <c:v>44258</c:v>
                </c:pt>
                <c:pt idx="6209">
                  <c:v>44259</c:v>
                </c:pt>
                <c:pt idx="6210">
                  <c:v>44260</c:v>
                </c:pt>
                <c:pt idx="6211">
                  <c:v>44263</c:v>
                </c:pt>
                <c:pt idx="6212">
                  <c:v>44264</c:v>
                </c:pt>
                <c:pt idx="6213">
                  <c:v>44265</c:v>
                </c:pt>
                <c:pt idx="6214">
                  <c:v>44266</c:v>
                </c:pt>
                <c:pt idx="6215">
                  <c:v>44267</c:v>
                </c:pt>
                <c:pt idx="6216">
                  <c:v>44270</c:v>
                </c:pt>
                <c:pt idx="6217">
                  <c:v>44271</c:v>
                </c:pt>
                <c:pt idx="6218">
                  <c:v>44272</c:v>
                </c:pt>
                <c:pt idx="6219">
                  <c:v>44273</c:v>
                </c:pt>
                <c:pt idx="6220">
                  <c:v>44274</c:v>
                </c:pt>
                <c:pt idx="6221">
                  <c:v>44277</c:v>
                </c:pt>
                <c:pt idx="6222">
                  <c:v>44278</c:v>
                </c:pt>
                <c:pt idx="6223">
                  <c:v>44279</c:v>
                </c:pt>
                <c:pt idx="6224">
                  <c:v>44280</c:v>
                </c:pt>
                <c:pt idx="6225">
                  <c:v>44281</c:v>
                </c:pt>
                <c:pt idx="6226">
                  <c:v>44284</c:v>
                </c:pt>
                <c:pt idx="6227">
                  <c:v>44285</c:v>
                </c:pt>
                <c:pt idx="6228">
                  <c:v>44286</c:v>
                </c:pt>
                <c:pt idx="6229">
                  <c:v>44287</c:v>
                </c:pt>
                <c:pt idx="6230">
                  <c:v>44288</c:v>
                </c:pt>
                <c:pt idx="6231">
                  <c:v>44291</c:v>
                </c:pt>
                <c:pt idx="6232">
                  <c:v>44292</c:v>
                </c:pt>
                <c:pt idx="6233">
                  <c:v>44293</c:v>
                </c:pt>
                <c:pt idx="6234">
                  <c:v>44294</c:v>
                </c:pt>
                <c:pt idx="6235">
                  <c:v>44295</c:v>
                </c:pt>
                <c:pt idx="6236">
                  <c:v>44298</c:v>
                </c:pt>
                <c:pt idx="6237">
                  <c:v>44299</c:v>
                </c:pt>
                <c:pt idx="6238">
                  <c:v>44300</c:v>
                </c:pt>
                <c:pt idx="6239">
                  <c:v>44301</c:v>
                </c:pt>
                <c:pt idx="6240">
                  <c:v>44302</c:v>
                </c:pt>
                <c:pt idx="6241">
                  <c:v>44305</c:v>
                </c:pt>
                <c:pt idx="6242">
                  <c:v>44306</c:v>
                </c:pt>
                <c:pt idx="6243">
                  <c:v>44307</c:v>
                </c:pt>
                <c:pt idx="6244">
                  <c:v>44308</c:v>
                </c:pt>
                <c:pt idx="6245">
                  <c:v>44309</c:v>
                </c:pt>
                <c:pt idx="6246">
                  <c:v>44312</c:v>
                </c:pt>
                <c:pt idx="6247">
                  <c:v>44313</c:v>
                </c:pt>
                <c:pt idx="6248">
                  <c:v>44314</c:v>
                </c:pt>
                <c:pt idx="6249">
                  <c:v>44315</c:v>
                </c:pt>
                <c:pt idx="6250">
                  <c:v>44316</c:v>
                </c:pt>
                <c:pt idx="6251">
                  <c:v>44319</c:v>
                </c:pt>
                <c:pt idx="6252">
                  <c:v>44320</c:v>
                </c:pt>
                <c:pt idx="6253">
                  <c:v>44321</c:v>
                </c:pt>
                <c:pt idx="6254">
                  <c:v>44322</c:v>
                </c:pt>
                <c:pt idx="6255">
                  <c:v>44323</c:v>
                </c:pt>
                <c:pt idx="6256">
                  <c:v>44326</c:v>
                </c:pt>
                <c:pt idx="6257">
                  <c:v>44327</c:v>
                </c:pt>
                <c:pt idx="6258">
                  <c:v>44328</c:v>
                </c:pt>
                <c:pt idx="6259">
                  <c:v>44329</c:v>
                </c:pt>
                <c:pt idx="6260">
                  <c:v>44330</c:v>
                </c:pt>
                <c:pt idx="6261">
                  <c:v>44333</c:v>
                </c:pt>
                <c:pt idx="6262">
                  <c:v>44334</c:v>
                </c:pt>
                <c:pt idx="6263">
                  <c:v>44335</c:v>
                </c:pt>
                <c:pt idx="6264">
                  <c:v>44336</c:v>
                </c:pt>
                <c:pt idx="6265">
                  <c:v>44337</c:v>
                </c:pt>
                <c:pt idx="6266">
                  <c:v>44340</c:v>
                </c:pt>
                <c:pt idx="6267">
                  <c:v>44341</c:v>
                </c:pt>
                <c:pt idx="6268">
                  <c:v>44342</c:v>
                </c:pt>
                <c:pt idx="6269">
                  <c:v>44343</c:v>
                </c:pt>
                <c:pt idx="6270">
                  <c:v>44344</c:v>
                </c:pt>
                <c:pt idx="6271">
                  <c:v>44347</c:v>
                </c:pt>
                <c:pt idx="6272">
                  <c:v>44348</c:v>
                </c:pt>
                <c:pt idx="6273">
                  <c:v>44349</c:v>
                </c:pt>
                <c:pt idx="6274">
                  <c:v>44350</c:v>
                </c:pt>
                <c:pt idx="6275">
                  <c:v>44351</c:v>
                </c:pt>
                <c:pt idx="6276">
                  <c:v>44354</c:v>
                </c:pt>
                <c:pt idx="6277">
                  <c:v>44355</c:v>
                </c:pt>
                <c:pt idx="6278">
                  <c:v>44356</c:v>
                </c:pt>
                <c:pt idx="6279">
                  <c:v>44357</c:v>
                </c:pt>
                <c:pt idx="6280">
                  <c:v>44358</c:v>
                </c:pt>
                <c:pt idx="6281">
                  <c:v>44361</c:v>
                </c:pt>
                <c:pt idx="6282">
                  <c:v>44362</c:v>
                </c:pt>
                <c:pt idx="6283">
                  <c:v>44363</c:v>
                </c:pt>
                <c:pt idx="6284">
                  <c:v>44364</c:v>
                </c:pt>
                <c:pt idx="6285">
                  <c:v>44365</c:v>
                </c:pt>
                <c:pt idx="6286">
                  <c:v>44368</c:v>
                </c:pt>
                <c:pt idx="6287">
                  <c:v>44369</c:v>
                </c:pt>
                <c:pt idx="6288">
                  <c:v>44370</c:v>
                </c:pt>
                <c:pt idx="6289">
                  <c:v>44371</c:v>
                </c:pt>
                <c:pt idx="6290">
                  <c:v>44372</c:v>
                </c:pt>
                <c:pt idx="6291">
                  <c:v>44375</c:v>
                </c:pt>
                <c:pt idx="6292">
                  <c:v>44376</c:v>
                </c:pt>
                <c:pt idx="6293">
                  <c:v>44377</c:v>
                </c:pt>
                <c:pt idx="6294">
                  <c:v>44378</c:v>
                </c:pt>
                <c:pt idx="6295">
                  <c:v>44379</c:v>
                </c:pt>
                <c:pt idx="6296">
                  <c:v>44382</c:v>
                </c:pt>
                <c:pt idx="6297">
                  <c:v>44383</c:v>
                </c:pt>
                <c:pt idx="6298">
                  <c:v>44384</c:v>
                </c:pt>
                <c:pt idx="6299">
                  <c:v>44385</c:v>
                </c:pt>
                <c:pt idx="6300">
                  <c:v>44386</c:v>
                </c:pt>
                <c:pt idx="6301">
                  <c:v>44389</c:v>
                </c:pt>
                <c:pt idx="6302">
                  <c:v>44390</c:v>
                </c:pt>
                <c:pt idx="6303">
                  <c:v>44391</c:v>
                </c:pt>
                <c:pt idx="6304">
                  <c:v>44392</c:v>
                </c:pt>
                <c:pt idx="6305">
                  <c:v>44393</c:v>
                </c:pt>
                <c:pt idx="6306">
                  <c:v>44396</c:v>
                </c:pt>
                <c:pt idx="6307">
                  <c:v>44397</c:v>
                </c:pt>
                <c:pt idx="6308">
                  <c:v>44398</c:v>
                </c:pt>
                <c:pt idx="6309">
                  <c:v>44399</c:v>
                </c:pt>
                <c:pt idx="6310">
                  <c:v>44400</c:v>
                </c:pt>
                <c:pt idx="6311">
                  <c:v>44403</c:v>
                </c:pt>
                <c:pt idx="6312">
                  <c:v>44404</c:v>
                </c:pt>
                <c:pt idx="6313">
                  <c:v>44405</c:v>
                </c:pt>
                <c:pt idx="6314">
                  <c:v>44406</c:v>
                </c:pt>
                <c:pt idx="6315">
                  <c:v>44407</c:v>
                </c:pt>
                <c:pt idx="6316">
                  <c:v>44410</c:v>
                </c:pt>
                <c:pt idx="6317">
                  <c:v>44411</c:v>
                </c:pt>
                <c:pt idx="6318">
                  <c:v>44412</c:v>
                </c:pt>
                <c:pt idx="6319">
                  <c:v>44413</c:v>
                </c:pt>
                <c:pt idx="6320">
                  <c:v>44414</c:v>
                </c:pt>
                <c:pt idx="6321">
                  <c:v>44417</c:v>
                </c:pt>
                <c:pt idx="6322">
                  <c:v>44418</c:v>
                </c:pt>
                <c:pt idx="6323">
                  <c:v>44419</c:v>
                </c:pt>
                <c:pt idx="6324">
                  <c:v>44420</c:v>
                </c:pt>
                <c:pt idx="6325">
                  <c:v>44421</c:v>
                </c:pt>
                <c:pt idx="6326">
                  <c:v>44424</c:v>
                </c:pt>
                <c:pt idx="6327">
                  <c:v>44425</c:v>
                </c:pt>
                <c:pt idx="6328">
                  <c:v>44426</c:v>
                </c:pt>
                <c:pt idx="6329">
                  <c:v>44427</c:v>
                </c:pt>
                <c:pt idx="6330">
                  <c:v>44428</c:v>
                </c:pt>
                <c:pt idx="6331">
                  <c:v>44431</c:v>
                </c:pt>
                <c:pt idx="6332">
                  <c:v>44432</c:v>
                </c:pt>
                <c:pt idx="6333">
                  <c:v>44433</c:v>
                </c:pt>
                <c:pt idx="6334">
                  <c:v>44434</c:v>
                </c:pt>
                <c:pt idx="6335">
                  <c:v>44435</c:v>
                </c:pt>
                <c:pt idx="6336">
                  <c:v>44438</c:v>
                </c:pt>
                <c:pt idx="6337">
                  <c:v>44439</c:v>
                </c:pt>
                <c:pt idx="6338">
                  <c:v>44440</c:v>
                </c:pt>
                <c:pt idx="6339">
                  <c:v>44441</c:v>
                </c:pt>
                <c:pt idx="6340">
                  <c:v>44442</c:v>
                </c:pt>
                <c:pt idx="6341">
                  <c:v>44445</c:v>
                </c:pt>
                <c:pt idx="6342">
                  <c:v>44446</c:v>
                </c:pt>
                <c:pt idx="6343">
                  <c:v>44447</c:v>
                </c:pt>
                <c:pt idx="6344">
                  <c:v>44448</c:v>
                </c:pt>
                <c:pt idx="6345">
                  <c:v>44449</c:v>
                </c:pt>
                <c:pt idx="6346">
                  <c:v>44452</c:v>
                </c:pt>
                <c:pt idx="6347">
                  <c:v>44453</c:v>
                </c:pt>
                <c:pt idx="6348">
                  <c:v>44454</c:v>
                </c:pt>
                <c:pt idx="6349">
                  <c:v>44455</c:v>
                </c:pt>
                <c:pt idx="6350">
                  <c:v>44456</c:v>
                </c:pt>
                <c:pt idx="6351">
                  <c:v>44459</c:v>
                </c:pt>
                <c:pt idx="6352">
                  <c:v>44460</c:v>
                </c:pt>
                <c:pt idx="6353">
                  <c:v>44461</c:v>
                </c:pt>
                <c:pt idx="6354">
                  <c:v>44462</c:v>
                </c:pt>
                <c:pt idx="6355">
                  <c:v>44463</c:v>
                </c:pt>
                <c:pt idx="6356">
                  <c:v>44466</c:v>
                </c:pt>
                <c:pt idx="6357">
                  <c:v>44467</c:v>
                </c:pt>
                <c:pt idx="6358">
                  <c:v>44468</c:v>
                </c:pt>
                <c:pt idx="6359">
                  <c:v>44469</c:v>
                </c:pt>
                <c:pt idx="6360">
                  <c:v>44470</c:v>
                </c:pt>
                <c:pt idx="6361">
                  <c:v>44473</c:v>
                </c:pt>
                <c:pt idx="6362">
                  <c:v>44474</c:v>
                </c:pt>
                <c:pt idx="6363">
                  <c:v>44475</c:v>
                </c:pt>
                <c:pt idx="6364">
                  <c:v>44476</c:v>
                </c:pt>
                <c:pt idx="6365">
                  <c:v>44477</c:v>
                </c:pt>
                <c:pt idx="6366">
                  <c:v>44480</c:v>
                </c:pt>
                <c:pt idx="6367">
                  <c:v>44481</c:v>
                </c:pt>
                <c:pt idx="6368">
                  <c:v>44482</c:v>
                </c:pt>
                <c:pt idx="6369">
                  <c:v>44483</c:v>
                </c:pt>
                <c:pt idx="6370">
                  <c:v>44484</c:v>
                </c:pt>
                <c:pt idx="6371">
                  <c:v>44487</c:v>
                </c:pt>
                <c:pt idx="6372">
                  <c:v>44488</c:v>
                </c:pt>
                <c:pt idx="6373">
                  <c:v>44489</c:v>
                </c:pt>
                <c:pt idx="6374">
                  <c:v>44490</c:v>
                </c:pt>
                <c:pt idx="6375">
                  <c:v>44491</c:v>
                </c:pt>
                <c:pt idx="6376">
                  <c:v>44494</c:v>
                </c:pt>
                <c:pt idx="6377">
                  <c:v>44495</c:v>
                </c:pt>
                <c:pt idx="6378">
                  <c:v>44496</c:v>
                </c:pt>
                <c:pt idx="6379">
                  <c:v>44497</c:v>
                </c:pt>
                <c:pt idx="6380">
                  <c:v>44498</c:v>
                </c:pt>
                <c:pt idx="6381">
                  <c:v>44501</c:v>
                </c:pt>
                <c:pt idx="6382">
                  <c:v>44502</c:v>
                </c:pt>
                <c:pt idx="6383">
                  <c:v>44503</c:v>
                </c:pt>
                <c:pt idx="6384">
                  <c:v>44504</c:v>
                </c:pt>
                <c:pt idx="6385">
                  <c:v>44505</c:v>
                </c:pt>
                <c:pt idx="6386">
                  <c:v>44508</c:v>
                </c:pt>
                <c:pt idx="6387">
                  <c:v>44509</c:v>
                </c:pt>
                <c:pt idx="6388">
                  <c:v>44510</c:v>
                </c:pt>
                <c:pt idx="6389">
                  <c:v>44511</c:v>
                </c:pt>
                <c:pt idx="6390">
                  <c:v>44512</c:v>
                </c:pt>
                <c:pt idx="6391">
                  <c:v>44515</c:v>
                </c:pt>
                <c:pt idx="6392">
                  <c:v>44516</c:v>
                </c:pt>
                <c:pt idx="6393">
                  <c:v>44517</c:v>
                </c:pt>
                <c:pt idx="6394">
                  <c:v>44518</c:v>
                </c:pt>
                <c:pt idx="6395">
                  <c:v>44519</c:v>
                </c:pt>
                <c:pt idx="6396">
                  <c:v>44522</c:v>
                </c:pt>
                <c:pt idx="6397">
                  <c:v>44523</c:v>
                </c:pt>
              </c:numCache>
            </c:numRef>
          </c:cat>
          <c:val>
            <c:numRef>
              <c:f>Sheet1!$C$2:$C$6399</c:f>
              <c:numCache>
                <c:formatCode>General</c:formatCode>
                <c:ptCount val="6398"/>
                <c:pt idx="989">
                  <c:v>2.5</c:v>
                </c:pt>
                <c:pt idx="990">
                  <c:v>2.5</c:v>
                </c:pt>
                <c:pt idx="991">
                  <c:v>2.5</c:v>
                </c:pt>
                <c:pt idx="992">
                  <c:v>2.5</c:v>
                </c:pt>
                <c:pt idx="993">
                  <c:v>2.5</c:v>
                </c:pt>
                <c:pt idx="994">
                  <c:v>2.5</c:v>
                </c:pt>
                <c:pt idx="995">
                  <c:v>2.5</c:v>
                </c:pt>
                <c:pt idx="996">
                  <c:v>2.5</c:v>
                </c:pt>
                <c:pt idx="997">
                  <c:v>2.5</c:v>
                </c:pt>
                <c:pt idx="998">
                  <c:v>2.5</c:v>
                </c:pt>
                <c:pt idx="999">
                  <c:v>2.5</c:v>
                </c:pt>
                <c:pt idx="1000">
                  <c:v>2.5</c:v>
                </c:pt>
                <c:pt idx="1001">
                  <c:v>2.5</c:v>
                </c:pt>
                <c:pt idx="1002">
                  <c:v>2.5</c:v>
                </c:pt>
                <c:pt idx="1003">
                  <c:v>2.5</c:v>
                </c:pt>
                <c:pt idx="1004">
                  <c:v>2.5</c:v>
                </c:pt>
                <c:pt idx="1005">
                  <c:v>2.5</c:v>
                </c:pt>
                <c:pt idx="1006">
                  <c:v>2.5</c:v>
                </c:pt>
                <c:pt idx="1007">
                  <c:v>2.5</c:v>
                </c:pt>
                <c:pt idx="1008">
                  <c:v>2.5</c:v>
                </c:pt>
                <c:pt idx="1009">
                  <c:v>2.5</c:v>
                </c:pt>
                <c:pt idx="1010">
                  <c:v>2.5</c:v>
                </c:pt>
                <c:pt idx="1011">
                  <c:v>2.5</c:v>
                </c:pt>
                <c:pt idx="1012">
                  <c:v>2.5</c:v>
                </c:pt>
                <c:pt idx="1013">
                  <c:v>2.5</c:v>
                </c:pt>
                <c:pt idx="1014">
                  <c:v>2.5</c:v>
                </c:pt>
                <c:pt idx="1015">
                  <c:v>2.5</c:v>
                </c:pt>
                <c:pt idx="1016">
                  <c:v>2.5</c:v>
                </c:pt>
                <c:pt idx="1017">
                  <c:v>2.5</c:v>
                </c:pt>
                <c:pt idx="1018">
                  <c:v>2.5</c:v>
                </c:pt>
                <c:pt idx="1019">
                  <c:v>2.5</c:v>
                </c:pt>
                <c:pt idx="1020">
                  <c:v>2.5</c:v>
                </c:pt>
                <c:pt idx="1021">
                  <c:v>2.5</c:v>
                </c:pt>
                <c:pt idx="1022">
                  <c:v>2.5</c:v>
                </c:pt>
                <c:pt idx="1023">
                  <c:v>2.5</c:v>
                </c:pt>
                <c:pt idx="1024">
                  <c:v>2.5</c:v>
                </c:pt>
                <c:pt idx="1025">
                  <c:v>2.5</c:v>
                </c:pt>
                <c:pt idx="1026">
                  <c:v>2.5</c:v>
                </c:pt>
                <c:pt idx="1027">
                  <c:v>2.5</c:v>
                </c:pt>
                <c:pt idx="1028">
                  <c:v>2.5</c:v>
                </c:pt>
                <c:pt idx="1029">
                  <c:v>2.5</c:v>
                </c:pt>
                <c:pt idx="1030">
                  <c:v>2.5</c:v>
                </c:pt>
                <c:pt idx="1031">
                  <c:v>2.5</c:v>
                </c:pt>
                <c:pt idx="1032">
                  <c:v>2.5</c:v>
                </c:pt>
                <c:pt idx="1033">
                  <c:v>2.5</c:v>
                </c:pt>
                <c:pt idx="1034">
                  <c:v>2.5</c:v>
                </c:pt>
                <c:pt idx="1035">
                  <c:v>2.5</c:v>
                </c:pt>
                <c:pt idx="1036">
                  <c:v>2.5</c:v>
                </c:pt>
                <c:pt idx="1037">
                  <c:v>2.5</c:v>
                </c:pt>
                <c:pt idx="1038">
                  <c:v>2.5</c:v>
                </c:pt>
                <c:pt idx="1039">
                  <c:v>2.5</c:v>
                </c:pt>
                <c:pt idx="1040">
                  <c:v>2.5</c:v>
                </c:pt>
                <c:pt idx="1041">
                  <c:v>2.5</c:v>
                </c:pt>
                <c:pt idx="1042">
                  <c:v>2.5</c:v>
                </c:pt>
                <c:pt idx="1043">
                  <c:v>2.5</c:v>
                </c:pt>
                <c:pt idx="1044">
                  <c:v>2.5</c:v>
                </c:pt>
                <c:pt idx="1045">
                  <c:v>2.5</c:v>
                </c:pt>
                <c:pt idx="1046">
                  <c:v>2.5</c:v>
                </c:pt>
                <c:pt idx="1047">
                  <c:v>2.5</c:v>
                </c:pt>
                <c:pt idx="1048">
                  <c:v>2.5</c:v>
                </c:pt>
                <c:pt idx="1049">
                  <c:v>2.5</c:v>
                </c:pt>
                <c:pt idx="1050">
                  <c:v>2.5</c:v>
                </c:pt>
                <c:pt idx="1051">
                  <c:v>2.5</c:v>
                </c:pt>
                <c:pt idx="1052">
                  <c:v>2.5</c:v>
                </c:pt>
                <c:pt idx="1053">
                  <c:v>2.5</c:v>
                </c:pt>
                <c:pt idx="1054">
                  <c:v>2.5</c:v>
                </c:pt>
                <c:pt idx="1055">
                  <c:v>2.5</c:v>
                </c:pt>
                <c:pt idx="1056">
                  <c:v>2.5</c:v>
                </c:pt>
                <c:pt idx="1057">
                  <c:v>2.5</c:v>
                </c:pt>
                <c:pt idx="1058">
                  <c:v>2.5</c:v>
                </c:pt>
                <c:pt idx="1059">
                  <c:v>2.5</c:v>
                </c:pt>
                <c:pt idx="1060">
                  <c:v>2.5</c:v>
                </c:pt>
                <c:pt idx="1061">
                  <c:v>2.5</c:v>
                </c:pt>
                <c:pt idx="1062">
                  <c:v>2.5</c:v>
                </c:pt>
                <c:pt idx="1063">
                  <c:v>2.5</c:v>
                </c:pt>
                <c:pt idx="1064">
                  <c:v>2.5</c:v>
                </c:pt>
                <c:pt idx="1065">
                  <c:v>2.5</c:v>
                </c:pt>
                <c:pt idx="1066">
                  <c:v>2.5</c:v>
                </c:pt>
                <c:pt idx="1067">
                  <c:v>2.5</c:v>
                </c:pt>
                <c:pt idx="1068">
                  <c:v>2.5</c:v>
                </c:pt>
                <c:pt idx="1069">
                  <c:v>2.5</c:v>
                </c:pt>
                <c:pt idx="1070">
                  <c:v>2.5</c:v>
                </c:pt>
                <c:pt idx="1071">
                  <c:v>2.5</c:v>
                </c:pt>
                <c:pt idx="1072">
                  <c:v>2.5</c:v>
                </c:pt>
                <c:pt idx="1073">
                  <c:v>2.5</c:v>
                </c:pt>
                <c:pt idx="1074">
                  <c:v>2.5</c:v>
                </c:pt>
                <c:pt idx="1075">
                  <c:v>2.5</c:v>
                </c:pt>
                <c:pt idx="1076">
                  <c:v>2.5</c:v>
                </c:pt>
                <c:pt idx="1077">
                  <c:v>2.5</c:v>
                </c:pt>
                <c:pt idx="1078">
                  <c:v>2.5</c:v>
                </c:pt>
                <c:pt idx="1079">
                  <c:v>2.5</c:v>
                </c:pt>
                <c:pt idx="1080">
                  <c:v>2.5</c:v>
                </c:pt>
                <c:pt idx="1081">
                  <c:v>2.5</c:v>
                </c:pt>
                <c:pt idx="1082">
                  <c:v>2.5</c:v>
                </c:pt>
                <c:pt idx="1083">
                  <c:v>2.5</c:v>
                </c:pt>
                <c:pt idx="1084">
                  <c:v>2.5</c:v>
                </c:pt>
                <c:pt idx="1085">
                  <c:v>2.5</c:v>
                </c:pt>
                <c:pt idx="1086">
                  <c:v>2.5</c:v>
                </c:pt>
                <c:pt idx="1087">
                  <c:v>2.5</c:v>
                </c:pt>
                <c:pt idx="1088">
                  <c:v>2.5</c:v>
                </c:pt>
                <c:pt idx="1089">
                  <c:v>2.5</c:v>
                </c:pt>
                <c:pt idx="1090">
                  <c:v>2.5</c:v>
                </c:pt>
                <c:pt idx="1091">
                  <c:v>2.5</c:v>
                </c:pt>
                <c:pt idx="1092">
                  <c:v>2.5</c:v>
                </c:pt>
                <c:pt idx="1093">
                  <c:v>2.5</c:v>
                </c:pt>
                <c:pt idx="1094">
                  <c:v>2.5</c:v>
                </c:pt>
                <c:pt idx="1095">
                  <c:v>2.5</c:v>
                </c:pt>
                <c:pt idx="1096">
                  <c:v>2.5</c:v>
                </c:pt>
                <c:pt idx="1097">
                  <c:v>2.5</c:v>
                </c:pt>
                <c:pt idx="1098">
                  <c:v>2.5</c:v>
                </c:pt>
                <c:pt idx="1099">
                  <c:v>2.5</c:v>
                </c:pt>
                <c:pt idx="1100">
                  <c:v>2.5</c:v>
                </c:pt>
                <c:pt idx="1101">
                  <c:v>2.5</c:v>
                </c:pt>
                <c:pt idx="1102">
                  <c:v>2.5</c:v>
                </c:pt>
                <c:pt idx="1103">
                  <c:v>2.5</c:v>
                </c:pt>
                <c:pt idx="1104">
                  <c:v>2.5</c:v>
                </c:pt>
                <c:pt idx="1105">
                  <c:v>2.5</c:v>
                </c:pt>
                <c:pt idx="1106">
                  <c:v>2.5</c:v>
                </c:pt>
                <c:pt idx="1107">
                  <c:v>2.5</c:v>
                </c:pt>
                <c:pt idx="1108">
                  <c:v>2.5</c:v>
                </c:pt>
                <c:pt idx="1109">
                  <c:v>2.5</c:v>
                </c:pt>
                <c:pt idx="1110">
                  <c:v>2.5</c:v>
                </c:pt>
                <c:pt idx="1111">
                  <c:v>2.5</c:v>
                </c:pt>
                <c:pt idx="1112">
                  <c:v>2.5</c:v>
                </c:pt>
                <c:pt idx="1113">
                  <c:v>2.5</c:v>
                </c:pt>
                <c:pt idx="1114">
                  <c:v>2.5</c:v>
                </c:pt>
                <c:pt idx="1115">
                  <c:v>2.5</c:v>
                </c:pt>
                <c:pt idx="1116">
                  <c:v>2.5</c:v>
                </c:pt>
                <c:pt idx="1117">
                  <c:v>2.5</c:v>
                </c:pt>
                <c:pt idx="1118">
                  <c:v>2.5</c:v>
                </c:pt>
                <c:pt idx="1119">
                  <c:v>2.5</c:v>
                </c:pt>
                <c:pt idx="1120">
                  <c:v>2.5</c:v>
                </c:pt>
                <c:pt idx="1121">
                  <c:v>2.5</c:v>
                </c:pt>
                <c:pt idx="1122">
                  <c:v>2.5</c:v>
                </c:pt>
                <c:pt idx="1123">
                  <c:v>2.5</c:v>
                </c:pt>
                <c:pt idx="1124">
                  <c:v>2.5</c:v>
                </c:pt>
                <c:pt idx="1125">
                  <c:v>2.5</c:v>
                </c:pt>
                <c:pt idx="1126">
                  <c:v>2.5</c:v>
                </c:pt>
                <c:pt idx="1127">
                  <c:v>2.5</c:v>
                </c:pt>
                <c:pt idx="1128">
                  <c:v>2.5</c:v>
                </c:pt>
                <c:pt idx="1129">
                  <c:v>2.5</c:v>
                </c:pt>
                <c:pt idx="1130">
                  <c:v>2.5</c:v>
                </c:pt>
                <c:pt idx="1131">
                  <c:v>2.5</c:v>
                </c:pt>
                <c:pt idx="1132">
                  <c:v>2.5</c:v>
                </c:pt>
                <c:pt idx="1133">
                  <c:v>2.5</c:v>
                </c:pt>
                <c:pt idx="1134">
                  <c:v>2.5</c:v>
                </c:pt>
                <c:pt idx="1135">
                  <c:v>2.5</c:v>
                </c:pt>
                <c:pt idx="1136">
                  <c:v>2.5</c:v>
                </c:pt>
                <c:pt idx="1137">
                  <c:v>2.5</c:v>
                </c:pt>
                <c:pt idx="1138">
                  <c:v>2.5</c:v>
                </c:pt>
                <c:pt idx="1139">
                  <c:v>2.5</c:v>
                </c:pt>
                <c:pt idx="1140">
                  <c:v>2.5</c:v>
                </c:pt>
                <c:pt idx="1141">
                  <c:v>2.5</c:v>
                </c:pt>
                <c:pt idx="1142">
                  <c:v>2.5</c:v>
                </c:pt>
                <c:pt idx="1143">
                  <c:v>2.5</c:v>
                </c:pt>
                <c:pt idx="1144">
                  <c:v>2.5</c:v>
                </c:pt>
                <c:pt idx="1145">
                  <c:v>2.5</c:v>
                </c:pt>
                <c:pt idx="1146">
                  <c:v>2.5</c:v>
                </c:pt>
                <c:pt idx="1147">
                  <c:v>2.5</c:v>
                </c:pt>
                <c:pt idx="1148">
                  <c:v>2.5</c:v>
                </c:pt>
                <c:pt idx="1149">
                  <c:v>2.5</c:v>
                </c:pt>
                <c:pt idx="1150">
                  <c:v>2.5</c:v>
                </c:pt>
                <c:pt idx="1151">
                  <c:v>2.5</c:v>
                </c:pt>
                <c:pt idx="1152">
                  <c:v>2.5</c:v>
                </c:pt>
                <c:pt idx="1153">
                  <c:v>2.5</c:v>
                </c:pt>
                <c:pt idx="1154">
                  <c:v>2.5</c:v>
                </c:pt>
                <c:pt idx="1155">
                  <c:v>2.5</c:v>
                </c:pt>
                <c:pt idx="1156">
                  <c:v>2.5</c:v>
                </c:pt>
                <c:pt idx="1157">
                  <c:v>2.5</c:v>
                </c:pt>
                <c:pt idx="1158">
                  <c:v>2.5</c:v>
                </c:pt>
                <c:pt idx="1159">
                  <c:v>2.5</c:v>
                </c:pt>
                <c:pt idx="1160">
                  <c:v>2.5</c:v>
                </c:pt>
                <c:pt idx="1161">
                  <c:v>2.5</c:v>
                </c:pt>
                <c:pt idx="1162">
                  <c:v>2.5</c:v>
                </c:pt>
                <c:pt idx="1163">
                  <c:v>2.5</c:v>
                </c:pt>
                <c:pt idx="1164">
                  <c:v>2.5</c:v>
                </c:pt>
                <c:pt idx="1165">
                  <c:v>2.5</c:v>
                </c:pt>
                <c:pt idx="1166">
                  <c:v>2.5</c:v>
                </c:pt>
                <c:pt idx="1167">
                  <c:v>2.5</c:v>
                </c:pt>
                <c:pt idx="1168">
                  <c:v>2.5</c:v>
                </c:pt>
                <c:pt idx="1169">
                  <c:v>2.5</c:v>
                </c:pt>
                <c:pt idx="1170">
                  <c:v>2.5</c:v>
                </c:pt>
                <c:pt idx="1171">
                  <c:v>2.5</c:v>
                </c:pt>
                <c:pt idx="1172">
                  <c:v>2.5</c:v>
                </c:pt>
                <c:pt idx="1173">
                  <c:v>2.5</c:v>
                </c:pt>
                <c:pt idx="1174">
                  <c:v>2.5</c:v>
                </c:pt>
                <c:pt idx="1175">
                  <c:v>2.5</c:v>
                </c:pt>
                <c:pt idx="1176">
                  <c:v>2.5</c:v>
                </c:pt>
                <c:pt idx="1177">
                  <c:v>2.5</c:v>
                </c:pt>
                <c:pt idx="1178">
                  <c:v>2.5</c:v>
                </c:pt>
                <c:pt idx="1179">
                  <c:v>2.5</c:v>
                </c:pt>
                <c:pt idx="1180">
                  <c:v>2.5</c:v>
                </c:pt>
                <c:pt idx="1181">
                  <c:v>2.5</c:v>
                </c:pt>
                <c:pt idx="1182">
                  <c:v>2.5</c:v>
                </c:pt>
                <c:pt idx="1183">
                  <c:v>2.5</c:v>
                </c:pt>
                <c:pt idx="1184">
                  <c:v>2.5</c:v>
                </c:pt>
                <c:pt idx="1185">
                  <c:v>2.5</c:v>
                </c:pt>
                <c:pt idx="2751">
                  <c:v>2.5</c:v>
                </c:pt>
                <c:pt idx="2752">
                  <c:v>2.5</c:v>
                </c:pt>
                <c:pt idx="2753">
                  <c:v>2.5</c:v>
                </c:pt>
                <c:pt idx="2754">
                  <c:v>2.5</c:v>
                </c:pt>
                <c:pt idx="2755">
                  <c:v>2.5</c:v>
                </c:pt>
                <c:pt idx="2756">
                  <c:v>2.5</c:v>
                </c:pt>
                <c:pt idx="2757">
                  <c:v>2.5</c:v>
                </c:pt>
                <c:pt idx="2758">
                  <c:v>2.5</c:v>
                </c:pt>
                <c:pt idx="2759">
                  <c:v>2.5</c:v>
                </c:pt>
                <c:pt idx="2760">
                  <c:v>2.5</c:v>
                </c:pt>
                <c:pt idx="2761">
                  <c:v>2.5</c:v>
                </c:pt>
                <c:pt idx="2762">
                  <c:v>2.5</c:v>
                </c:pt>
                <c:pt idx="2763">
                  <c:v>2.5</c:v>
                </c:pt>
                <c:pt idx="2764">
                  <c:v>2.5</c:v>
                </c:pt>
                <c:pt idx="2765">
                  <c:v>2.5</c:v>
                </c:pt>
                <c:pt idx="2766">
                  <c:v>2.5</c:v>
                </c:pt>
                <c:pt idx="2767">
                  <c:v>2.5</c:v>
                </c:pt>
                <c:pt idx="2768">
                  <c:v>2.5</c:v>
                </c:pt>
                <c:pt idx="2769">
                  <c:v>2.5</c:v>
                </c:pt>
                <c:pt idx="2770">
                  <c:v>2.5</c:v>
                </c:pt>
                <c:pt idx="2771">
                  <c:v>2.5</c:v>
                </c:pt>
                <c:pt idx="2772">
                  <c:v>2.5</c:v>
                </c:pt>
                <c:pt idx="2773">
                  <c:v>2.5</c:v>
                </c:pt>
                <c:pt idx="2774">
                  <c:v>2.5</c:v>
                </c:pt>
                <c:pt idx="2775">
                  <c:v>2.5</c:v>
                </c:pt>
                <c:pt idx="2776">
                  <c:v>2.5</c:v>
                </c:pt>
                <c:pt idx="2777">
                  <c:v>2.5</c:v>
                </c:pt>
                <c:pt idx="2778">
                  <c:v>2.5</c:v>
                </c:pt>
                <c:pt idx="2779">
                  <c:v>2.5</c:v>
                </c:pt>
                <c:pt idx="2780">
                  <c:v>2.5</c:v>
                </c:pt>
                <c:pt idx="2781">
                  <c:v>2.5</c:v>
                </c:pt>
                <c:pt idx="2782">
                  <c:v>2.5</c:v>
                </c:pt>
                <c:pt idx="2783">
                  <c:v>2.5</c:v>
                </c:pt>
                <c:pt idx="2784">
                  <c:v>2.5</c:v>
                </c:pt>
                <c:pt idx="2785">
                  <c:v>2.5</c:v>
                </c:pt>
                <c:pt idx="2786">
                  <c:v>2.5</c:v>
                </c:pt>
                <c:pt idx="2787">
                  <c:v>2.5</c:v>
                </c:pt>
                <c:pt idx="2788">
                  <c:v>2.5</c:v>
                </c:pt>
                <c:pt idx="2789">
                  <c:v>2.5</c:v>
                </c:pt>
                <c:pt idx="2790">
                  <c:v>2.5</c:v>
                </c:pt>
                <c:pt idx="2791">
                  <c:v>2.5</c:v>
                </c:pt>
                <c:pt idx="2792">
                  <c:v>2.5</c:v>
                </c:pt>
                <c:pt idx="2793">
                  <c:v>2.5</c:v>
                </c:pt>
                <c:pt idx="2794">
                  <c:v>2.5</c:v>
                </c:pt>
                <c:pt idx="2795">
                  <c:v>2.5</c:v>
                </c:pt>
                <c:pt idx="2796">
                  <c:v>2.5</c:v>
                </c:pt>
                <c:pt idx="2797">
                  <c:v>2.5</c:v>
                </c:pt>
                <c:pt idx="2798">
                  <c:v>2.5</c:v>
                </c:pt>
                <c:pt idx="2799">
                  <c:v>2.5</c:v>
                </c:pt>
                <c:pt idx="2800">
                  <c:v>2.5</c:v>
                </c:pt>
                <c:pt idx="2801">
                  <c:v>2.5</c:v>
                </c:pt>
                <c:pt idx="2802">
                  <c:v>2.5</c:v>
                </c:pt>
                <c:pt idx="2803">
                  <c:v>2.5</c:v>
                </c:pt>
                <c:pt idx="2804">
                  <c:v>2.5</c:v>
                </c:pt>
                <c:pt idx="2805">
                  <c:v>2.5</c:v>
                </c:pt>
                <c:pt idx="2806">
                  <c:v>2.5</c:v>
                </c:pt>
                <c:pt idx="2807">
                  <c:v>2.5</c:v>
                </c:pt>
                <c:pt idx="2808">
                  <c:v>2.5</c:v>
                </c:pt>
                <c:pt idx="2809">
                  <c:v>2.5</c:v>
                </c:pt>
                <c:pt idx="2810">
                  <c:v>2.5</c:v>
                </c:pt>
                <c:pt idx="2811">
                  <c:v>2.5</c:v>
                </c:pt>
                <c:pt idx="2812">
                  <c:v>2.5</c:v>
                </c:pt>
                <c:pt idx="2813">
                  <c:v>2.5</c:v>
                </c:pt>
                <c:pt idx="2814">
                  <c:v>2.5</c:v>
                </c:pt>
                <c:pt idx="2815">
                  <c:v>2.5</c:v>
                </c:pt>
                <c:pt idx="2816">
                  <c:v>2.5</c:v>
                </c:pt>
                <c:pt idx="2817">
                  <c:v>2.5</c:v>
                </c:pt>
                <c:pt idx="2818">
                  <c:v>2.5</c:v>
                </c:pt>
                <c:pt idx="2819">
                  <c:v>2.5</c:v>
                </c:pt>
                <c:pt idx="2820">
                  <c:v>2.5</c:v>
                </c:pt>
                <c:pt idx="2821">
                  <c:v>2.5</c:v>
                </c:pt>
                <c:pt idx="2822">
                  <c:v>2.5</c:v>
                </c:pt>
                <c:pt idx="2823">
                  <c:v>2.5</c:v>
                </c:pt>
                <c:pt idx="2824">
                  <c:v>2.5</c:v>
                </c:pt>
                <c:pt idx="2825">
                  <c:v>2.5</c:v>
                </c:pt>
                <c:pt idx="2826">
                  <c:v>2.5</c:v>
                </c:pt>
                <c:pt idx="2827">
                  <c:v>2.5</c:v>
                </c:pt>
                <c:pt idx="2828">
                  <c:v>2.5</c:v>
                </c:pt>
                <c:pt idx="2829">
                  <c:v>2.5</c:v>
                </c:pt>
                <c:pt idx="2830">
                  <c:v>2.5</c:v>
                </c:pt>
                <c:pt idx="2831">
                  <c:v>2.5</c:v>
                </c:pt>
                <c:pt idx="2832">
                  <c:v>2.5</c:v>
                </c:pt>
                <c:pt idx="2833">
                  <c:v>2.5</c:v>
                </c:pt>
                <c:pt idx="2834">
                  <c:v>2.5</c:v>
                </c:pt>
                <c:pt idx="2835">
                  <c:v>2.5</c:v>
                </c:pt>
                <c:pt idx="2836">
                  <c:v>2.5</c:v>
                </c:pt>
                <c:pt idx="2837">
                  <c:v>2.5</c:v>
                </c:pt>
                <c:pt idx="2838">
                  <c:v>2.5</c:v>
                </c:pt>
                <c:pt idx="2839">
                  <c:v>2.5</c:v>
                </c:pt>
                <c:pt idx="2840">
                  <c:v>2.5</c:v>
                </c:pt>
                <c:pt idx="2841">
                  <c:v>2.5</c:v>
                </c:pt>
                <c:pt idx="2842">
                  <c:v>2.5</c:v>
                </c:pt>
                <c:pt idx="2843">
                  <c:v>2.5</c:v>
                </c:pt>
                <c:pt idx="2844">
                  <c:v>2.5</c:v>
                </c:pt>
                <c:pt idx="2845">
                  <c:v>2.5</c:v>
                </c:pt>
                <c:pt idx="2846">
                  <c:v>2.5</c:v>
                </c:pt>
                <c:pt idx="2847">
                  <c:v>2.5</c:v>
                </c:pt>
                <c:pt idx="2848">
                  <c:v>2.5</c:v>
                </c:pt>
                <c:pt idx="2849">
                  <c:v>2.5</c:v>
                </c:pt>
                <c:pt idx="2850">
                  <c:v>2.5</c:v>
                </c:pt>
                <c:pt idx="2851">
                  <c:v>2.5</c:v>
                </c:pt>
                <c:pt idx="2852">
                  <c:v>2.5</c:v>
                </c:pt>
                <c:pt idx="2853">
                  <c:v>2.5</c:v>
                </c:pt>
                <c:pt idx="2854">
                  <c:v>2.5</c:v>
                </c:pt>
                <c:pt idx="2855">
                  <c:v>2.5</c:v>
                </c:pt>
                <c:pt idx="2856">
                  <c:v>2.5</c:v>
                </c:pt>
                <c:pt idx="2857">
                  <c:v>2.5</c:v>
                </c:pt>
                <c:pt idx="2858">
                  <c:v>2.5</c:v>
                </c:pt>
                <c:pt idx="2859">
                  <c:v>2.5</c:v>
                </c:pt>
                <c:pt idx="2860">
                  <c:v>2.5</c:v>
                </c:pt>
                <c:pt idx="2861">
                  <c:v>2.5</c:v>
                </c:pt>
                <c:pt idx="2862">
                  <c:v>2.5</c:v>
                </c:pt>
                <c:pt idx="2863">
                  <c:v>2.5</c:v>
                </c:pt>
                <c:pt idx="2864">
                  <c:v>2.5</c:v>
                </c:pt>
                <c:pt idx="2865">
                  <c:v>2.5</c:v>
                </c:pt>
                <c:pt idx="2866">
                  <c:v>2.5</c:v>
                </c:pt>
                <c:pt idx="2867">
                  <c:v>2.5</c:v>
                </c:pt>
                <c:pt idx="2868">
                  <c:v>2.5</c:v>
                </c:pt>
                <c:pt idx="2869">
                  <c:v>2.5</c:v>
                </c:pt>
                <c:pt idx="2870">
                  <c:v>2.5</c:v>
                </c:pt>
                <c:pt idx="2871">
                  <c:v>2.5</c:v>
                </c:pt>
                <c:pt idx="2872">
                  <c:v>2.5</c:v>
                </c:pt>
                <c:pt idx="2873">
                  <c:v>2.5</c:v>
                </c:pt>
                <c:pt idx="2874">
                  <c:v>2.5</c:v>
                </c:pt>
                <c:pt idx="2875">
                  <c:v>2.5</c:v>
                </c:pt>
                <c:pt idx="2876">
                  <c:v>2.5</c:v>
                </c:pt>
                <c:pt idx="2877">
                  <c:v>2.5</c:v>
                </c:pt>
                <c:pt idx="2878">
                  <c:v>2.5</c:v>
                </c:pt>
                <c:pt idx="2879">
                  <c:v>2.5</c:v>
                </c:pt>
                <c:pt idx="2880">
                  <c:v>2.5</c:v>
                </c:pt>
                <c:pt idx="2881">
                  <c:v>2.5</c:v>
                </c:pt>
                <c:pt idx="2882">
                  <c:v>2.5</c:v>
                </c:pt>
                <c:pt idx="2883">
                  <c:v>2.5</c:v>
                </c:pt>
                <c:pt idx="2884">
                  <c:v>2.5</c:v>
                </c:pt>
                <c:pt idx="2885">
                  <c:v>2.5</c:v>
                </c:pt>
                <c:pt idx="2886">
                  <c:v>2.5</c:v>
                </c:pt>
                <c:pt idx="2887">
                  <c:v>2.5</c:v>
                </c:pt>
                <c:pt idx="2888">
                  <c:v>2.5</c:v>
                </c:pt>
                <c:pt idx="2889">
                  <c:v>2.5</c:v>
                </c:pt>
                <c:pt idx="2890">
                  <c:v>2.5</c:v>
                </c:pt>
                <c:pt idx="2891">
                  <c:v>2.5</c:v>
                </c:pt>
                <c:pt idx="2892">
                  <c:v>2.5</c:v>
                </c:pt>
                <c:pt idx="2893">
                  <c:v>2.5</c:v>
                </c:pt>
                <c:pt idx="2894">
                  <c:v>2.5</c:v>
                </c:pt>
                <c:pt idx="2895">
                  <c:v>2.5</c:v>
                </c:pt>
                <c:pt idx="2896">
                  <c:v>2.5</c:v>
                </c:pt>
                <c:pt idx="2897">
                  <c:v>2.5</c:v>
                </c:pt>
                <c:pt idx="2898">
                  <c:v>2.5</c:v>
                </c:pt>
                <c:pt idx="2899">
                  <c:v>2.5</c:v>
                </c:pt>
                <c:pt idx="2900">
                  <c:v>2.5</c:v>
                </c:pt>
                <c:pt idx="2901">
                  <c:v>2.5</c:v>
                </c:pt>
                <c:pt idx="2902">
                  <c:v>2.5</c:v>
                </c:pt>
                <c:pt idx="2903">
                  <c:v>2.5</c:v>
                </c:pt>
                <c:pt idx="2904">
                  <c:v>2.5</c:v>
                </c:pt>
                <c:pt idx="2905">
                  <c:v>2.5</c:v>
                </c:pt>
                <c:pt idx="2906">
                  <c:v>2.5</c:v>
                </c:pt>
                <c:pt idx="2907">
                  <c:v>2.5</c:v>
                </c:pt>
                <c:pt idx="2908">
                  <c:v>2.5</c:v>
                </c:pt>
                <c:pt idx="2909">
                  <c:v>2.5</c:v>
                </c:pt>
                <c:pt idx="2910">
                  <c:v>2.5</c:v>
                </c:pt>
                <c:pt idx="2911">
                  <c:v>2.5</c:v>
                </c:pt>
                <c:pt idx="2912">
                  <c:v>2.5</c:v>
                </c:pt>
                <c:pt idx="2913">
                  <c:v>2.5</c:v>
                </c:pt>
                <c:pt idx="2914">
                  <c:v>2.5</c:v>
                </c:pt>
                <c:pt idx="2915">
                  <c:v>2.5</c:v>
                </c:pt>
                <c:pt idx="2916">
                  <c:v>2.5</c:v>
                </c:pt>
                <c:pt idx="2917">
                  <c:v>2.5</c:v>
                </c:pt>
                <c:pt idx="2918">
                  <c:v>2.5</c:v>
                </c:pt>
                <c:pt idx="2919">
                  <c:v>2.5</c:v>
                </c:pt>
                <c:pt idx="2920">
                  <c:v>2.5</c:v>
                </c:pt>
                <c:pt idx="2921">
                  <c:v>2.5</c:v>
                </c:pt>
                <c:pt idx="2922">
                  <c:v>2.5</c:v>
                </c:pt>
                <c:pt idx="2923">
                  <c:v>2.5</c:v>
                </c:pt>
                <c:pt idx="2924">
                  <c:v>2.5</c:v>
                </c:pt>
                <c:pt idx="2925">
                  <c:v>2.5</c:v>
                </c:pt>
                <c:pt idx="2926">
                  <c:v>2.5</c:v>
                </c:pt>
                <c:pt idx="2927">
                  <c:v>2.5</c:v>
                </c:pt>
                <c:pt idx="2928">
                  <c:v>2.5</c:v>
                </c:pt>
                <c:pt idx="2929">
                  <c:v>2.5</c:v>
                </c:pt>
                <c:pt idx="2930">
                  <c:v>2.5</c:v>
                </c:pt>
                <c:pt idx="2931">
                  <c:v>2.5</c:v>
                </c:pt>
                <c:pt idx="2932">
                  <c:v>2.5</c:v>
                </c:pt>
                <c:pt idx="2933">
                  <c:v>2.5</c:v>
                </c:pt>
                <c:pt idx="2934">
                  <c:v>2.5</c:v>
                </c:pt>
                <c:pt idx="2935">
                  <c:v>2.5</c:v>
                </c:pt>
                <c:pt idx="2936">
                  <c:v>2.5</c:v>
                </c:pt>
                <c:pt idx="2937">
                  <c:v>2.5</c:v>
                </c:pt>
                <c:pt idx="2938">
                  <c:v>2.5</c:v>
                </c:pt>
                <c:pt idx="2939">
                  <c:v>2.5</c:v>
                </c:pt>
                <c:pt idx="2940">
                  <c:v>2.5</c:v>
                </c:pt>
                <c:pt idx="2941">
                  <c:v>2.5</c:v>
                </c:pt>
                <c:pt idx="2942">
                  <c:v>2.5</c:v>
                </c:pt>
                <c:pt idx="2943">
                  <c:v>2.5</c:v>
                </c:pt>
                <c:pt idx="2944">
                  <c:v>2.5</c:v>
                </c:pt>
                <c:pt idx="2945">
                  <c:v>2.5</c:v>
                </c:pt>
                <c:pt idx="2946">
                  <c:v>2.5</c:v>
                </c:pt>
                <c:pt idx="2947">
                  <c:v>2.5</c:v>
                </c:pt>
                <c:pt idx="2948">
                  <c:v>2.5</c:v>
                </c:pt>
                <c:pt idx="2949">
                  <c:v>2.5</c:v>
                </c:pt>
                <c:pt idx="2950">
                  <c:v>2.5</c:v>
                </c:pt>
                <c:pt idx="2951">
                  <c:v>2.5</c:v>
                </c:pt>
                <c:pt idx="2952">
                  <c:v>2.5</c:v>
                </c:pt>
                <c:pt idx="2953">
                  <c:v>2.5</c:v>
                </c:pt>
                <c:pt idx="2954">
                  <c:v>2.5</c:v>
                </c:pt>
                <c:pt idx="2955">
                  <c:v>2.5</c:v>
                </c:pt>
                <c:pt idx="2956">
                  <c:v>2.5</c:v>
                </c:pt>
                <c:pt idx="2957">
                  <c:v>2.5</c:v>
                </c:pt>
                <c:pt idx="2958">
                  <c:v>2.5</c:v>
                </c:pt>
                <c:pt idx="2959">
                  <c:v>2.5</c:v>
                </c:pt>
                <c:pt idx="2960">
                  <c:v>2.5</c:v>
                </c:pt>
                <c:pt idx="2961">
                  <c:v>2.5</c:v>
                </c:pt>
                <c:pt idx="2962">
                  <c:v>2.5</c:v>
                </c:pt>
                <c:pt idx="2963">
                  <c:v>2.5</c:v>
                </c:pt>
                <c:pt idx="2964">
                  <c:v>2.5</c:v>
                </c:pt>
                <c:pt idx="2965">
                  <c:v>2.5</c:v>
                </c:pt>
                <c:pt idx="2966">
                  <c:v>2.5</c:v>
                </c:pt>
                <c:pt idx="2967">
                  <c:v>2.5</c:v>
                </c:pt>
                <c:pt idx="2968">
                  <c:v>2.5</c:v>
                </c:pt>
                <c:pt idx="2969">
                  <c:v>2.5</c:v>
                </c:pt>
                <c:pt idx="2970">
                  <c:v>2.5</c:v>
                </c:pt>
                <c:pt idx="2971">
                  <c:v>2.5</c:v>
                </c:pt>
                <c:pt idx="2972">
                  <c:v>2.5</c:v>
                </c:pt>
                <c:pt idx="2973">
                  <c:v>2.5</c:v>
                </c:pt>
                <c:pt idx="2974">
                  <c:v>2.5</c:v>
                </c:pt>
                <c:pt idx="2975">
                  <c:v>2.5</c:v>
                </c:pt>
                <c:pt idx="2976">
                  <c:v>2.5</c:v>
                </c:pt>
                <c:pt idx="2977">
                  <c:v>2.5</c:v>
                </c:pt>
                <c:pt idx="2978">
                  <c:v>2.5</c:v>
                </c:pt>
                <c:pt idx="2979">
                  <c:v>2.5</c:v>
                </c:pt>
                <c:pt idx="2980">
                  <c:v>2.5</c:v>
                </c:pt>
                <c:pt idx="2981">
                  <c:v>2.5</c:v>
                </c:pt>
                <c:pt idx="2982">
                  <c:v>2.5</c:v>
                </c:pt>
                <c:pt idx="2983">
                  <c:v>2.5</c:v>
                </c:pt>
                <c:pt idx="2984">
                  <c:v>2.5</c:v>
                </c:pt>
                <c:pt idx="2985">
                  <c:v>2.5</c:v>
                </c:pt>
                <c:pt idx="2986">
                  <c:v>2.5</c:v>
                </c:pt>
                <c:pt idx="2987">
                  <c:v>2.5</c:v>
                </c:pt>
                <c:pt idx="2988">
                  <c:v>2.5</c:v>
                </c:pt>
                <c:pt idx="2989">
                  <c:v>2.5</c:v>
                </c:pt>
                <c:pt idx="2990">
                  <c:v>2.5</c:v>
                </c:pt>
                <c:pt idx="2991">
                  <c:v>2.5</c:v>
                </c:pt>
                <c:pt idx="2992">
                  <c:v>2.5</c:v>
                </c:pt>
                <c:pt idx="2993">
                  <c:v>2.5</c:v>
                </c:pt>
                <c:pt idx="2994">
                  <c:v>2.5</c:v>
                </c:pt>
                <c:pt idx="2995">
                  <c:v>2.5</c:v>
                </c:pt>
                <c:pt idx="2996">
                  <c:v>2.5</c:v>
                </c:pt>
                <c:pt idx="2997">
                  <c:v>2.5</c:v>
                </c:pt>
                <c:pt idx="2998">
                  <c:v>2.5</c:v>
                </c:pt>
                <c:pt idx="2999">
                  <c:v>2.5</c:v>
                </c:pt>
                <c:pt idx="3000">
                  <c:v>2.5</c:v>
                </c:pt>
                <c:pt idx="3001">
                  <c:v>2.5</c:v>
                </c:pt>
                <c:pt idx="3002">
                  <c:v>2.5</c:v>
                </c:pt>
                <c:pt idx="3003">
                  <c:v>2.5</c:v>
                </c:pt>
                <c:pt idx="3004">
                  <c:v>2.5</c:v>
                </c:pt>
                <c:pt idx="3005">
                  <c:v>2.5</c:v>
                </c:pt>
                <c:pt idx="3006">
                  <c:v>2.5</c:v>
                </c:pt>
                <c:pt idx="3007">
                  <c:v>2.5</c:v>
                </c:pt>
                <c:pt idx="3008">
                  <c:v>2.5</c:v>
                </c:pt>
                <c:pt idx="3009">
                  <c:v>2.5</c:v>
                </c:pt>
                <c:pt idx="3010">
                  <c:v>2.5</c:v>
                </c:pt>
                <c:pt idx="3011">
                  <c:v>2.5</c:v>
                </c:pt>
                <c:pt idx="3012">
                  <c:v>2.5</c:v>
                </c:pt>
                <c:pt idx="3013">
                  <c:v>2.5</c:v>
                </c:pt>
                <c:pt idx="3014">
                  <c:v>2.5</c:v>
                </c:pt>
                <c:pt idx="3015">
                  <c:v>2.5</c:v>
                </c:pt>
                <c:pt idx="3016">
                  <c:v>2.5</c:v>
                </c:pt>
                <c:pt idx="3017">
                  <c:v>2.5</c:v>
                </c:pt>
                <c:pt idx="3018">
                  <c:v>2.5</c:v>
                </c:pt>
                <c:pt idx="3019">
                  <c:v>2.5</c:v>
                </c:pt>
                <c:pt idx="3020">
                  <c:v>2.5</c:v>
                </c:pt>
                <c:pt idx="3021">
                  <c:v>2.5</c:v>
                </c:pt>
                <c:pt idx="3022">
                  <c:v>2.5</c:v>
                </c:pt>
                <c:pt idx="3023">
                  <c:v>2.5</c:v>
                </c:pt>
                <c:pt idx="3024">
                  <c:v>2.5</c:v>
                </c:pt>
                <c:pt idx="3025">
                  <c:v>2.5</c:v>
                </c:pt>
                <c:pt idx="3026">
                  <c:v>2.5</c:v>
                </c:pt>
                <c:pt idx="3027">
                  <c:v>2.5</c:v>
                </c:pt>
                <c:pt idx="3028">
                  <c:v>2.5</c:v>
                </c:pt>
                <c:pt idx="3029">
                  <c:v>2.5</c:v>
                </c:pt>
                <c:pt idx="3030">
                  <c:v>2.5</c:v>
                </c:pt>
                <c:pt idx="3031">
                  <c:v>2.5</c:v>
                </c:pt>
                <c:pt idx="3032">
                  <c:v>2.5</c:v>
                </c:pt>
                <c:pt idx="3033">
                  <c:v>2.5</c:v>
                </c:pt>
                <c:pt idx="3034">
                  <c:v>2.5</c:v>
                </c:pt>
                <c:pt idx="3035">
                  <c:v>2.5</c:v>
                </c:pt>
                <c:pt idx="3036">
                  <c:v>2.5</c:v>
                </c:pt>
                <c:pt idx="3037">
                  <c:v>2.5</c:v>
                </c:pt>
                <c:pt idx="3038">
                  <c:v>2.5</c:v>
                </c:pt>
                <c:pt idx="3039">
                  <c:v>2.5</c:v>
                </c:pt>
                <c:pt idx="3040">
                  <c:v>2.5</c:v>
                </c:pt>
                <c:pt idx="3041">
                  <c:v>2.5</c:v>
                </c:pt>
                <c:pt idx="3042">
                  <c:v>2.5</c:v>
                </c:pt>
                <c:pt idx="3043">
                  <c:v>2.5</c:v>
                </c:pt>
                <c:pt idx="3044">
                  <c:v>2.5</c:v>
                </c:pt>
                <c:pt idx="3045">
                  <c:v>2.5</c:v>
                </c:pt>
                <c:pt idx="3046">
                  <c:v>2.5</c:v>
                </c:pt>
                <c:pt idx="3047">
                  <c:v>2.5</c:v>
                </c:pt>
                <c:pt idx="3048">
                  <c:v>2.5</c:v>
                </c:pt>
                <c:pt idx="3049">
                  <c:v>2.5</c:v>
                </c:pt>
                <c:pt idx="3050">
                  <c:v>2.5</c:v>
                </c:pt>
                <c:pt idx="3051">
                  <c:v>2.5</c:v>
                </c:pt>
                <c:pt idx="3052">
                  <c:v>2.5</c:v>
                </c:pt>
                <c:pt idx="3053">
                  <c:v>2.5</c:v>
                </c:pt>
                <c:pt idx="3054">
                  <c:v>2.5</c:v>
                </c:pt>
                <c:pt idx="3055">
                  <c:v>2.5</c:v>
                </c:pt>
                <c:pt idx="3056">
                  <c:v>2.5</c:v>
                </c:pt>
                <c:pt idx="3057">
                  <c:v>2.5</c:v>
                </c:pt>
                <c:pt idx="3058">
                  <c:v>2.5</c:v>
                </c:pt>
                <c:pt idx="3059">
                  <c:v>2.5</c:v>
                </c:pt>
                <c:pt idx="3060">
                  <c:v>2.5</c:v>
                </c:pt>
                <c:pt idx="3061">
                  <c:v>2.5</c:v>
                </c:pt>
                <c:pt idx="3062">
                  <c:v>2.5</c:v>
                </c:pt>
                <c:pt idx="3063">
                  <c:v>2.5</c:v>
                </c:pt>
                <c:pt idx="3064">
                  <c:v>2.5</c:v>
                </c:pt>
                <c:pt idx="3065">
                  <c:v>2.5</c:v>
                </c:pt>
                <c:pt idx="3066">
                  <c:v>2.5</c:v>
                </c:pt>
                <c:pt idx="3067">
                  <c:v>2.5</c:v>
                </c:pt>
                <c:pt idx="3068">
                  <c:v>2.5</c:v>
                </c:pt>
                <c:pt idx="3069">
                  <c:v>2.5</c:v>
                </c:pt>
                <c:pt idx="3070">
                  <c:v>2.5</c:v>
                </c:pt>
                <c:pt idx="3071">
                  <c:v>2.5</c:v>
                </c:pt>
                <c:pt idx="3072">
                  <c:v>2.5</c:v>
                </c:pt>
                <c:pt idx="3073">
                  <c:v>2.5</c:v>
                </c:pt>
                <c:pt idx="3074">
                  <c:v>2.5</c:v>
                </c:pt>
                <c:pt idx="3075">
                  <c:v>2.5</c:v>
                </c:pt>
                <c:pt idx="3076">
                  <c:v>2.5</c:v>
                </c:pt>
                <c:pt idx="3077">
                  <c:v>2.5</c:v>
                </c:pt>
                <c:pt idx="3078">
                  <c:v>2.5</c:v>
                </c:pt>
                <c:pt idx="3079">
                  <c:v>2.5</c:v>
                </c:pt>
                <c:pt idx="3080">
                  <c:v>2.5</c:v>
                </c:pt>
                <c:pt idx="3081">
                  <c:v>2.5</c:v>
                </c:pt>
                <c:pt idx="3082">
                  <c:v>2.5</c:v>
                </c:pt>
                <c:pt idx="3083">
                  <c:v>2.5</c:v>
                </c:pt>
                <c:pt idx="3084">
                  <c:v>2.5</c:v>
                </c:pt>
                <c:pt idx="3085">
                  <c:v>2.5</c:v>
                </c:pt>
                <c:pt idx="3086">
                  <c:v>2.5</c:v>
                </c:pt>
                <c:pt idx="3087">
                  <c:v>2.5</c:v>
                </c:pt>
                <c:pt idx="3088">
                  <c:v>2.5</c:v>
                </c:pt>
                <c:pt idx="3089">
                  <c:v>2.5</c:v>
                </c:pt>
                <c:pt idx="3090">
                  <c:v>2.5</c:v>
                </c:pt>
                <c:pt idx="3091">
                  <c:v>2.5</c:v>
                </c:pt>
                <c:pt idx="3092">
                  <c:v>2.5</c:v>
                </c:pt>
                <c:pt idx="3093">
                  <c:v>2.5</c:v>
                </c:pt>
                <c:pt idx="3094">
                  <c:v>2.5</c:v>
                </c:pt>
                <c:pt idx="3095">
                  <c:v>2.5</c:v>
                </c:pt>
                <c:pt idx="3096">
                  <c:v>2.5</c:v>
                </c:pt>
                <c:pt idx="3097">
                  <c:v>2.5</c:v>
                </c:pt>
                <c:pt idx="3098">
                  <c:v>2.5</c:v>
                </c:pt>
                <c:pt idx="3099">
                  <c:v>2.5</c:v>
                </c:pt>
                <c:pt idx="3100">
                  <c:v>2.5</c:v>
                </c:pt>
                <c:pt idx="3101">
                  <c:v>2.5</c:v>
                </c:pt>
                <c:pt idx="3102">
                  <c:v>2.5</c:v>
                </c:pt>
                <c:pt idx="3103">
                  <c:v>2.5</c:v>
                </c:pt>
                <c:pt idx="3104">
                  <c:v>2.5</c:v>
                </c:pt>
                <c:pt idx="3105">
                  <c:v>2.5</c:v>
                </c:pt>
                <c:pt idx="3106">
                  <c:v>2.5</c:v>
                </c:pt>
                <c:pt idx="3107">
                  <c:v>2.5</c:v>
                </c:pt>
                <c:pt idx="3108">
                  <c:v>2.5</c:v>
                </c:pt>
                <c:pt idx="3109">
                  <c:v>2.5</c:v>
                </c:pt>
                <c:pt idx="3110">
                  <c:v>2.5</c:v>
                </c:pt>
                <c:pt idx="3111">
                  <c:v>2.5</c:v>
                </c:pt>
                <c:pt idx="3112">
                  <c:v>2.5</c:v>
                </c:pt>
                <c:pt idx="3113">
                  <c:v>2.5</c:v>
                </c:pt>
                <c:pt idx="3114">
                  <c:v>2.5</c:v>
                </c:pt>
                <c:pt idx="3115">
                  <c:v>2.5</c:v>
                </c:pt>
                <c:pt idx="3116">
                  <c:v>2.5</c:v>
                </c:pt>
                <c:pt idx="3117">
                  <c:v>2.5</c:v>
                </c:pt>
                <c:pt idx="3118">
                  <c:v>2.5</c:v>
                </c:pt>
                <c:pt idx="3119">
                  <c:v>2.5</c:v>
                </c:pt>
                <c:pt idx="3120">
                  <c:v>2.5</c:v>
                </c:pt>
                <c:pt idx="3121">
                  <c:v>2.5</c:v>
                </c:pt>
                <c:pt idx="3122">
                  <c:v>2.5</c:v>
                </c:pt>
                <c:pt idx="3123">
                  <c:v>2.5</c:v>
                </c:pt>
                <c:pt idx="3124">
                  <c:v>2.5</c:v>
                </c:pt>
                <c:pt idx="3125">
                  <c:v>2.5</c:v>
                </c:pt>
                <c:pt idx="3126">
                  <c:v>2.5</c:v>
                </c:pt>
                <c:pt idx="3127">
                  <c:v>2.5</c:v>
                </c:pt>
                <c:pt idx="3128">
                  <c:v>2.5</c:v>
                </c:pt>
                <c:pt idx="3129">
                  <c:v>2.5</c:v>
                </c:pt>
                <c:pt idx="3130">
                  <c:v>2.5</c:v>
                </c:pt>
                <c:pt idx="3131">
                  <c:v>2.5</c:v>
                </c:pt>
                <c:pt idx="3132">
                  <c:v>2.5</c:v>
                </c:pt>
                <c:pt idx="3133">
                  <c:v>2.5</c:v>
                </c:pt>
                <c:pt idx="3134">
                  <c:v>2.5</c:v>
                </c:pt>
                <c:pt idx="3135">
                  <c:v>2.5</c:v>
                </c:pt>
                <c:pt idx="3136">
                  <c:v>2.5</c:v>
                </c:pt>
                <c:pt idx="3137">
                  <c:v>2.5</c:v>
                </c:pt>
                <c:pt idx="3138">
                  <c:v>2.5</c:v>
                </c:pt>
                <c:pt idx="3139">
                  <c:v>2.5</c:v>
                </c:pt>
                <c:pt idx="3140">
                  <c:v>2.5</c:v>
                </c:pt>
                <c:pt idx="3141">
                  <c:v>2.5</c:v>
                </c:pt>
                <c:pt idx="3142">
                  <c:v>2.5</c:v>
                </c:pt>
                <c:pt idx="3143">
                  <c:v>2.5</c:v>
                </c:pt>
                <c:pt idx="3144">
                  <c:v>2.5</c:v>
                </c:pt>
                <c:pt idx="3145">
                  <c:v>2.5</c:v>
                </c:pt>
                <c:pt idx="3146">
                  <c:v>2.5</c:v>
                </c:pt>
                <c:pt idx="3147">
                  <c:v>2.5</c:v>
                </c:pt>
                <c:pt idx="3148">
                  <c:v>2.5</c:v>
                </c:pt>
                <c:pt idx="3149">
                  <c:v>2.5</c:v>
                </c:pt>
                <c:pt idx="3150">
                  <c:v>2.5</c:v>
                </c:pt>
                <c:pt idx="3151">
                  <c:v>2.5</c:v>
                </c:pt>
                <c:pt idx="3152">
                  <c:v>2.5</c:v>
                </c:pt>
                <c:pt idx="3153">
                  <c:v>2.5</c:v>
                </c:pt>
                <c:pt idx="3154">
                  <c:v>2.5</c:v>
                </c:pt>
                <c:pt idx="3155">
                  <c:v>2.5</c:v>
                </c:pt>
                <c:pt idx="3156">
                  <c:v>2.5</c:v>
                </c:pt>
                <c:pt idx="3157">
                  <c:v>2.5</c:v>
                </c:pt>
                <c:pt idx="3158">
                  <c:v>2.5</c:v>
                </c:pt>
                <c:pt idx="3159">
                  <c:v>2.5</c:v>
                </c:pt>
                <c:pt idx="3160">
                  <c:v>2.5</c:v>
                </c:pt>
                <c:pt idx="3161">
                  <c:v>2.5</c:v>
                </c:pt>
                <c:pt idx="3162">
                  <c:v>2.5</c:v>
                </c:pt>
                <c:pt idx="5926">
                  <c:v>2.5</c:v>
                </c:pt>
                <c:pt idx="5927">
                  <c:v>2.5</c:v>
                </c:pt>
                <c:pt idx="5928">
                  <c:v>2.5</c:v>
                </c:pt>
                <c:pt idx="5929">
                  <c:v>2.5</c:v>
                </c:pt>
                <c:pt idx="5930">
                  <c:v>2.5</c:v>
                </c:pt>
                <c:pt idx="5931">
                  <c:v>2.5</c:v>
                </c:pt>
                <c:pt idx="5932">
                  <c:v>2.5</c:v>
                </c:pt>
                <c:pt idx="5933">
                  <c:v>2.5</c:v>
                </c:pt>
                <c:pt idx="5934">
                  <c:v>2.5</c:v>
                </c:pt>
                <c:pt idx="5935">
                  <c:v>2.5</c:v>
                </c:pt>
                <c:pt idx="5936">
                  <c:v>2.5</c:v>
                </c:pt>
                <c:pt idx="5937">
                  <c:v>2.5</c:v>
                </c:pt>
                <c:pt idx="5938">
                  <c:v>2.5</c:v>
                </c:pt>
                <c:pt idx="5939">
                  <c:v>2.5</c:v>
                </c:pt>
                <c:pt idx="5940">
                  <c:v>2.5</c:v>
                </c:pt>
                <c:pt idx="5941">
                  <c:v>2.5</c:v>
                </c:pt>
                <c:pt idx="5942">
                  <c:v>2.5</c:v>
                </c:pt>
                <c:pt idx="5943">
                  <c:v>2.5</c:v>
                </c:pt>
                <c:pt idx="5944">
                  <c:v>2.5</c:v>
                </c:pt>
                <c:pt idx="5945">
                  <c:v>2.5</c:v>
                </c:pt>
                <c:pt idx="5946">
                  <c:v>2.5</c:v>
                </c:pt>
                <c:pt idx="5947">
                  <c:v>2.5</c:v>
                </c:pt>
                <c:pt idx="5948">
                  <c:v>2.5</c:v>
                </c:pt>
                <c:pt idx="5949">
                  <c:v>2.5</c:v>
                </c:pt>
                <c:pt idx="5950">
                  <c:v>2.5</c:v>
                </c:pt>
                <c:pt idx="5951">
                  <c:v>2.5</c:v>
                </c:pt>
                <c:pt idx="5952">
                  <c:v>2.5</c:v>
                </c:pt>
                <c:pt idx="5953">
                  <c:v>2.5</c:v>
                </c:pt>
                <c:pt idx="5954">
                  <c:v>2.5</c:v>
                </c:pt>
                <c:pt idx="5955">
                  <c:v>2.5</c:v>
                </c:pt>
                <c:pt idx="5956">
                  <c:v>2.5</c:v>
                </c:pt>
                <c:pt idx="5957">
                  <c:v>2.5</c:v>
                </c:pt>
                <c:pt idx="5958">
                  <c:v>2.5</c:v>
                </c:pt>
                <c:pt idx="5959">
                  <c:v>2.5</c:v>
                </c:pt>
                <c:pt idx="5960">
                  <c:v>2.5</c:v>
                </c:pt>
                <c:pt idx="5961">
                  <c:v>2.5</c:v>
                </c:pt>
                <c:pt idx="5962">
                  <c:v>2.5</c:v>
                </c:pt>
                <c:pt idx="5963">
                  <c:v>2.5</c:v>
                </c:pt>
                <c:pt idx="5964">
                  <c:v>2.5</c:v>
                </c:pt>
                <c:pt idx="5965">
                  <c:v>2.5</c:v>
                </c:pt>
                <c:pt idx="5966">
                  <c:v>2.5</c:v>
                </c:pt>
                <c:pt idx="5967">
                  <c:v>2.5</c:v>
                </c:pt>
              </c:numCache>
            </c:numRef>
          </c:val>
          <c:extLst>
            <c:ext xmlns:c16="http://schemas.microsoft.com/office/drawing/2014/chart" uri="{C3380CC4-5D6E-409C-BE32-E72D297353CC}">
              <c16:uniqueId val="{00000000-2A48-4510-BD2C-336E6220747E}"/>
            </c:ext>
          </c:extLst>
        </c:ser>
        <c:dLbls>
          <c:showLegendKey val="0"/>
          <c:showVal val="0"/>
          <c:showCatName val="0"/>
          <c:showSerName val="0"/>
          <c:showPercent val="0"/>
          <c:showBubbleSize val="0"/>
        </c:dLbls>
        <c:axId val="376429951"/>
        <c:axId val="387032847"/>
      </c:areaChart>
      <c:lineChart>
        <c:grouping val="standard"/>
        <c:varyColors val="0"/>
        <c:ser>
          <c:idx val="0"/>
          <c:order val="0"/>
          <c:tx>
            <c:strRef>
              <c:f>Sheet1!$B$1</c:f>
              <c:strCache>
                <c:ptCount val="1"/>
                <c:pt idx="0">
                  <c:v>Series 1</c:v>
                </c:pt>
              </c:strCache>
            </c:strRef>
          </c:tx>
          <c:spPr>
            <a:ln w="19050" cap="sq">
              <a:solidFill>
                <a:srgbClr val="000AD2"/>
              </a:solidFill>
              <a:prstDash val="solid"/>
            </a:ln>
          </c:spPr>
          <c:marker>
            <c:symbol val="none"/>
          </c:marker>
          <c:cat>
            <c:numRef>
              <c:f>Sheet1!$A$2:$A$6399</c:f>
              <c:numCache>
                <c:formatCode>m/d/yyyy</c:formatCode>
                <c:ptCount val="6398"/>
                <c:pt idx="0">
                  <c:v>35566</c:v>
                </c:pt>
                <c:pt idx="1">
                  <c:v>35569</c:v>
                </c:pt>
                <c:pt idx="2">
                  <c:v>35570</c:v>
                </c:pt>
                <c:pt idx="3">
                  <c:v>35571</c:v>
                </c:pt>
                <c:pt idx="4">
                  <c:v>35572</c:v>
                </c:pt>
                <c:pt idx="5">
                  <c:v>35573</c:v>
                </c:pt>
                <c:pt idx="6">
                  <c:v>35576</c:v>
                </c:pt>
                <c:pt idx="7">
                  <c:v>35577</c:v>
                </c:pt>
                <c:pt idx="8">
                  <c:v>35578</c:v>
                </c:pt>
                <c:pt idx="9">
                  <c:v>35579</c:v>
                </c:pt>
                <c:pt idx="10">
                  <c:v>35580</c:v>
                </c:pt>
                <c:pt idx="11">
                  <c:v>35583</c:v>
                </c:pt>
                <c:pt idx="12">
                  <c:v>35584</c:v>
                </c:pt>
                <c:pt idx="13">
                  <c:v>35585</c:v>
                </c:pt>
                <c:pt idx="14">
                  <c:v>35586</c:v>
                </c:pt>
                <c:pt idx="15">
                  <c:v>35587</c:v>
                </c:pt>
                <c:pt idx="16">
                  <c:v>35590</c:v>
                </c:pt>
                <c:pt idx="17">
                  <c:v>35591</c:v>
                </c:pt>
                <c:pt idx="18">
                  <c:v>35592</c:v>
                </c:pt>
                <c:pt idx="19">
                  <c:v>35593</c:v>
                </c:pt>
                <c:pt idx="20">
                  <c:v>35594</c:v>
                </c:pt>
                <c:pt idx="21">
                  <c:v>35597</c:v>
                </c:pt>
                <c:pt idx="22">
                  <c:v>35598</c:v>
                </c:pt>
                <c:pt idx="23">
                  <c:v>35599</c:v>
                </c:pt>
                <c:pt idx="24">
                  <c:v>35600</c:v>
                </c:pt>
                <c:pt idx="25">
                  <c:v>35601</c:v>
                </c:pt>
                <c:pt idx="26">
                  <c:v>35604</c:v>
                </c:pt>
                <c:pt idx="27">
                  <c:v>35605</c:v>
                </c:pt>
                <c:pt idx="28">
                  <c:v>35606</c:v>
                </c:pt>
                <c:pt idx="29">
                  <c:v>35607</c:v>
                </c:pt>
                <c:pt idx="30">
                  <c:v>35608</c:v>
                </c:pt>
                <c:pt idx="31">
                  <c:v>35611</c:v>
                </c:pt>
                <c:pt idx="32">
                  <c:v>35612</c:v>
                </c:pt>
                <c:pt idx="33">
                  <c:v>35613</c:v>
                </c:pt>
                <c:pt idx="34">
                  <c:v>35614</c:v>
                </c:pt>
                <c:pt idx="35">
                  <c:v>35615</c:v>
                </c:pt>
                <c:pt idx="36">
                  <c:v>35618</c:v>
                </c:pt>
                <c:pt idx="37">
                  <c:v>35619</c:v>
                </c:pt>
                <c:pt idx="38">
                  <c:v>35620</c:v>
                </c:pt>
                <c:pt idx="39">
                  <c:v>35621</c:v>
                </c:pt>
                <c:pt idx="40">
                  <c:v>35622</c:v>
                </c:pt>
                <c:pt idx="41">
                  <c:v>35625</c:v>
                </c:pt>
                <c:pt idx="42">
                  <c:v>35626</c:v>
                </c:pt>
                <c:pt idx="43">
                  <c:v>35627</c:v>
                </c:pt>
                <c:pt idx="44">
                  <c:v>35628</c:v>
                </c:pt>
                <c:pt idx="45">
                  <c:v>35629</c:v>
                </c:pt>
                <c:pt idx="46">
                  <c:v>35632</c:v>
                </c:pt>
                <c:pt idx="47">
                  <c:v>35633</c:v>
                </c:pt>
                <c:pt idx="48">
                  <c:v>35634</c:v>
                </c:pt>
                <c:pt idx="49">
                  <c:v>35635</c:v>
                </c:pt>
                <c:pt idx="50">
                  <c:v>35636</c:v>
                </c:pt>
                <c:pt idx="51">
                  <c:v>35639</c:v>
                </c:pt>
                <c:pt idx="52">
                  <c:v>35640</c:v>
                </c:pt>
                <c:pt idx="53">
                  <c:v>35641</c:v>
                </c:pt>
                <c:pt idx="54">
                  <c:v>35642</c:v>
                </c:pt>
                <c:pt idx="55">
                  <c:v>35643</c:v>
                </c:pt>
                <c:pt idx="56">
                  <c:v>35646</c:v>
                </c:pt>
                <c:pt idx="57">
                  <c:v>35647</c:v>
                </c:pt>
                <c:pt idx="58">
                  <c:v>35648</c:v>
                </c:pt>
                <c:pt idx="59">
                  <c:v>35649</c:v>
                </c:pt>
                <c:pt idx="60">
                  <c:v>35650</c:v>
                </c:pt>
                <c:pt idx="61">
                  <c:v>35653</c:v>
                </c:pt>
                <c:pt idx="62">
                  <c:v>35654</c:v>
                </c:pt>
                <c:pt idx="63">
                  <c:v>35655</c:v>
                </c:pt>
                <c:pt idx="64">
                  <c:v>35656</c:v>
                </c:pt>
                <c:pt idx="65">
                  <c:v>35657</c:v>
                </c:pt>
                <c:pt idx="66">
                  <c:v>35660</c:v>
                </c:pt>
                <c:pt idx="67">
                  <c:v>35661</c:v>
                </c:pt>
                <c:pt idx="68">
                  <c:v>35662</c:v>
                </c:pt>
                <c:pt idx="69">
                  <c:v>35663</c:v>
                </c:pt>
                <c:pt idx="70">
                  <c:v>35664</c:v>
                </c:pt>
                <c:pt idx="71">
                  <c:v>35667</c:v>
                </c:pt>
                <c:pt idx="72">
                  <c:v>35668</c:v>
                </c:pt>
                <c:pt idx="73">
                  <c:v>35669</c:v>
                </c:pt>
                <c:pt idx="74">
                  <c:v>35670</c:v>
                </c:pt>
                <c:pt idx="75">
                  <c:v>35671</c:v>
                </c:pt>
                <c:pt idx="76">
                  <c:v>35674</c:v>
                </c:pt>
                <c:pt idx="77">
                  <c:v>35675</c:v>
                </c:pt>
                <c:pt idx="78">
                  <c:v>35676</c:v>
                </c:pt>
                <c:pt idx="79">
                  <c:v>35677</c:v>
                </c:pt>
                <c:pt idx="80">
                  <c:v>35678</c:v>
                </c:pt>
                <c:pt idx="81">
                  <c:v>35681</c:v>
                </c:pt>
                <c:pt idx="82">
                  <c:v>35682</c:v>
                </c:pt>
                <c:pt idx="83">
                  <c:v>35683</c:v>
                </c:pt>
                <c:pt idx="84">
                  <c:v>35684</c:v>
                </c:pt>
                <c:pt idx="85">
                  <c:v>35685</c:v>
                </c:pt>
                <c:pt idx="86">
                  <c:v>35688</c:v>
                </c:pt>
                <c:pt idx="87">
                  <c:v>35689</c:v>
                </c:pt>
                <c:pt idx="88">
                  <c:v>35690</c:v>
                </c:pt>
                <c:pt idx="89">
                  <c:v>35691</c:v>
                </c:pt>
                <c:pt idx="90">
                  <c:v>35692</c:v>
                </c:pt>
                <c:pt idx="91">
                  <c:v>35695</c:v>
                </c:pt>
                <c:pt idx="92">
                  <c:v>35696</c:v>
                </c:pt>
                <c:pt idx="93">
                  <c:v>35697</c:v>
                </c:pt>
                <c:pt idx="94">
                  <c:v>35698</c:v>
                </c:pt>
                <c:pt idx="95">
                  <c:v>35699</c:v>
                </c:pt>
                <c:pt idx="96">
                  <c:v>35702</c:v>
                </c:pt>
                <c:pt idx="97">
                  <c:v>35703</c:v>
                </c:pt>
                <c:pt idx="98">
                  <c:v>35704</c:v>
                </c:pt>
                <c:pt idx="99">
                  <c:v>35705</c:v>
                </c:pt>
                <c:pt idx="100">
                  <c:v>35706</c:v>
                </c:pt>
                <c:pt idx="101">
                  <c:v>35709</c:v>
                </c:pt>
                <c:pt idx="102">
                  <c:v>35710</c:v>
                </c:pt>
                <c:pt idx="103">
                  <c:v>35711</c:v>
                </c:pt>
                <c:pt idx="104">
                  <c:v>35712</c:v>
                </c:pt>
                <c:pt idx="105">
                  <c:v>35713</c:v>
                </c:pt>
                <c:pt idx="106">
                  <c:v>35716</c:v>
                </c:pt>
                <c:pt idx="107">
                  <c:v>35717</c:v>
                </c:pt>
                <c:pt idx="108">
                  <c:v>35718</c:v>
                </c:pt>
                <c:pt idx="109">
                  <c:v>35719</c:v>
                </c:pt>
                <c:pt idx="110">
                  <c:v>35720</c:v>
                </c:pt>
                <c:pt idx="111">
                  <c:v>35723</c:v>
                </c:pt>
                <c:pt idx="112">
                  <c:v>35724</c:v>
                </c:pt>
                <c:pt idx="113">
                  <c:v>35725</c:v>
                </c:pt>
                <c:pt idx="114">
                  <c:v>35726</c:v>
                </c:pt>
                <c:pt idx="115">
                  <c:v>35727</c:v>
                </c:pt>
                <c:pt idx="116">
                  <c:v>35730</c:v>
                </c:pt>
                <c:pt idx="117">
                  <c:v>35731</c:v>
                </c:pt>
                <c:pt idx="118">
                  <c:v>35732</c:v>
                </c:pt>
                <c:pt idx="119">
                  <c:v>35733</c:v>
                </c:pt>
                <c:pt idx="120">
                  <c:v>35734</c:v>
                </c:pt>
                <c:pt idx="121">
                  <c:v>35737</c:v>
                </c:pt>
                <c:pt idx="122">
                  <c:v>35738</c:v>
                </c:pt>
                <c:pt idx="123">
                  <c:v>35739</c:v>
                </c:pt>
                <c:pt idx="124">
                  <c:v>35740</c:v>
                </c:pt>
                <c:pt idx="125">
                  <c:v>35741</c:v>
                </c:pt>
                <c:pt idx="126">
                  <c:v>35744</c:v>
                </c:pt>
                <c:pt idx="127">
                  <c:v>35745</c:v>
                </c:pt>
                <c:pt idx="128">
                  <c:v>35746</c:v>
                </c:pt>
                <c:pt idx="129">
                  <c:v>35747</c:v>
                </c:pt>
                <c:pt idx="130">
                  <c:v>35748</c:v>
                </c:pt>
                <c:pt idx="131">
                  <c:v>35751</c:v>
                </c:pt>
                <c:pt idx="132">
                  <c:v>35752</c:v>
                </c:pt>
                <c:pt idx="133">
                  <c:v>35753</c:v>
                </c:pt>
                <c:pt idx="134">
                  <c:v>35754</c:v>
                </c:pt>
                <c:pt idx="135">
                  <c:v>35755</c:v>
                </c:pt>
                <c:pt idx="136">
                  <c:v>35758</c:v>
                </c:pt>
                <c:pt idx="137">
                  <c:v>35759</c:v>
                </c:pt>
                <c:pt idx="138">
                  <c:v>35760</c:v>
                </c:pt>
                <c:pt idx="139">
                  <c:v>35761</c:v>
                </c:pt>
                <c:pt idx="140">
                  <c:v>35762</c:v>
                </c:pt>
                <c:pt idx="141">
                  <c:v>35765</c:v>
                </c:pt>
                <c:pt idx="142">
                  <c:v>35766</c:v>
                </c:pt>
                <c:pt idx="143">
                  <c:v>35767</c:v>
                </c:pt>
                <c:pt idx="144">
                  <c:v>35768</c:v>
                </c:pt>
                <c:pt idx="145">
                  <c:v>35769</c:v>
                </c:pt>
                <c:pt idx="146">
                  <c:v>35772</c:v>
                </c:pt>
                <c:pt idx="147">
                  <c:v>35773</c:v>
                </c:pt>
                <c:pt idx="148">
                  <c:v>35774</c:v>
                </c:pt>
                <c:pt idx="149">
                  <c:v>35775</c:v>
                </c:pt>
                <c:pt idx="150">
                  <c:v>35776</c:v>
                </c:pt>
                <c:pt idx="151">
                  <c:v>35779</c:v>
                </c:pt>
                <c:pt idx="152">
                  <c:v>35780</c:v>
                </c:pt>
                <c:pt idx="153">
                  <c:v>35781</c:v>
                </c:pt>
                <c:pt idx="154">
                  <c:v>35782</c:v>
                </c:pt>
                <c:pt idx="155">
                  <c:v>35783</c:v>
                </c:pt>
                <c:pt idx="156">
                  <c:v>35786</c:v>
                </c:pt>
                <c:pt idx="157">
                  <c:v>35787</c:v>
                </c:pt>
                <c:pt idx="158">
                  <c:v>35788</c:v>
                </c:pt>
                <c:pt idx="159">
                  <c:v>35789</c:v>
                </c:pt>
                <c:pt idx="160">
                  <c:v>35790</c:v>
                </c:pt>
                <c:pt idx="161">
                  <c:v>35793</c:v>
                </c:pt>
                <c:pt idx="162">
                  <c:v>35794</c:v>
                </c:pt>
                <c:pt idx="163">
                  <c:v>35795</c:v>
                </c:pt>
                <c:pt idx="164">
                  <c:v>35796</c:v>
                </c:pt>
                <c:pt idx="165">
                  <c:v>35797</c:v>
                </c:pt>
                <c:pt idx="166">
                  <c:v>35800</c:v>
                </c:pt>
                <c:pt idx="167">
                  <c:v>35801</c:v>
                </c:pt>
                <c:pt idx="168">
                  <c:v>35802</c:v>
                </c:pt>
                <c:pt idx="169">
                  <c:v>35803</c:v>
                </c:pt>
                <c:pt idx="170">
                  <c:v>35804</c:v>
                </c:pt>
                <c:pt idx="171">
                  <c:v>35807</c:v>
                </c:pt>
                <c:pt idx="172">
                  <c:v>35808</c:v>
                </c:pt>
                <c:pt idx="173">
                  <c:v>35809</c:v>
                </c:pt>
                <c:pt idx="174">
                  <c:v>35810</c:v>
                </c:pt>
                <c:pt idx="175">
                  <c:v>35811</c:v>
                </c:pt>
                <c:pt idx="176">
                  <c:v>35814</c:v>
                </c:pt>
                <c:pt idx="177">
                  <c:v>35815</c:v>
                </c:pt>
                <c:pt idx="178">
                  <c:v>35816</c:v>
                </c:pt>
                <c:pt idx="179">
                  <c:v>35817</c:v>
                </c:pt>
                <c:pt idx="180">
                  <c:v>35818</c:v>
                </c:pt>
                <c:pt idx="181">
                  <c:v>35821</c:v>
                </c:pt>
                <c:pt idx="182">
                  <c:v>35822</c:v>
                </c:pt>
                <c:pt idx="183">
                  <c:v>35823</c:v>
                </c:pt>
                <c:pt idx="184">
                  <c:v>35824</c:v>
                </c:pt>
                <c:pt idx="185">
                  <c:v>35825</c:v>
                </c:pt>
                <c:pt idx="186">
                  <c:v>35828</c:v>
                </c:pt>
                <c:pt idx="187">
                  <c:v>35829</c:v>
                </c:pt>
                <c:pt idx="188">
                  <c:v>35830</c:v>
                </c:pt>
                <c:pt idx="189">
                  <c:v>35831</c:v>
                </c:pt>
                <c:pt idx="190">
                  <c:v>35832</c:v>
                </c:pt>
                <c:pt idx="191">
                  <c:v>35835</c:v>
                </c:pt>
                <c:pt idx="192">
                  <c:v>35836</c:v>
                </c:pt>
                <c:pt idx="193">
                  <c:v>35837</c:v>
                </c:pt>
                <c:pt idx="194">
                  <c:v>35838</c:v>
                </c:pt>
                <c:pt idx="195">
                  <c:v>35839</c:v>
                </c:pt>
                <c:pt idx="196">
                  <c:v>35842</c:v>
                </c:pt>
                <c:pt idx="197">
                  <c:v>35843</c:v>
                </c:pt>
                <c:pt idx="198">
                  <c:v>35844</c:v>
                </c:pt>
                <c:pt idx="199">
                  <c:v>35845</c:v>
                </c:pt>
                <c:pt idx="200">
                  <c:v>35846</c:v>
                </c:pt>
                <c:pt idx="201">
                  <c:v>35849</c:v>
                </c:pt>
                <c:pt idx="202">
                  <c:v>35850</c:v>
                </c:pt>
                <c:pt idx="203">
                  <c:v>35851</c:v>
                </c:pt>
                <c:pt idx="204">
                  <c:v>35852</c:v>
                </c:pt>
                <c:pt idx="205">
                  <c:v>35853</c:v>
                </c:pt>
                <c:pt idx="206">
                  <c:v>35856</c:v>
                </c:pt>
                <c:pt idx="207">
                  <c:v>35857</c:v>
                </c:pt>
                <c:pt idx="208">
                  <c:v>35858</c:v>
                </c:pt>
                <c:pt idx="209">
                  <c:v>35859</c:v>
                </c:pt>
                <c:pt idx="210">
                  <c:v>35860</c:v>
                </c:pt>
                <c:pt idx="211">
                  <c:v>35863</c:v>
                </c:pt>
                <c:pt idx="212">
                  <c:v>35864</c:v>
                </c:pt>
                <c:pt idx="213">
                  <c:v>35865</c:v>
                </c:pt>
                <c:pt idx="214">
                  <c:v>35866</c:v>
                </c:pt>
                <c:pt idx="215">
                  <c:v>35867</c:v>
                </c:pt>
                <c:pt idx="216">
                  <c:v>35870</c:v>
                </c:pt>
                <c:pt idx="217">
                  <c:v>35871</c:v>
                </c:pt>
                <c:pt idx="218">
                  <c:v>35872</c:v>
                </c:pt>
                <c:pt idx="219">
                  <c:v>35873</c:v>
                </c:pt>
                <c:pt idx="220">
                  <c:v>35874</c:v>
                </c:pt>
                <c:pt idx="221">
                  <c:v>35877</c:v>
                </c:pt>
                <c:pt idx="222">
                  <c:v>35878</c:v>
                </c:pt>
                <c:pt idx="223">
                  <c:v>35879</c:v>
                </c:pt>
                <c:pt idx="224">
                  <c:v>35880</c:v>
                </c:pt>
                <c:pt idx="225">
                  <c:v>35881</c:v>
                </c:pt>
                <c:pt idx="226">
                  <c:v>35884</c:v>
                </c:pt>
                <c:pt idx="227">
                  <c:v>35885</c:v>
                </c:pt>
                <c:pt idx="228">
                  <c:v>35886</c:v>
                </c:pt>
                <c:pt idx="229">
                  <c:v>35887</c:v>
                </c:pt>
                <c:pt idx="230">
                  <c:v>35888</c:v>
                </c:pt>
                <c:pt idx="231">
                  <c:v>35891</c:v>
                </c:pt>
                <c:pt idx="232">
                  <c:v>35892</c:v>
                </c:pt>
                <c:pt idx="233">
                  <c:v>35893</c:v>
                </c:pt>
                <c:pt idx="234">
                  <c:v>35894</c:v>
                </c:pt>
                <c:pt idx="235">
                  <c:v>35895</c:v>
                </c:pt>
                <c:pt idx="236">
                  <c:v>35898</c:v>
                </c:pt>
                <c:pt idx="237">
                  <c:v>35899</c:v>
                </c:pt>
                <c:pt idx="238">
                  <c:v>35900</c:v>
                </c:pt>
                <c:pt idx="239">
                  <c:v>35901</c:v>
                </c:pt>
                <c:pt idx="240">
                  <c:v>35902</c:v>
                </c:pt>
                <c:pt idx="241">
                  <c:v>35905</c:v>
                </c:pt>
                <c:pt idx="242">
                  <c:v>35906</c:v>
                </c:pt>
                <c:pt idx="243">
                  <c:v>35907</c:v>
                </c:pt>
                <c:pt idx="244">
                  <c:v>35908</c:v>
                </c:pt>
                <c:pt idx="245">
                  <c:v>35909</c:v>
                </c:pt>
                <c:pt idx="246">
                  <c:v>35912</c:v>
                </c:pt>
                <c:pt idx="247">
                  <c:v>35913</c:v>
                </c:pt>
                <c:pt idx="248">
                  <c:v>35914</c:v>
                </c:pt>
                <c:pt idx="249">
                  <c:v>35915</c:v>
                </c:pt>
                <c:pt idx="250">
                  <c:v>35916</c:v>
                </c:pt>
                <c:pt idx="251">
                  <c:v>35919</c:v>
                </c:pt>
                <c:pt idx="252">
                  <c:v>35920</c:v>
                </c:pt>
                <c:pt idx="253">
                  <c:v>35921</c:v>
                </c:pt>
                <c:pt idx="254">
                  <c:v>35922</c:v>
                </c:pt>
                <c:pt idx="255">
                  <c:v>35923</c:v>
                </c:pt>
                <c:pt idx="256">
                  <c:v>35926</c:v>
                </c:pt>
                <c:pt idx="257">
                  <c:v>35927</c:v>
                </c:pt>
                <c:pt idx="258">
                  <c:v>35928</c:v>
                </c:pt>
                <c:pt idx="259">
                  <c:v>35929</c:v>
                </c:pt>
                <c:pt idx="260">
                  <c:v>35930</c:v>
                </c:pt>
                <c:pt idx="261">
                  <c:v>35933</c:v>
                </c:pt>
                <c:pt idx="262">
                  <c:v>35934</c:v>
                </c:pt>
                <c:pt idx="263">
                  <c:v>35935</c:v>
                </c:pt>
                <c:pt idx="264">
                  <c:v>35936</c:v>
                </c:pt>
                <c:pt idx="265">
                  <c:v>35937</c:v>
                </c:pt>
                <c:pt idx="266">
                  <c:v>35940</c:v>
                </c:pt>
                <c:pt idx="267">
                  <c:v>35941</c:v>
                </c:pt>
                <c:pt idx="268">
                  <c:v>35942</c:v>
                </c:pt>
                <c:pt idx="269">
                  <c:v>35943</c:v>
                </c:pt>
                <c:pt idx="270">
                  <c:v>35944</c:v>
                </c:pt>
                <c:pt idx="271">
                  <c:v>35947</c:v>
                </c:pt>
                <c:pt idx="272">
                  <c:v>35948</c:v>
                </c:pt>
                <c:pt idx="273">
                  <c:v>35949</c:v>
                </c:pt>
                <c:pt idx="274">
                  <c:v>35950</c:v>
                </c:pt>
                <c:pt idx="275">
                  <c:v>35951</c:v>
                </c:pt>
                <c:pt idx="276">
                  <c:v>35954</c:v>
                </c:pt>
                <c:pt idx="277">
                  <c:v>35955</c:v>
                </c:pt>
                <c:pt idx="278">
                  <c:v>35956</c:v>
                </c:pt>
                <c:pt idx="279">
                  <c:v>35957</c:v>
                </c:pt>
                <c:pt idx="280">
                  <c:v>35958</c:v>
                </c:pt>
                <c:pt idx="281">
                  <c:v>35961</c:v>
                </c:pt>
                <c:pt idx="282">
                  <c:v>35962</c:v>
                </c:pt>
                <c:pt idx="283">
                  <c:v>35963</c:v>
                </c:pt>
                <c:pt idx="284">
                  <c:v>35964</c:v>
                </c:pt>
                <c:pt idx="285">
                  <c:v>35965</c:v>
                </c:pt>
                <c:pt idx="286">
                  <c:v>35968</c:v>
                </c:pt>
                <c:pt idx="287">
                  <c:v>35969</c:v>
                </c:pt>
                <c:pt idx="288">
                  <c:v>35970</c:v>
                </c:pt>
                <c:pt idx="289">
                  <c:v>35971</c:v>
                </c:pt>
                <c:pt idx="290">
                  <c:v>35972</c:v>
                </c:pt>
                <c:pt idx="291">
                  <c:v>35975</c:v>
                </c:pt>
                <c:pt idx="292">
                  <c:v>35976</c:v>
                </c:pt>
                <c:pt idx="293">
                  <c:v>35977</c:v>
                </c:pt>
                <c:pt idx="294">
                  <c:v>35978</c:v>
                </c:pt>
                <c:pt idx="295">
                  <c:v>35979</c:v>
                </c:pt>
                <c:pt idx="296">
                  <c:v>35982</c:v>
                </c:pt>
                <c:pt idx="297">
                  <c:v>35983</c:v>
                </c:pt>
                <c:pt idx="298">
                  <c:v>35984</c:v>
                </c:pt>
                <c:pt idx="299">
                  <c:v>35985</c:v>
                </c:pt>
                <c:pt idx="300">
                  <c:v>35986</c:v>
                </c:pt>
                <c:pt idx="301">
                  <c:v>35989</c:v>
                </c:pt>
                <c:pt idx="302">
                  <c:v>35990</c:v>
                </c:pt>
                <c:pt idx="303">
                  <c:v>35991</c:v>
                </c:pt>
                <c:pt idx="304">
                  <c:v>35992</c:v>
                </c:pt>
                <c:pt idx="305">
                  <c:v>35993</c:v>
                </c:pt>
                <c:pt idx="306">
                  <c:v>35996</c:v>
                </c:pt>
                <c:pt idx="307">
                  <c:v>35997</c:v>
                </c:pt>
                <c:pt idx="308">
                  <c:v>35998</c:v>
                </c:pt>
                <c:pt idx="309">
                  <c:v>35999</c:v>
                </c:pt>
                <c:pt idx="310">
                  <c:v>36000</c:v>
                </c:pt>
                <c:pt idx="311">
                  <c:v>36003</c:v>
                </c:pt>
                <c:pt idx="312">
                  <c:v>36004</c:v>
                </c:pt>
                <c:pt idx="313">
                  <c:v>36005</c:v>
                </c:pt>
                <c:pt idx="314">
                  <c:v>36006</c:v>
                </c:pt>
                <c:pt idx="315">
                  <c:v>36007</c:v>
                </c:pt>
                <c:pt idx="316">
                  <c:v>36010</c:v>
                </c:pt>
                <c:pt idx="317">
                  <c:v>36011</c:v>
                </c:pt>
                <c:pt idx="318">
                  <c:v>36012</c:v>
                </c:pt>
                <c:pt idx="319">
                  <c:v>36013</c:v>
                </c:pt>
                <c:pt idx="320">
                  <c:v>36014</c:v>
                </c:pt>
                <c:pt idx="321">
                  <c:v>36017</c:v>
                </c:pt>
                <c:pt idx="322">
                  <c:v>36018</c:v>
                </c:pt>
                <c:pt idx="323">
                  <c:v>36019</c:v>
                </c:pt>
                <c:pt idx="324">
                  <c:v>36020</c:v>
                </c:pt>
                <c:pt idx="325">
                  <c:v>36021</c:v>
                </c:pt>
                <c:pt idx="326">
                  <c:v>36024</c:v>
                </c:pt>
                <c:pt idx="327">
                  <c:v>36025</c:v>
                </c:pt>
                <c:pt idx="328">
                  <c:v>36026</c:v>
                </c:pt>
                <c:pt idx="329">
                  <c:v>36027</c:v>
                </c:pt>
                <c:pt idx="330">
                  <c:v>36028</c:v>
                </c:pt>
                <c:pt idx="331">
                  <c:v>36031</c:v>
                </c:pt>
                <c:pt idx="332">
                  <c:v>36032</c:v>
                </c:pt>
                <c:pt idx="333">
                  <c:v>36033</c:v>
                </c:pt>
                <c:pt idx="334">
                  <c:v>36034</c:v>
                </c:pt>
                <c:pt idx="335">
                  <c:v>36035</c:v>
                </c:pt>
                <c:pt idx="336">
                  <c:v>36038</c:v>
                </c:pt>
                <c:pt idx="337">
                  <c:v>36039</c:v>
                </c:pt>
                <c:pt idx="338">
                  <c:v>36040</c:v>
                </c:pt>
                <c:pt idx="339">
                  <c:v>36041</c:v>
                </c:pt>
                <c:pt idx="340">
                  <c:v>36042</c:v>
                </c:pt>
                <c:pt idx="341">
                  <c:v>36045</c:v>
                </c:pt>
                <c:pt idx="342">
                  <c:v>36046</c:v>
                </c:pt>
                <c:pt idx="343">
                  <c:v>36047</c:v>
                </c:pt>
                <c:pt idx="344">
                  <c:v>36048</c:v>
                </c:pt>
                <c:pt idx="345">
                  <c:v>36049</c:v>
                </c:pt>
                <c:pt idx="346">
                  <c:v>36052</c:v>
                </c:pt>
                <c:pt idx="347">
                  <c:v>36053</c:v>
                </c:pt>
                <c:pt idx="348">
                  <c:v>36054</c:v>
                </c:pt>
                <c:pt idx="349">
                  <c:v>36055</c:v>
                </c:pt>
                <c:pt idx="350">
                  <c:v>36056</c:v>
                </c:pt>
                <c:pt idx="351">
                  <c:v>36059</c:v>
                </c:pt>
                <c:pt idx="352">
                  <c:v>36060</c:v>
                </c:pt>
                <c:pt idx="353">
                  <c:v>36061</c:v>
                </c:pt>
                <c:pt idx="354">
                  <c:v>36062</c:v>
                </c:pt>
                <c:pt idx="355">
                  <c:v>36063</c:v>
                </c:pt>
                <c:pt idx="356">
                  <c:v>36066</c:v>
                </c:pt>
                <c:pt idx="357">
                  <c:v>36067</c:v>
                </c:pt>
                <c:pt idx="358">
                  <c:v>36068</c:v>
                </c:pt>
                <c:pt idx="359">
                  <c:v>36069</c:v>
                </c:pt>
                <c:pt idx="360">
                  <c:v>36070</c:v>
                </c:pt>
                <c:pt idx="361">
                  <c:v>36073</c:v>
                </c:pt>
                <c:pt idx="362">
                  <c:v>36074</c:v>
                </c:pt>
                <c:pt idx="363">
                  <c:v>36075</c:v>
                </c:pt>
                <c:pt idx="364">
                  <c:v>36076</c:v>
                </c:pt>
                <c:pt idx="365">
                  <c:v>36077</c:v>
                </c:pt>
                <c:pt idx="366">
                  <c:v>36080</c:v>
                </c:pt>
                <c:pt idx="367">
                  <c:v>36081</c:v>
                </c:pt>
                <c:pt idx="368">
                  <c:v>36082</c:v>
                </c:pt>
                <c:pt idx="369">
                  <c:v>36083</c:v>
                </c:pt>
                <c:pt idx="370">
                  <c:v>36084</c:v>
                </c:pt>
                <c:pt idx="371">
                  <c:v>36087</c:v>
                </c:pt>
                <c:pt idx="372">
                  <c:v>36088</c:v>
                </c:pt>
                <c:pt idx="373">
                  <c:v>36089</c:v>
                </c:pt>
                <c:pt idx="374">
                  <c:v>36090</c:v>
                </c:pt>
                <c:pt idx="375">
                  <c:v>36091</c:v>
                </c:pt>
                <c:pt idx="376">
                  <c:v>36094</c:v>
                </c:pt>
                <c:pt idx="377">
                  <c:v>36095</c:v>
                </c:pt>
                <c:pt idx="378">
                  <c:v>36096</c:v>
                </c:pt>
                <c:pt idx="379">
                  <c:v>36097</c:v>
                </c:pt>
                <c:pt idx="380">
                  <c:v>36098</c:v>
                </c:pt>
                <c:pt idx="381">
                  <c:v>36101</c:v>
                </c:pt>
                <c:pt idx="382">
                  <c:v>36102</c:v>
                </c:pt>
                <c:pt idx="383">
                  <c:v>36103</c:v>
                </c:pt>
                <c:pt idx="384">
                  <c:v>36104</c:v>
                </c:pt>
                <c:pt idx="385">
                  <c:v>36105</c:v>
                </c:pt>
                <c:pt idx="386">
                  <c:v>36108</c:v>
                </c:pt>
                <c:pt idx="387">
                  <c:v>36109</c:v>
                </c:pt>
                <c:pt idx="388">
                  <c:v>36110</c:v>
                </c:pt>
                <c:pt idx="389">
                  <c:v>36111</c:v>
                </c:pt>
                <c:pt idx="390">
                  <c:v>36112</c:v>
                </c:pt>
                <c:pt idx="391">
                  <c:v>36115</c:v>
                </c:pt>
                <c:pt idx="392">
                  <c:v>36116</c:v>
                </c:pt>
                <c:pt idx="393">
                  <c:v>36117</c:v>
                </c:pt>
                <c:pt idx="394">
                  <c:v>36118</c:v>
                </c:pt>
                <c:pt idx="395">
                  <c:v>36119</c:v>
                </c:pt>
                <c:pt idx="396">
                  <c:v>36122</c:v>
                </c:pt>
                <c:pt idx="397">
                  <c:v>36123</c:v>
                </c:pt>
                <c:pt idx="398">
                  <c:v>36124</c:v>
                </c:pt>
                <c:pt idx="399">
                  <c:v>36125</c:v>
                </c:pt>
                <c:pt idx="400">
                  <c:v>36126</c:v>
                </c:pt>
                <c:pt idx="401">
                  <c:v>36129</c:v>
                </c:pt>
                <c:pt idx="402">
                  <c:v>36130</c:v>
                </c:pt>
                <c:pt idx="403">
                  <c:v>36131</c:v>
                </c:pt>
                <c:pt idx="404">
                  <c:v>36132</c:v>
                </c:pt>
                <c:pt idx="405">
                  <c:v>36133</c:v>
                </c:pt>
                <c:pt idx="406">
                  <c:v>36136</c:v>
                </c:pt>
                <c:pt idx="407">
                  <c:v>36137</c:v>
                </c:pt>
                <c:pt idx="408">
                  <c:v>36138</c:v>
                </c:pt>
                <c:pt idx="409">
                  <c:v>36139</c:v>
                </c:pt>
                <c:pt idx="410">
                  <c:v>36140</c:v>
                </c:pt>
                <c:pt idx="411">
                  <c:v>36143</c:v>
                </c:pt>
                <c:pt idx="412">
                  <c:v>36144</c:v>
                </c:pt>
                <c:pt idx="413">
                  <c:v>36145</c:v>
                </c:pt>
                <c:pt idx="414">
                  <c:v>36146</c:v>
                </c:pt>
                <c:pt idx="415">
                  <c:v>36147</c:v>
                </c:pt>
                <c:pt idx="416">
                  <c:v>36150</c:v>
                </c:pt>
                <c:pt idx="417">
                  <c:v>36151</c:v>
                </c:pt>
                <c:pt idx="418">
                  <c:v>36152</c:v>
                </c:pt>
                <c:pt idx="419">
                  <c:v>36153</c:v>
                </c:pt>
                <c:pt idx="420">
                  <c:v>36154</c:v>
                </c:pt>
                <c:pt idx="421">
                  <c:v>36157</c:v>
                </c:pt>
                <c:pt idx="422">
                  <c:v>36158</c:v>
                </c:pt>
                <c:pt idx="423">
                  <c:v>36159</c:v>
                </c:pt>
                <c:pt idx="424">
                  <c:v>36160</c:v>
                </c:pt>
                <c:pt idx="425">
                  <c:v>36161</c:v>
                </c:pt>
                <c:pt idx="426">
                  <c:v>36164</c:v>
                </c:pt>
                <c:pt idx="427">
                  <c:v>36165</c:v>
                </c:pt>
                <c:pt idx="428">
                  <c:v>36166</c:v>
                </c:pt>
                <c:pt idx="429">
                  <c:v>36167</c:v>
                </c:pt>
                <c:pt idx="430">
                  <c:v>36168</c:v>
                </c:pt>
                <c:pt idx="431">
                  <c:v>36171</c:v>
                </c:pt>
                <c:pt idx="432">
                  <c:v>36172</c:v>
                </c:pt>
                <c:pt idx="433">
                  <c:v>36173</c:v>
                </c:pt>
                <c:pt idx="434">
                  <c:v>36174</c:v>
                </c:pt>
                <c:pt idx="435">
                  <c:v>36175</c:v>
                </c:pt>
                <c:pt idx="436">
                  <c:v>36178</c:v>
                </c:pt>
                <c:pt idx="437">
                  <c:v>36179</c:v>
                </c:pt>
                <c:pt idx="438">
                  <c:v>36180</c:v>
                </c:pt>
                <c:pt idx="439">
                  <c:v>36181</c:v>
                </c:pt>
                <c:pt idx="440">
                  <c:v>36182</c:v>
                </c:pt>
                <c:pt idx="441">
                  <c:v>36185</c:v>
                </c:pt>
                <c:pt idx="442">
                  <c:v>36186</c:v>
                </c:pt>
                <c:pt idx="443">
                  <c:v>36187</c:v>
                </c:pt>
                <c:pt idx="444">
                  <c:v>36188</c:v>
                </c:pt>
                <c:pt idx="445">
                  <c:v>36189</c:v>
                </c:pt>
                <c:pt idx="446">
                  <c:v>36192</c:v>
                </c:pt>
                <c:pt idx="447">
                  <c:v>36193</c:v>
                </c:pt>
                <c:pt idx="448">
                  <c:v>36194</c:v>
                </c:pt>
                <c:pt idx="449">
                  <c:v>36195</c:v>
                </c:pt>
                <c:pt idx="450">
                  <c:v>36196</c:v>
                </c:pt>
                <c:pt idx="451">
                  <c:v>36199</c:v>
                </c:pt>
                <c:pt idx="452">
                  <c:v>36200</c:v>
                </c:pt>
                <c:pt idx="453">
                  <c:v>36201</c:v>
                </c:pt>
                <c:pt idx="454">
                  <c:v>36202</c:v>
                </c:pt>
                <c:pt idx="455">
                  <c:v>36203</c:v>
                </c:pt>
                <c:pt idx="456">
                  <c:v>36206</c:v>
                </c:pt>
                <c:pt idx="457">
                  <c:v>36207</c:v>
                </c:pt>
                <c:pt idx="458">
                  <c:v>36208</c:v>
                </c:pt>
                <c:pt idx="459">
                  <c:v>36209</c:v>
                </c:pt>
                <c:pt idx="460">
                  <c:v>36210</c:v>
                </c:pt>
                <c:pt idx="461">
                  <c:v>36213</c:v>
                </c:pt>
                <c:pt idx="462">
                  <c:v>36214</c:v>
                </c:pt>
                <c:pt idx="463">
                  <c:v>36215</c:v>
                </c:pt>
                <c:pt idx="464">
                  <c:v>36216</c:v>
                </c:pt>
                <c:pt idx="465">
                  <c:v>36217</c:v>
                </c:pt>
                <c:pt idx="466">
                  <c:v>36220</c:v>
                </c:pt>
                <c:pt idx="467">
                  <c:v>36221</c:v>
                </c:pt>
                <c:pt idx="468">
                  <c:v>36222</c:v>
                </c:pt>
                <c:pt idx="469">
                  <c:v>36223</c:v>
                </c:pt>
                <c:pt idx="470">
                  <c:v>36224</c:v>
                </c:pt>
                <c:pt idx="471">
                  <c:v>36227</c:v>
                </c:pt>
                <c:pt idx="472">
                  <c:v>36228</c:v>
                </c:pt>
                <c:pt idx="473">
                  <c:v>36229</c:v>
                </c:pt>
                <c:pt idx="474">
                  <c:v>36230</c:v>
                </c:pt>
                <c:pt idx="475">
                  <c:v>36231</c:v>
                </c:pt>
                <c:pt idx="476">
                  <c:v>36234</c:v>
                </c:pt>
                <c:pt idx="477">
                  <c:v>36235</c:v>
                </c:pt>
                <c:pt idx="478">
                  <c:v>36236</c:v>
                </c:pt>
                <c:pt idx="479">
                  <c:v>36237</c:v>
                </c:pt>
                <c:pt idx="480">
                  <c:v>36238</c:v>
                </c:pt>
                <c:pt idx="481">
                  <c:v>36241</c:v>
                </c:pt>
                <c:pt idx="482">
                  <c:v>36242</c:v>
                </c:pt>
                <c:pt idx="483">
                  <c:v>36243</c:v>
                </c:pt>
                <c:pt idx="484">
                  <c:v>36244</c:v>
                </c:pt>
                <c:pt idx="485">
                  <c:v>36245</c:v>
                </c:pt>
                <c:pt idx="486">
                  <c:v>36248</c:v>
                </c:pt>
                <c:pt idx="487">
                  <c:v>36249</c:v>
                </c:pt>
                <c:pt idx="488">
                  <c:v>36250</c:v>
                </c:pt>
                <c:pt idx="489">
                  <c:v>36251</c:v>
                </c:pt>
                <c:pt idx="490">
                  <c:v>36252</c:v>
                </c:pt>
                <c:pt idx="491">
                  <c:v>36255</c:v>
                </c:pt>
                <c:pt idx="492">
                  <c:v>36256</c:v>
                </c:pt>
                <c:pt idx="493">
                  <c:v>36257</c:v>
                </c:pt>
                <c:pt idx="494">
                  <c:v>36258</c:v>
                </c:pt>
                <c:pt idx="495">
                  <c:v>36259</c:v>
                </c:pt>
                <c:pt idx="496">
                  <c:v>36262</c:v>
                </c:pt>
                <c:pt idx="497">
                  <c:v>36263</c:v>
                </c:pt>
                <c:pt idx="498">
                  <c:v>36264</c:v>
                </c:pt>
                <c:pt idx="499">
                  <c:v>36265</c:v>
                </c:pt>
                <c:pt idx="500">
                  <c:v>36266</c:v>
                </c:pt>
                <c:pt idx="501">
                  <c:v>36269</c:v>
                </c:pt>
                <c:pt idx="502">
                  <c:v>36270</c:v>
                </c:pt>
                <c:pt idx="503">
                  <c:v>36271</c:v>
                </c:pt>
                <c:pt idx="504">
                  <c:v>36272</c:v>
                </c:pt>
                <c:pt idx="505">
                  <c:v>36273</c:v>
                </c:pt>
                <c:pt idx="506">
                  <c:v>36276</c:v>
                </c:pt>
                <c:pt idx="507">
                  <c:v>36277</c:v>
                </c:pt>
                <c:pt idx="508">
                  <c:v>36278</c:v>
                </c:pt>
                <c:pt idx="509">
                  <c:v>36279</c:v>
                </c:pt>
                <c:pt idx="510">
                  <c:v>36280</c:v>
                </c:pt>
                <c:pt idx="511">
                  <c:v>36283</c:v>
                </c:pt>
                <c:pt idx="512">
                  <c:v>36284</c:v>
                </c:pt>
                <c:pt idx="513">
                  <c:v>36285</c:v>
                </c:pt>
                <c:pt idx="514">
                  <c:v>36286</c:v>
                </c:pt>
                <c:pt idx="515">
                  <c:v>36287</c:v>
                </c:pt>
                <c:pt idx="516">
                  <c:v>36290</c:v>
                </c:pt>
                <c:pt idx="517">
                  <c:v>36291</c:v>
                </c:pt>
                <c:pt idx="518">
                  <c:v>36292</c:v>
                </c:pt>
                <c:pt idx="519">
                  <c:v>36293</c:v>
                </c:pt>
                <c:pt idx="520">
                  <c:v>36294</c:v>
                </c:pt>
                <c:pt idx="521">
                  <c:v>36297</c:v>
                </c:pt>
                <c:pt idx="522">
                  <c:v>36298</c:v>
                </c:pt>
                <c:pt idx="523">
                  <c:v>36299</c:v>
                </c:pt>
                <c:pt idx="524">
                  <c:v>36300</c:v>
                </c:pt>
                <c:pt idx="525">
                  <c:v>36301</c:v>
                </c:pt>
                <c:pt idx="526">
                  <c:v>36304</c:v>
                </c:pt>
                <c:pt idx="527">
                  <c:v>36305</c:v>
                </c:pt>
                <c:pt idx="528">
                  <c:v>36306</c:v>
                </c:pt>
                <c:pt idx="529">
                  <c:v>36307</c:v>
                </c:pt>
                <c:pt idx="530">
                  <c:v>36308</c:v>
                </c:pt>
                <c:pt idx="531">
                  <c:v>36311</c:v>
                </c:pt>
                <c:pt idx="532">
                  <c:v>36312</c:v>
                </c:pt>
                <c:pt idx="533">
                  <c:v>36313</c:v>
                </c:pt>
                <c:pt idx="534">
                  <c:v>36314</c:v>
                </c:pt>
                <c:pt idx="535">
                  <c:v>36315</c:v>
                </c:pt>
                <c:pt idx="536">
                  <c:v>36318</c:v>
                </c:pt>
                <c:pt idx="537">
                  <c:v>36319</c:v>
                </c:pt>
                <c:pt idx="538">
                  <c:v>36320</c:v>
                </c:pt>
                <c:pt idx="539">
                  <c:v>36321</c:v>
                </c:pt>
                <c:pt idx="540">
                  <c:v>36322</c:v>
                </c:pt>
                <c:pt idx="541">
                  <c:v>36325</c:v>
                </c:pt>
                <c:pt idx="542">
                  <c:v>36326</c:v>
                </c:pt>
                <c:pt idx="543">
                  <c:v>36327</c:v>
                </c:pt>
                <c:pt idx="544">
                  <c:v>36328</c:v>
                </c:pt>
                <c:pt idx="545">
                  <c:v>36329</c:v>
                </c:pt>
                <c:pt idx="546">
                  <c:v>36332</c:v>
                </c:pt>
                <c:pt idx="547">
                  <c:v>36333</c:v>
                </c:pt>
                <c:pt idx="548">
                  <c:v>36334</c:v>
                </c:pt>
                <c:pt idx="549">
                  <c:v>36335</c:v>
                </c:pt>
                <c:pt idx="550">
                  <c:v>36336</c:v>
                </c:pt>
                <c:pt idx="551">
                  <c:v>36339</c:v>
                </c:pt>
                <c:pt idx="552">
                  <c:v>36340</c:v>
                </c:pt>
                <c:pt idx="553">
                  <c:v>36341</c:v>
                </c:pt>
                <c:pt idx="554">
                  <c:v>36342</c:v>
                </c:pt>
                <c:pt idx="555">
                  <c:v>36343</c:v>
                </c:pt>
                <c:pt idx="556">
                  <c:v>36346</c:v>
                </c:pt>
                <c:pt idx="557">
                  <c:v>36347</c:v>
                </c:pt>
                <c:pt idx="558">
                  <c:v>36348</c:v>
                </c:pt>
                <c:pt idx="559">
                  <c:v>36349</c:v>
                </c:pt>
                <c:pt idx="560">
                  <c:v>36350</c:v>
                </c:pt>
                <c:pt idx="561">
                  <c:v>36353</c:v>
                </c:pt>
                <c:pt idx="562">
                  <c:v>36354</c:v>
                </c:pt>
                <c:pt idx="563">
                  <c:v>36355</c:v>
                </c:pt>
                <c:pt idx="564">
                  <c:v>36356</c:v>
                </c:pt>
                <c:pt idx="565">
                  <c:v>36357</c:v>
                </c:pt>
                <c:pt idx="566">
                  <c:v>36360</c:v>
                </c:pt>
                <c:pt idx="567">
                  <c:v>36361</c:v>
                </c:pt>
                <c:pt idx="568">
                  <c:v>36362</c:v>
                </c:pt>
                <c:pt idx="569">
                  <c:v>36363</c:v>
                </c:pt>
                <c:pt idx="570">
                  <c:v>36364</c:v>
                </c:pt>
                <c:pt idx="571">
                  <c:v>36367</c:v>
                </c:pt>
                <c:pt idx="572">
                  <c:v>36368</c:v>
                </c:pt>
                <c:pt idx="573">
                  <c:v>36369</c:v>
                </c:pt>
                <c:pt idx="574">
                  <c:v>36370</c:v>
                </c:pt>
                <c:pt idx="575">
                  <c:v>36371</c:v>
                </c:pt>
                <c:pt idx="576">
                  <c:v>36374</c:v>
                </c:pt>
                <c:pt idx="577">
                  <c:v>36375</c:v>
                </c:pt>
                <c:pt idx="578">
                  <c:v>36376</c:v>
                </c:pt>
                <c:pt idx="579">
                  <c:v>36377</c:v>
                </c:pt>
                <c:pt idx="580">
                  <c:v>36378</c:v>
                </c:pt>
                <c:pt idx="581">
                  <c:v>36381</c:v>
                </c:pt>
                <c:pt idx="582">
                  <c:v>36382</c:v>
                </c:pt>
                <c:pt idx="583">
                  <c:v>36383</c:v>
                </c:pt>
                <c:pt idx="584">
                  <c:v>36384</c:v>
                </c:pt>
                <c:pt idx="585">
                  <c:v>36385</c:v>
                </c:pt>
                <c:pt idx="586">
                  <c:v>36388</c:v>
                </c:pt>
                <c:pt idx="587">
                  <c:v>36389</c:v>
                </c:pt>
                <c:pt idx="588">
                  <c:v>36390</c:v>
                </c:pt>
                <c:pt idx="589">
                  <c:v>36391</c:v>
                </c:pt>
                <c:pt idx="590">
                  <c:v>36392</c:v>
                </c:pt>
                <c:pt idx="591">
                  <c:v>36395</c:v>
                </c:pt>
                <c:pt idx="592">
                  <c:v>36396</c:v>
                </c:pt>
                <c:pt idx="593">
                  <c:v>36397</c:v>
                </c:pt>
                <c:pt idx="594">
                  <c:v>36398</c:v>
                </c:pt>
                <c:pt idx="595">
                  <c:v>36399</c:v>
                </c:pt>
                <c:pt idx="596">
                  <c:v>36402</c:v>
                </c:pt>
                <c:pt idx="597">
                  <c:v>36403</c:v>
                </c:pt>
                <c:pt idx="598">
                  <c:v>36404</c:v>
                </c:pt>
                <c:pt idx="599">
                  <c:v>36405</c:v>
                </c:pt>
                <c:pt idx="600">
                  <c:v>36406</c:v>
                </c:pt>
                <c:pt idx="601">
                  <c:v>36409</c:v>
                </c:pt>
                <c:pt idx="602">
                  <c:v>36410</c:v>
                </c:pt>
                <c:pt idx="603">
                  <c:v>36411</c:v>
                </c:pt>
                <c:pt idx="604">
                  <c:v>36412</c:v>
                </c:pt>
                <c:pt idx="605">
                  <c:v>36413</c:v>
                </c:pt>
                <c:pt idx="606">
                  <c:v>36416</c:v>
                </c:pt>
                <c:pt idx="607">
                  <c:v>36417</c:v>
                </c:pt>
                <c:pt idx="608">
                  <c:v>36418</c:v>
                </c:pt>
                <c:pt idx="609">
                  <c:v>36419</c:v>
                </c:pt>
                <c:pt idx="610">
                  <c:v>36420</c:v>
                </c:pt>
                <c:pt idx="611">
                  <c:v>36423</c:v>
                </c:pt>
                <c:pt idx="612">
                  <c:v>36424</c:v>
                </c:pt>
                <c:pt idx="613">
                  <c:v>36425</c:v>
                </c:pt>
                <c:pt idx="614">
                  <c:v>36426</c:v>
                </c:pt>
                <c:pt idx="615">
                  <c:v>36427</c:v>
                </c:pt>
                <c:pt idx="616">
                  <c:v>36430</c:v>
                </c:pt>
                <c:pt idx="617">
                  <c:v>36431</c:v>
                </c:pt>
                <c:pt idx="618">
                  <c:v>36432</c:v>
                </c:pt>
                <c:pt idx="619">
                  <c:v>36433</c:v>
                </c:pt>
                <c:pt idx="620">
                  <c:v>36434</c:v>
                </c:pt>
                <c:pt idx="621">
                  <c:v>36437</c:v>
                </c:pt>
                <c:pt idx="622">
                  <c:v>36438</c:v>
                </c:pt>
                <c:pt idx="623">
                  <c:v>36439</c:v>
                </c:pt>
                <c:pt idx="624">
                  <c:v>36440</c:v>
                </c:pt>
                <c:pt idx="625">
                  <c:v>36441</c:v>
                </c:pt>
                <c:pt idx="626">
                  <c:v>36444</c:v>
                </c:pt>
                <c:pt idx="627">
                  <c:v>36445</c:v>
                </c:pt>
                <c:pt idx="628">
                  <c:v>36446</c:v>
                </c:pt>
                <c:pt idx="629">
                  <c:v>36447</c:v>
                </c:pt>
                <c:pt idx="630">
                  <c:v>36448</c:v>
                </c:pt>
                <c:pt idx="631">
                  <c:v>36451</c:v>
                </c:pt>
                <c:pt idx="632">
                  <c:v>36452</c:v>
                </c:pt>
                <c:pt idx="633">
                  <c:v>36453</c:v>
                </c:pt>
                <c:pt idx="634">
                  <c:v>36454</c:v>
                </c:pt>
                <c:pt idx="635">
                  <c:v>36455</c:v>
                </c:pt>
                <c:pt idx="636">
                  <c:v>36458</c:v>
                </c:pt>
                <c:pt idx="637">
                  <c:v>36459</c:v>
                </c:pt>
                <c:pt idx="638">
                  <c:v>36460</c:v>
                </c:pt>
                <c:pt idx="639">
                  <c:v>36461</c:v>
                </c:pt>
                <c:pt idx="640">
                  <c:v>36462</c:v>
                </c:pt>
                <c:pt idx="641">
                  <c:v>36465</c:v>
                </c:pt>
                <c:pt idx="642">
                  <c:v>36466</c:v>
                </c:pt>
                <c:pt idx="643">
                  <c:v>36467</c:v>
                </c:pt>
                <c:pt idx="644">
                  <c:v>36468</c:v>
                </c:pt>
                <c:pt idx="645">
                  <c:v>36469</c:v>
                </c:pt>
                <c:pt idx="646">
                  <c:v>36472</c:v>
                </c:pt>
                <c:pt idx="647">
                  <c:v>36473</c:v>
                </c:pt>
                <c:pt idx="648">
                  <c:v>36474</c:v>
                </c:pt>
                <c:pt idx="649">
                  <c:v>36475</c:v>
                </c:pt>
                <c:pt idx="650">
                  <c:v>36476</c:v>
                </c:pt>
                <c:pt idx="651">
                  <c:v>36479</c:v>
                </c:pt>
                <c:pt idx="652">
                  <c:v>36480</c:v>
                </c:pt>
                <c:pt idx="653">
                  <c:v>36481</c:v>
                </c:pt>
                <c:pt idx="654">
                  <c:v>36482</c:v>
                </c:pt>
                <c:pt idx="655">
                  <c:v>36483</c:v>
                </c:pt>
                <c:pt idx="656">
                  <c:v>36486</c:v>
                </c:pt>
                <c:pt idx="657">
                  <c:v>36487</c:v>
                </c:pt>
                <c:pt idx="658">
                  <c:v>36488</c:v>
                </c:pt>
                <c:pt idx="659">
                  <c:v>36489</c:v>
                </c:pt>
                <c:pt idx="660">
                  <c:v>36490</c:v>
                </c:pt>
                <c:pt idx="661">
                  <c:v>36493</c:v>
                </c:pt>
                <c:pt idx="662">
                  <c:v>36494</c:v>
                </c:pt>
                <c:pt idx="663">
                  <c:v>36495</c:v>
                </c:pt>
                <c:pt idx="664">
                  <c:v>36496</c:v>
                </c:pt>
                <c:pt idx="665">
                  <c:v>36497</c:v>
                </c:pt>
                <c:pt idx="666">
                  <c:v>36500</c:v>
                </c:pt>
                <c:pt idx="667">
                  <c:v>36501</c:v>
                </c:pt>
                <c:pt idx="668">
                  <c:v>36502</c:v>
                </c:pt>
                <c:pt idx="669">
                  <c:v>36503</c:v>
                </c:pt>
                <c:pt idx="670">
                  <c:v>36504</c:v>
                </c:pt>
                <c:pt idx="671">
                  <c:v>36507</c:v>
                </c:pt>
                <c:pt idx="672">
                  <c:v>36508</c:v>
                </c:pt>
                <c:pt idx="673">
                  <c:v>36509</c:v>
                </c:pt>
                <c:pt idx="674">
                  <c:v>36510</c:v>
                </c:pt>
                <c:pt idx="675">
                  <c:v>36511</c:v>
                </c:pt>
                <c:pt idx="676">
                  <c:v>36514</c:v>
                </c:pt>
                <c:pt idx="677">
                  <c:v>36515</c:v>
                </c:pt>
                <c:pt idx="678">
                  <c:v>36516</c:v>
                </c:pt>
                <c:pt idx="679">
                  <c:v>36517</c:v>
                </c:pt>
                <c:pt idx="680">
                  <c:v>36518</c:v>
                </c:pt>
                <c:pt idx="681">
                  <c:v>36521</c:v>
                </c:pt>
                <c:pt idx="682">
                  <c:v>36522</c:v>
                </c:pt>
                <c:pt idx="683">
                  <c:v>36523</c:v>
                </c:pt>
                <c:pt idx="684">
                  <c:v>36524</c:v>
                </c:pt>
                <c:pt idx="685">
                  <c:v>36525</c:v>
                </c:pt>
                <c:pt idx="686">
                  <c:v>36528</c:v>
                </c:pt>
                <c:pt idx="687">
                  <c:v>36529</c:v>
                </c:pt>
                <c:pt idx="688">
                  <c:v>36530</c:v>
                </c:pt>
                <c:pt idx="689">
                  <c:v>36531</c:v>
                </c:pt>
                <c:pt idx="690">
                  <c:v>36532</c:v>
                </c:pt>
                <c:pt idx="691">
                  <c:v>36535</c:v>
                </c:pt>
                <c:pt idx="692">
                  <c:v>36536</c:v>
                </c:pt>
                <c:pt idx="693">
                  <c:v>36537</c:v>
                </c:pt>
                <c:pt idx="694">
                  <c:v>36538</c:v>
                </c:pt>
                <c:pt idx="695">
                  <c:v>36539</c:v>
                </c:pt>
                <c:pt idx="696">
                  <c:v>36542</c:v>
                </c:pt>
                <c:pt idx="697">
                  <c:v>36543</c:v>
                </c:pt>
                <c:pt idx="698">
                  <c:v>36544</c:v>
                </c:pt>
                <c:pt idx="699">
                  <c:v>36545</c:v>
                </c:pt>
                <c:pt idx="700">
                  <c:v>36546</c:v>
                </c:pt>
                <c:pt idx="701">
                  <c:v>36549</c:v>
                </c:pt>
                <c:pt idx="702">
                  <c:v>36550</c:v>
                </c:pt>
                <c:pt idx="703">
                  <c:v>36551</c:v>
                </c:pt>
                <c:pt idx="704">
                  <c:v>36552</c:v>
                </c:pt>
                <c:pt idx="705">
                  <c:v>36553</c:v>
                </c:pt>
                <c:pt idx="706">
                  <c:v>36556</c:v>
                </c:pt>
                <c:pt idx="707">
                  <c:v>36557</c:v>
                </c:pt>
                <c:pt idx="708">
                  <c:v>36558</c:v>
                </c:pt>
                <c:pt idx="709">
                  <c:v>36559</c:v>
                </c:pt>
                <c:pt idx="710">
                  <c:v>36560</c:v>
                </c:pt>
                <c:pt idx="711">
                  <c:v>36563</c:v>
                </c:pt>
                <c:pt idx="712">
                  <c:v>36564</c:v>
                </c:pt>
                <c:pt idx="713">
                  <c:v>36565</c:v>
                </c:pt>
                <c:pt idx="714">
                  <c:v>36566</c:v>
                </c:pt>
                <c:pt idx="715">
                  <c:v>36567</c:v>
                </c:pt>
                <c:pt idx="716">
                  <c:v>36570</c:v>
                </c:pt>
                <c:pt idx="717">
                  <c:v>36571</c:v>
                </c:pt>
                <c:pt idx="718">
                  <c:v>36572</c:v>
                </c:pt>
                <c:pt idx="719">
                  <c:v>36573</c:v>
                </c:pt>
                <c:pt idx="720">
                  <c:v>36574</c:v>
                </c:pt>
                <c:pt idx="721">
                  <c:v>36577</c:v>
                </c:pt>
                <c:pt idx="722">
                  <c:v>36578</c:v>
                </c:pt>
                <c:pt idx="723">
                  <c:v>36579</c:v>
                </c:pt>
                <c:pt idx="724">
                  <c:v>36580</c:v>
                </c:pt>
                <c:pt idx="725">
                  <c:v>36581</c:v>
                </c:pt>
                <c:pt idx="726">
                  <c:v>36584</c:v>
                </c:pt>
                <c:pt idx="727">
                  <c:v>36585</c:v>
                </c:pt>
                <c:pt idx="728">
                  <c:v>36586</c:v>
                </c:pt>
                <c:pt idx="729">
                  <c:v>36587</c:v>
                </c:pt>
                <c:pt idx="730">
                  <c:v>36588</c:v>
                </c:pt>
                <c:pt idx="731">
                  <c:v>36591</c:v>
                </c:pt>
                <c:pt idx="732">
                  <c:v>36592</c:v>
                </c:pt>
                <c:pt idx="733">
                  <c:v>36593</c:v>
                </c:pt>
                <c:pt idx="734">
                  <c:v>36594</c:v>
                </c:pt>
                <c:pt idx="735">
                  <c:v>36595</c:v>
                </c:pt>
                <c:pt idx="736">
                  <c:v>36598</c:v>
                </c:pt>
                <c:pt idx="737">
                  <c:v>36599</c:v>
                </c:pt>
                <c:pt idx="738">
                  <c:v>36600</c:v>
                </c:pt>
                <c:pt idx="739">
                  <c:v>36601</c:v>
                </c:pt>
                <c:pt idx="740">
                  <c:v>36602</c:v>
                </c:pt>
                <c:pt idx="741">
                  <c:v>36605</c:v>
                </c:pt>
                <c:pt idx="742">
                  <c:v>36606</c:v>
                </c:pt>
                <c:pt idx="743">
                  <c:v>36607</c:v>
                </c:pt>
                <c:pt idx="744">
                  <c:v>36608</c:v>
                </c:pt>
                <c:pt idx="745">
                  <c:v>36609</c:v>
                </c:pt>
                <c:pt idx="746">
                  <c:v>36612</c:v>
                </c:pt>
                <c:pt idx="747">
                  <c:v>36613</c:v>
                </c:pt>
                <c:pt idx="748">
                  <c:v>36614</c:v>
                </c:pt>
                <c:pt idx="749">
                  <c:v>36615</c:v>
                </c:pt>
                <c:pt idx="750">
                  <c:v>36616</c:v>
                </c:pt>
                <c:pt idx="751">
                  <c:v>36619</c:v>
                </c:pt>
                <c:pt idx="752">
                  <c:v>36620</c:v>
                </c:pt>
                <c:pt idx="753">
                  <c:v>36621</c:v>
                </c:pt>
                <c:pt idx="754">
                  <c:v>36622</c:v>
                </c:pt>
                <c:pt idx="755">
                  <c:v>36623</c:v>
                </c:pt>
                <c:pt idx="756">
                  <c:v>36626</c:v>
                </c:pt>
                <c:pt idx="757">
                  <c:v>36627</c:v>
                </c:pt>
                <c:pt idx="758">
                  <c:v>36628</c:v>
                </c:pt>
                <c:pt idx="759">
                  <c:v>36629</c:v>
                </c:pt>
                <c:pt idx="760">
                  <c:v>36630</c:v>
                </c:pt>
                <c:pt idx="761">
                  <c:v>36633</c:v>
                </c:pt>
                <c:pt idx="762">
                  <c:v>36634</c:v>
                </c:pt>
                <c:pt idx="763">
                  <c:v>36635</c:v>
                </c:pt>
                <c:pt idx="764">
                  <c:v>36636</c:v>
                </c:pt>
                <c:pt idx="765">
                  <c:v>36637</c:v>
                </c:pt>
                <c:pt idx="766">
                  <c:v>36640</c:v>
                </c:pt>
                <c:pt idx="767">
                  <c:v>36641</c:v>
                </c:pt>
                <c:pt idx="768">
                  <c:v>36642</c:v>
                </c:pt>
                <c:pt idx="769">
                  <c:v>36643</c:v>
                </c:pt>
                <c:pt idx="770">
                  <c:v>36644</c:v>
                </c:pt>
                <c:pt idx="771">
                  <c:v>36647</c:v>
                </c:pt>
                <c:pt idx="772">
                  <c:v>36648</c:v>
                </c:pt>
                <c:pt idx="773">
                  <c:v>36649</c:v>
                </c:pt>
                <c:pt idx="774">
                  <c:v>36650</c:v>
                </c:pt>
                <c:pt idx="775">
                  <c:v>36651</c:v>
                </c:pt>
                <c:pt idx="776">
                  <c:v>36654</c:v>
                </c:pt>
                <c:pt idx="777">
                  <c:v>36655</c:v>
                </c:pt>
                <c:pt idx="778">
                  <c:v>36656</c:v>
                </c:pt>
                <c:pt idx="779">
                  <c:v>36657</c:v>
                </c:pt>
                <c:pt idx="780">
                  <c:v>36658</c:v>
                </c:pt>
                <c:pt idx="781">
                  <c:v>36661</c:v>
                </c:pt>
                <c:pt idx="782">
                  <c:v>36662</c:v>
                </c:pt>
                <c:pt idx="783">
                  <c:v>36663</c:v>
                </c:pt>
                <c:pt idx="784">
                  <c:v>36664</c:v>
                </c:pt>
                <c:pt idx="785">
                  <c:v>36665</c:v>
                </c:pt>
                <c:pt idx="786">
                  <c:v>36668</c:v>
                </c:pt>
                <c:pt idx="787">
                  <c:v>36669</c:v>
                </c:pt>
                <c:pt idx="788">
                  <c:v>36670</c:v>
                </c:pt>
                <c:pt idx="789">
                  <c:v>36671</c:v>
                </c:pt>
                <c:pt idx="790">
                  <c:v>36672</c:v>
                </c:pt>
                <c:pt idx="791">
                  <c:v>36675</c:v>
                </c:pt>
                <c:pt idx="792">
                  <c:v>36676</c:v>
                </c:pt>
                <c:pt idx="793">
                  <c:v>36677</c:v>
                </c:pt>
                <c:pt idx="794">
                  <c:v>36678</c:v>
                </c:pt>
                <c:pt idx="795">
                  <c:v>36679</c:v>
                </c:pt>
                <c:pt idx="796">
                  <c:v>36682</c:v>
                </c:pt>
                <c:pt idx="797">
                  <c:v>36683</c:v>
                </c:pt>
                <c:pt idx="798">
                  <c:v>36684</c:v>
                </c:pt>
                <c:pt idx="799">
                  <c:v>36685</c:v>
                </c:pt>
                <c:pt idx="800">
                  <c:v>36686</c:v>
                </c:pt>
                <c:pt idx="801">
                  <c:v>36689</c:v>
                </c:pt>
                <c:pt idx="802">
                  <c:v>36690</c:v>
                </c:pt>
                <c:pt idx="803">
                  <c:v>36691</c:v>
                </c:pt>
                <c:pt idx="804">
                  <c:v>36692</c:v>
                </c:pt>
                <c:pt idx="805">
                  <c:v>36693</c:v>
                </c:pt>
                <c:pt idx="806">
                  <c:v>36696</c:v>
                </c:pt>
                <c:pt idx="807">
                  <c:v>36697</c:v>
                </c:pt>
                <c:pt idx="808">
                  <c:v>36698</c:v>
                </c:pt>
                <c:pt idx="809">
                  <c:v>36699</c:v>
                </c:pt>
                <c:pt idx="810">
                  <c:v>36700</c:v>
                </c:pt>
                <c:pt idx="811">
                  <c:v>36703</c:v>
                </c:pt>
                <c:pt idx="812">
                  <c:v>36704</c:v>
                </c:pt>
                <c:pt idx="813">
                  <c:v>36705</c:v>
                </c:pt>
                <c:pt idx="814">
                  <c:v>36706</c:v>
                </c:pt>
                <c:pt idx="815">
                  <c:v>36707</c:v>
                </c:pt>
                <c:pt idx="816">
                  <c:v>36710</c:v>
                </c:pt>
                <c:pt idx="817">
                  <c:v>36711</c:v>
                </c:pt>
                <c:pt idx="818">
                  <c:v>36712</c:v>
                </c:pt>
                <c:pt idx="819">
                  <c:v>36713</c:v>
                </c:pt>
                <c:pt idx="820">
                  <c:v>36714</c:v>
                </c:pt>
                <c:pt idx="821">
                  <c:v>36717</c:v>
                </c:pt>
                <c:pt idx="822">
                  <c:v>36718</c:v>
                </c:pt>
                <c:pt idx="823">
                  <c:v>36719</c:v>
                </c:pt>
                <c:pt idx="824">
                  <c:v>36720</c:v>
                </c:pt>
                <c:pt idx="825">
                  <c:v>36721</c:v>
                </c:pt>
                <c:pt idx="826">
                  <c:v>36724</c:v>
                </c:pt>
                <c:pt idx="827">
                  <c:v>36725</c:v>
                </c:pt>
                <c:pt idx="828">
                  <c:v>36726</c:v>
                </c:pt>
                <c:pt idx="829">
                  <c:v>36727</c:v>
                </c:pt>
                <c:pt idx="830">
                  <c:v>36728</c:v>
                </c:pt>
                <c:pt idx="831">
                  <c:v>36731</c:v>
                </c:pt>
                <c:pt idx="832">
                  <c:v>36732</c:v>
                </c:pt>
                <c:pt idx="833">
                  <c:v>36733</c:v>
                </c:pt>
                <c:pt idx="834">
                  <c:v>36734</c:v>
                </c:pt>
                <c:pt idx="835">
                  <c:v>36735</c:v>
                </c:pt>
                <c:pt idx="836">
                  <c:v>36738</c:v>
                </c:pt>
                <c:pt idx="837">
                  <c:v>36739</c:v>
                </c:pt>
                <c:pt idx="838">
                  <c:v>36740</c:v>
                </c:pt>
                <c:pt idx="839">
                  <c:v>36741</c:v>
                </c:pt>
                <c:pt idx="840">
                  <c:v>36742</c:v>
                </c:pt>
                <c:pt idx="841">
                  <c:v>36745</c:v>
                </c:pt>
                <c:pt idx="842">
                  <c:v>36746</c:v>
                </c:pt>
                <c:pt idx="843">
                  <c:v>36747</c:v>
                </c:pt>
                <c:pt idx="844">
                  <c:v>36748</c:v>
                </c:pt>
                <c:pt idx="845">
                  <c:v>36749</c:v>
                </c:pt>
                <c:pt idx="846">
                  <c:v>36752</c:v>
                </c:pt>
                <c:pt idx="847">
                  <c:v>36753</c:v>
                </c:pt>
                <c:pt idx="848">
                  <c:v>36754</c:v>
                </c:pt>
                <c:pt idx="849">
                  <c:v>36755</c:v>
                </c:pt>
                <c:pt idx="850">
                  <c:v>36756</c:v>
                </c:pt>
                <c:pt idx="851">
                  <c:v>36759</c:v>
                </c:pt>
                <c:pt idx="852">
                  <c:v>36760</c:v>
                </c:pt>
                <c:pt idx="853">
                  <c:v>36761</c:v>
                </c:pt>
                <c:pt idx="854">
                  <c:v>36762</c:v>
                </c:pt>
                <c:pt idx="855">
                  <c:v>36763</c:v>
                </c:pt>
                <c:pt idx="856">
                  <c:v>36766</c:v>
                </c:pt>
                <c:pt idx="857">
                  <c:v>36767</c:v>
                </c:pt>
                <c:pt idx="858">
                  <c:v>36768</c:v>
                </c:pt>
                <c:pt idx="859">
                  <c:v>36769</c:v>
                </c:pt>
                <c:pt idx="860">
                  <c:v>36770</c:v>
                </c:pt>
                <c:pt idx="861">
                  <c:v>36773</c:v>
                </c:pt>
                <c:pt idx="862">
                  <c:v>36774</c:v>
                </c:pt>
                <c:pt idx="863">
                  <c:v>36775</c:v>
                </c:pt>
                <c:pt idx="864">
                  <c:v>36776</c:v>
                </c:pt>
                <c:pt idx="865">
                  <c:v>36777</c:v>
                </c:pt>
                <c:pt idx="866">
                  <c:v>36780</c:v>
                </c:pt>
                <c:pt idx="867">
                  <c:v>36781</c:v>
                </c:pt>
                <c:pt idx="868">
                  <c:v>36782</c:v>
                </c:pt>
                <c:pt idx="869">
                  <c:v>36783</c:v>
                </c:pt>
                <c:pt idx="870">
                  <c:v>36784</c:v>
                </c:pt>
                <c:pt idx="871">
                  <c:v>36787</c:v>
                </c:pt>
                <c:pt idx="872">
                  <c:v>36788</c:v>
                </c:pt>
                <c:pt idx="873">
                  <c:v>36789</c:v>
                </c:pt>
                <c:pt idx="874">
                  <c:v>36790</c:v>
                </c:pt>
                <c:pt idx="875">
                  <c:v>36791</c:v>
                </c:pt>
                <c:pt idx="876">
                  <c:v>36794</c:v>
                </c:pt>
                <c:pt idx="877">
                  <c:v>36795</c:v>
                </c:pt>
                <c:pt idx="878">
                  <c:v>36796</c:v>
                </c:pt>
                <c:pt idx="879">
                  <c:v>36797</c:v>
                </c:pt>
                <c:pt idx="880">
                  <c:v>36798</c:v>
                </c:pt>
                <c:pt idx="881">
                  <c:v>36801</c:v>
                </c:pt>
                <c:pt idx="882">
                  <c:v>36802</c:v>
                </c:pt>
                <c:pt idx="883">
                  <c:v>36803</c:v>
                </c:pt>
                <c:pt idx="884">
                  <c:v>36804</c:v>
                </c:pt>
                <c:pt idx="885">
                  <c:v>36805</c:v>
                </c:pt>
                <c:pt idx="886">
                  <c:v>36808</c:v>
                </c:pt>
                <c:pt idx="887">
                  <c:v>36809</c:v>
                </c:pt>
                <c:pt idx="888">
                  <c:v>36810</c:v>
                </c:pt>
                <c:pt idx="889">
                  <c:v>36811</c:v>
                </c:pt>
                <c:pt idx="890">
                  <c:v>36812</c:v>
                </c:pt>
                <c:pt idx="891">
                  <c:v>36815</c:v>
                </c:pt>
                <c:pt idx="892">
                  <c:v>36816</c:v>
                </c:pt>
                <c:pt idx="893">
                  <c:v>36817</c:v>
                </c:pt>
                <c:pt idx="894">
                  <c:v>36818</c:v>
                </c:pt>
                <c:pt idx="895">
                  <c:v>36819</c:v>
                </c:pt>
                <c:pt idx="896">
                  <c:v>36822</c:v>
                </c:pt>
                <c:pt idx="897">
                  <c:v>36823</c:v>
                </c:pt>
                <c:pt idx="898">
                  <c:v>36824</c:v>
                </c:pt>
                <c:pt idx="899">
                  <c:v>36825</c:v>
                </c:pt>
                <c:pt idx="900">
                  <c:v>36826</c:v>
                </c:pt>
                <c:pt idx="901">
                  <c:v>36829</c:v>
                </c:pt>
                <c:pt idx="902">
                  <c:v>36830</c:v>
                </c:pt>
                <c:pt idx="903">
                  <c:v>36831</c:v>
                </c:pt>
                <c:pt idx="904">
                  <c:v>36832</c:v>
                </c:pt>
                <c:pt idx="905">
                  <c:v>36833</c:v>
                </c:pt>
                <c:pt idx="906">
                  <c:v>36836</c:v>
                </c:pt>
                <c:pt idx="907">
                  <c:v>36837</c:v>
                </c:pt>
                <c:pt idx="908">
                  <c:v>36838</c:v>
                </c:pt>
                <c:pt idx="909">
                  <c:v>36839</c:v>
                </c:pt>
                <c:pt idx="910">
                  <c:v>36840</c:v>
                </c:pt>
                <c:pt idx="911">
                  <c:v>36843</c:v>
                </c:pt>
                <c:pt idx="912">
                  <c:v>36844</c:v>
                </c:pt>
                <c:pt idx="913">
                  <c:v>36845</c:v>
                </c:pt>
                <c:pt idx="914">
                  <c:v>36846</c:v>
                </c:pt>
                <c:pt idx="915">
                  <c:v>36847</c:v>
                </c:pt>
                <c:pt idx="916">
                  <c:v>36850</c:v>
                </c:pt>
                <c:pt idx="917">
                  <c:v>36851</c:v>
                </c:pt>
                <c:pt idx="918">
                  <c:v>36852</c:v>
                </c:pt>
                <c:pt idx="919">
                  <c:v>36853</c:v>
                </c:pt>
                <c:pt idx="920">
                  <c:v>36854</c:v>
                </c:pt>
                <c:pt idx="921">
                  <c:v>36857</c:v>
                </c:pt>
                <c:pt idx="922">
                  <c:v>36858</c:v>
                </c:pt>
                <c:pt idx="923">
                  <c:v>36859</c:v>
                </c:pt>
                <c:pt idx="924">
                  <c:v>36860</c:v>
                </c:pt>
                <c:pt idx="925">
                  <c:v>36861</c:v>
                </c:pt>
                <c:pt idx="926">
                  <c:v>36864</c:v>
                </c:pt>
                <c:pt idx="927">
                  <c:v>36865</c:v>
                </c:pt>
                <c:pt idx="928">
                  <c:v>36866</c:v>
                </c:pt>
                <c:pt idx="929">
                  <c:v>36867</c:v>
                </c:pt>
                <c:pt idx="930">
                  <c:v>36868</c:v>
                </c:pt>
                <c:pt idx="931">
                  <c:v>36871</c:v>
                </c:pt>
                <c:pt idx="932">
                  <c:v>36872</c:v>
                </c:pt>
                <c:pt idx="933">
                  <c:v>36873</c:v>
                </c:pt>
                <c:pt idx="934">
                  <c:v>36874</c:v>
                </c:pt>
                <c:pt idx="935">
                  <c:v>36875</c:v>
                </c:pt>
                <c:pt idx="936">
                  <c:v>36878</c:v>
                </c:pt>
                <c:pt idx="937">
                  <c:v>36879</c:v>
                </c:pt>
                <c:pt idx="938">
                  <c:v>36880</c:v>
                </c:pt>
                <c:pt idx="939">
                  <c:v>36881</c:v>
                </c:pt>
                <c:pt idx="940">
                  <c:v>36882</c:v>
                </c:pt>
                <c:pt idx="941">
                  <c:v>36885</c:v>
                </c:pt>
                <c:pt idx="942">
                  <c:v>36886</c:v>
                </c:pt>
                <c:pt idx="943">
                  <c:v>36887</c:v>
                </c:pt>
                <c:pt idx="944">
                  <c:v>36888</c:v>
                </c:pt>
                <c:pt idx="945">
                  <c:v>36889</c:v>
                </c:pt>
                <c:pt idx="946">
                  <c:v>36892</c:v>
                </c:pt>
                <c:pt idx="947">
                  <c:v>36893</c:v>
                </c:pt>
                <c:pt idx="948">
                  <c:v>36894</c:v>
                </c:pt>
                <c:pt idx="949">
                  <c:v>36895</c:v>
                </c:pt>
                <c:pt idx="950">
                  <c:v>36896</c:v>
                </c:pt>
                <c:pt idx="951">
                  <c:v>36899</c:v>
                </c:pt>
                <c:pt idx="952">
                  <c:v>36900</c:v>
                </c:pt>
                <c:pt idx="953">
                  <c:v>36901</c:v>
                </c:pt>
                <c:pt idx="954">
                  <c:v>36902</c:v>
                </c:pt>
                <c:pt idx="955">
                  <c:v>36903</c:v>
                </c:pt>
                <c:pt idx="956">
                  <c:v>36906</c:v>
                </c:pt>
                <c:pt idx="957">
                  <c:v>36907</c:v>
                </c:pt>
                <c:pt idx="958">
                  <c:v>36908</c:v>
                </c:pt>
                <c:pt idx="959">
                  <c:v>36909</c:v>
                </c:pt>
                <c:pt idx="960">
                  <c:v>36910</c:v>
                </c:pt>
                <c:pt idx="961">
                  <c:v>36913</c:v>
                </c:pt>
                <c:pt idx="962">
                  <c:v>36914</c:v>
                </c:pt>
                <c:pt idx="963">
                  <c:v>36915</c:v>
                </c:pt>
                <c:pt idx="964">
                  <c:v>36916</c:v>
                </c:pt>
                <c:pt idx="965">
                  <c:v>36917</c:v>
                </c:pt>
                <c:pt idx="966">
                  <c:v>36920</c:v>
                </c:pt>
                <c:pt idx="967">
                  <c:v>36921</c:v>
                </c:pt>
                <c:pt idx="968">
                  <c:v>36922</c:v>
                </c:pt>
                <c:pt idx="969">
                  <c:v>36923</c:v>
                </c:pt>
                <c:pt idx="970">
                  <c:v>36924</c:v>
                </c:pt>
                <c:pt idx="971">
                  <c:v>36927</c:v>
                </c:pt>
                <c:pt idx="972">
                  <c:v>36928</c:v>
                </c:pt>
                <c:pt idx="973">
                  <c:v>36929</c:v>
                </c:pt>
                <c:pt idx="974">
                  <c:v>36930</c:v>
                </c:pt>
                <c:pt idx="975">
                  <c:v>36931</c:v>
                </c:pt>
                <c:pt idx="976">
                  <c:v>36934</c:v>
                </c:pt>
                <c:pt idx="977">
                  <c:v>36935</c:v>
                </c:pt>
                <c:pt idx="978">
                  <c:v>36936</c:v>
                </c:pt>
                <c:pt idx="979">
                  <c:v>36937</c:v>
                </c:pt>
                <c:pt idx="980">
                  <c:v>36938</c:v>
                </c:pt>
                <c:pt idx="981">
                  <c:v>36941</c:v>
                </c:pt>
                <c:pt idx="982">
                  <c:v>36942</c:v>
                </c:pt>
                <c:pt idx="983">
                  <c:v>36943</c:v>
                </c:pt>
                <c:pt idx="984">
                  <c:v>36944</c:v>
                </c:pt>
                <c:pt idx="985">
                  <c:v>36945</c:v>
                </c:pt>
                <c:pt idx="986">
                  <c:v>36948</c:v>
                </c:pt>
                <c:pt idx="987">
                  <c:v>36949</c:v>
                </c:pt>
                <c:pt idx="988">
                  <c:v>36950</c:v>
                </c:pt>
                <c:pt idx="989">
                  <c:v>36951</c:v>
                </c:pt>
                <c:pt idx="990">
                  <c:v>36952</c:v>
                </c:pt>
                <c:pt idx="991">
                  <c:v>36955</c:v>
                </c:pt>
                <c:pt idx="992">
                  <c:v>36956</c:v>
                </c:pt>
                <c:pt idx="993">
                  <c:v>36957</c:v>
                </c:pt>
                <c:pt idx="994">
                  <c:v>36958</c:v>
                </c:pt>
                <c:pt idx="995">
                  <c:v>36959</c:v>
                </c:pt>
                <c:pt idx="996">
                  <c:v>36962</c:v>
                </c:pt>
                <c:pt idx="997">
                  <c:v>36963</c:v>
                </c:pt>
                <c:pt idx="998">
                  <c:v>36964</c:v>
                </c:pt>
                <c:pt idx="999">
                  <c:v>36965</c:v>
                </c:pt>
                <c:pt idx="1000">
                  <c:v>36966</c:v>
                </c:pt>
                <c:pt idx="1001">
                  <c:v>36969</c:v>
                </c:pt>
                <c:pt idx="1002">
                  <c:v>36970</c:v>
                </c:pt>
                <c:pt idx="1003">
                  <c:v>36971</c:v>
                </c:pt>
                <c:pt idx="1004">
                  <c:v>36972</c:v>
                </c:pt>
                <c:pt idx="1005">
                  <c:v>36973</c:v>
                </c:pt>
                <c:pt idx="1006">
                  <c:v>36976</c:v>
                </c:pt>
                <c:pt idx="1007">
                  <c:v>36977</c:v>
                </c:pt>
                <c:pt idx="1008">
                  <c:v>36978</c:v>
                </c:pt>
                <c:pt idx="1009">
                  <c:v>36979</c:v>
                </c:pt>
                <c:pt idx="1010">
                  <c:v>36980</c:v>
                </c:pt>
                <c:pt idx="1011">
                  <c:v>36983</c:v>
                </c:pt>
                <c:pt idx="1012">
                  <c:v>36984</c:v>
                </c:pt>
                <c:pt idx="1013">
                  <c:v>36985</c:v>
                </c:pt>
                <c:pt idx="1014">
                  <c:v>36986</c:v>
                </c:pt>
                <c:pt idx="1015">
                  <c:v>36987</c:v>
                </c:pt>
                <c:pt idx="1016">
                  <c:v>36990</c:v>
                </c:pt>
                <c:pt idx="1017">
                  <c:v>36991</c:v>
                </c:pt>
                <c:pt idx="1018">
                  <c:v>36992</c:v>
                </c:pt>
                <c:pt idx="1019">
                  <c:v>36993</c:v>
                </c:pt>
                <c:pt idx="1020">
                  <c:v>36994</c:v>
                </c:pt>
                <c:pt idx="1021">
                  <c:v>36997</c:v>
                </c:pt>
                <c:pt idx="1022">
                  <c:v>36998</c:v>
                </c:pt>
                <c:pt idx="1023">
                  <c:v>36999</c:v>
                </c:pt>
                <c:pt idx="1024">
                  <c:v>37000</c:v>
                </c:pt>
                <c:pt idx="1025">
                  <c:v>37001</c:v>
                </c:pt>
                <c:pt idx="1026">
                  <c:v>37004</c:v>
                </c:pt>
                <c:pt idx="1027">
                  <c:v>37005</c:v>
                </c:pt>
                <c:pt idx="1028">
                  <c:v>37006</c:v>
                </c:pt>
                <c:pt idx="1029">
                  <c:v>37007</c:v>
                </c:pt>
                <c:pt idx="1030">
                  <c:v>37008</c:v>
                </c:pt>
                <c:pt idx="1031">
                  <c:v>37011</c:v>
                </c:pt>
                <c:pt idx="1032">
                  <c:v>37012</c:v>
                </c:pt>
                <c:pt idx="1033">
                  <c:v>37013</c:v>
                </c:pt>
                <c:pt idx="1034">
                  <c:v>37014</c:v>
                </c:pt>
                <c:pt idx="1035">
                  <c:v>37015</c:v>
                </c:pt>
                <c:pt idx="1036">
                  <c:v>37018</c:v>
                </c:pt>
                <c:pt idx="1037">
                  <c:v>37019</c:v>
                </c:pt>
                <c:pt idx="1038">
                  <c:v>37020</c:v>
                </c:pt>
                <c:pt idx="1039">
                  <c:v>37021</c:v>
                </c:pt>
                <c:pt idx="1040">
                  <c:v>37022</c:v>
                </c:pt>
                <c:pt idx="1041">
                  <c:v>37025</c:v>
                </c:pt>
                <c:pt idx="1042">
                  <c:v>37026</c:v>
                </c:pt>
                <c:pt idx="1043">
                  <c:v>37027</c:v>
                </c:pt>
                <c:pt idx="1044">
                  <c:v>37028</c:v>
                </c:pt>
                <c:pt idx="1045">
                  <c:v>37029</c:v>
                </c:pt>
                <c:pt idx="1046">
                  <c:v>37032</c:v>
                </c:pt>
                <c:pt idx="1047">
                  <c:v>37033</c:v>
                </c:pt>
                <c:pt idx="1048">
                  <c:v>37034</c:v>
                </c:pt>
                <c:pt idx="1049">
                  <c:v>37035</c:v>
                </c:pt>
                <c:pt idx="1050">
                  <c:v>37036</c:v>
                </c:pt>
                <c:pt idx="1051">
                  <c:v>37039</c:v>
                </c:pt>
                <c:pt idx="1052">
                  <c:v>37040</c:v>
                </c:pt>
                <c:pt idx="1053">
                  <c:v>37041</c:v>
                </c:pt>
                <c:pt idx="1054">
                  <c:v>37042</c:v>
                </c:pt>
                <c:pt idx="1055">
                  <c:v>37043</c:v>
                </c:pt>
                <c:pt idx="1056">
                  <c:v>37046</c:v>
                </c:pt>
                <c:pt idx="1057">
                  <c:v>37047</c:v>
                </c:pt>
                <c:pt idx="1058">
                  <c:v>37048</c:v>
                </c:pt>
                <c:pt idx="1059">
                  <c:v>37049</c:v>
                </c:pt>
                <c:pt idx="1060">
                  <c:v>37050</c:v>
                </c:pt>
                <c:pt idx="1061">
                  <c:v>37053</c:v>
                </c:pt>
                <c:pt idx="1062">
                  <c:v>37054</c:v>
                </c:pt>
                <c:pt idx="1063">
                  <c:v>37055</c:v>
                </c:pt>
                <c:pt idx="1064">
                  <c:v>37056</c:v>
                </c:pt>
                <c:pt idx="1065">
                  <c:v>37057</c:v>
                </c:pt>
                <c:pt idx="1066">
                  <c:v>37060</c:v>
                </c:pt>
                <c:pt idx="1067">
                  <c:v>37061</c:v>
                </c:pt>
                <c:pt idx="1068">
                  <c:v>37062</c:v>
                </c:pt>
                <c:pt idx="1069">
                  <c:v>37063</c:v>
                </c:pt>
                <c:pt idx="1070">
                  <c:v>37064</c:v>
                </c:pt>
                <c:pt idx="1071">
                  <c:v>37067</c:v>
                </c:pt>
                <c:pt idx="1072">
                  <c:v>37068</c:v>
                </c:pt>
                <c:pt idx="1073">
                  <c:v>37069</c:v>
                </c:pt>
                <c:pt idx="1074">
                  <c:v>37070</c:v>
                </c:pt>
                <c:pt idx="1075">
                  <c:v>37071</c:v>
                </c:pt>
                <c:pt idx="1076">
                  <c:v>37074</c:v>
                </c:pt>
                <c:pt idx="1077">
                  <c:v>37075</c:v>
                </c:pt>
                <c:pt idx="1078">
                  <c:v>37076</c:v>
                </c:pt>
                <c:pt idx="1079">
                  <c:v>37077</c:v>
                </c:pt>
                <c:pt idx="1080">
                  <c:v>37078</c:v>
                </c:pt>
                <c:pt idx="1081">
                  <c:v>37081</c:v>
                </c:pt>
                <c:pt idx="1082">
                  <c:v>37082</c:v>
                </c:pt>
                <c:pt idx="1083">
                  <c:v>37083</c:v>
                </c:pt>
                <c:pt idx="1084">
                  <c:v>37084</c:v>
                </c:pt>
                <c:pt idx="1085">
                  <c:v>37085</c:v>
                </c:pt>
                <c:pt idx="1086">
                  <c:v>37088</c:v>
                </c:pt>
                <c:pt idx="1087">
                  <c:v>37089</c:v>
                </c:pt>
                <c:pt idx="1088">
                  <c:v>37090</c:v>
                </c:pt>
                <c:pt idx="1089">
                  <c:v>37091</c:v>
                </c:pt>
                <c:pt idx="1090">
                  <c:v>37092</c:v>
                </c:pt>
                <c:pt idx="1091">
                  <c:v>37095</c:v>
                </c:pt>
                <c:pt idx="1092">
                  <c:v>37096</c:v>
                </c:pt>
                <c:pt idx="1093">
                  <c:v>37097</c:v>
                </c:pt>
                <c:pt idx="1094">
                  <c:v>37098</c:v>
                </c:pt>
                <c:pt idx="1095">
                  <c:v>37099</c:v>
                </c:pt>
                <c:pt idx="1096">
                  <c:v>37102</c:v>
                </c:pt>
                <c:pt idx="1097">
                  <c:v>37103</c:v>
                </c:pt>
                <c:pt idx="1098">
                  <c:v>37104</c:v>
                </c:pt>
                <c:pt idx="1099">
                  <c:v>37105</c:v>
                </c:pt>
                <c:pt idx="1100">
                  <c:v>37106</c:v>
                </c:pt>
                <c:pt idx="1101">
                  <c:v>37109</c:v>
                </c:pt>
                <c:pt idx="1102">
                  <c:v>37110</c:v>
                </c:pt>
                <c:pt idx="1103">
                  <c:v>37111</c:v>
                </c:pt>
                <c:pt idx="1104">
                  <c:v>37112</c:v>
                </c:pt>
                <c:pt idx="1105">
                  <c:v>37113</c:v>
                </c:pt>
                <c:pt idx="1106">
                  <c:v>37116</c:v>
                </c:pt>
                <c:pt idx="1107">
                  <c:v>37117</c:v>
                </c:pt>
                <c:pt idx="1108">
                  <c:v>37118</c:v>
                </c:pt>
                <c:pt idx="1109">
                  <c:v>37119</c:v>
                </c:pt>
                <c:pt idx="1110">
                  <c:v>37120</c:v>
                </c:pt>
                <c:pt idx="1111">
                  <c:v>37123</c:v>
                </c:pt>
                <c:pt idx="1112">
                  <c:v>37124</c:v>
                </c:pt>
                <c:pt idx="1113">
                  <c:v>37125</c:v>
                </c:pt>
                <c:pt idx="1114">
                  <c:v>37126</c:v>
                </c:pt>
                <c:pt idx="1115">
                  <c:v>37127</c:v>
                </c:pt>
                <c:pt idx="1116">
                  <c:v>37130</c:v>
                </c:pt>
                <c:pt idx="1117">
                  <c:v>37131</c:v>
                </c:pt>
                <c:pt idx="1118">
                  <c:v>37132</c:v>
                </c:pt>
                <c:pt idx="1119">
                  <c:v>37133</c:v>
                </c:pt>
                <c:pt idx="1120">
                  <c:v>37134</c:v>
                </c:pt>
                <c:pt idx="1121">
                  <c:v>37137</c:v>
                </c:pt>
                <c:pt idx="1122">
                  <c:v>37138</c:v>
                </c:pt>
                <c:pt idx="1123">
                  <c:v>37139</c:v>
                </c:pt>
                <c:pt idx="1124">
                  <c:v>37140</c:v>
                </c:pt>
                <c:pt idx="1125">
                  <c:v>37141</c:v>
                </c:pt>
                <c:pt idx="1126">
                  <c:v>37144</c:v>
                </c:pt>
                <c:pt idx="1127">
                  <c:v>37145</c:v>
                </c:pt>
                <c:pt idx="1128">
                  <c:v>37146</c:v>
                </c:pt>
                <c:pt idx="1129">
                  <c:v>37147</c:v>
                </c:pt>
                <c:pt idx="1130">
                  <c:v>37148</c:v>
                </c:pt>
                <c:pt idx="1131">
                  <c:v>37151</c:v>
                </c:pt>
                <c:pt idx="1132">
                  <c:v>37152</c:v>
                </c:pt>
                <c:pt idx="1133">
                  <c:v>37153</c:v>
                </c:pt>
                <c:pt idx="1134">
                  <c:v>37154</c:v>
                </c:pt>
                <c:pt idx="1135">
                  <c:v>37155</c:v>
                </c:pt>
                <c:pt idx="1136">
                  <c:v>37158</c:v>
                </c:pt>
                <c:pt idx="1137">
                  <c:v>37159</c:v>
                </c:pt>
                <c:pt idx="1138">
                  <c:v>37160</c:v>
                </c:pt>
                <c:pt idx="1139">
                  <c:v>37161</c:v>
                </c:pt>
                <c:pt idx="1140">
                  <c:v>37162</c:v>
                </c:pt>
                <c:pt idx="1141">
                  <c:v>37165</c:v>
                </c:pt>
                <c:pt idx="1142">
                  <c:v>37166</c:v>
                </c:pt>
                <c:pt idx="1143">
                  <c:v>37167</c:v>
                </c:pt>
                <c:pt idx="1144">
                  <c:v>37168</c:v>
                </c:pt>
                <c:pt idx="1145">
                  <c:v>37169</c:v>
                </c:pt>
                <c:pt idx="1146">
                  <c:v>37172</c:v>
                </c:pt>
                <c:pt idx="1147">
                  <c:v>37173</c:v>
                </c:pt>
                <c:pt idx="1148">
                  <c:v>37174</c:v>
                </c:pt>
                <c:pt idx="1149">
                  <c:v>37175</c:v>
                </c:pt>
                <c:pt idx="1150">
                  <c:v>37176</c:v>
                </c:pt>
                <c:pt idx="1151">
                  <c:v>37179</c:v>
                </c:pt>
                <c:pt idx="1152">
                  <c:v>37180</c:v>
                </c:pt>
                <c:pt idx="1153">
                  <c:v>37181</c:v>
                </c:pt>
                <c:pt idx="1154">
                  <c:v>37182</c:v>
                </c:pt>
                <c:pt idx="1155">
                  <c:v>37183</c:v>
                </c:pt>
                <c:pt idx="1156">
                  <c:v>37186</c:v>
                </c:pt>
                <c:pt idx="1157">
                  <c:v>37187</c:v>
                </c:pt>
                <c:pt idx="1158">
                  <c:v>37188</c:v>
                </c:pt>
                <c:pt idx="1159">
                  <c:v>37189</c:v>
                </c:pt>
                <c:pt idx="1160">
                  <c:v>37190</c:v>
                </c:pt>
                <c:pt idx="1161">
                  <c:v>37193</c:v>
                </c:pt>
                <c:pt idx="1162">
                  <c:v>37194</c:v>
                </c:pt>
                <c:pt idx="1163">
                  <c:v>37195</c:v>
                </c:pt>
                <c:pt idx="1164">
                  <c:v>37196</c:v>
                </c:pt>
                <c:pt idx="1165">
                  <c:v>37197</c:v>
                </c:pt>
                <c:pt idx="1166">
                  <c:v>37200</c:v>
                </c:pt>
                <c:pt idx="1167">
                  <c:v>37201</c:v>
                </c:pt>
                <c:pt idx="1168">
                  <c:v>37202</c:v>
                </c:pt>
                <c:pt idx="1169">
                  <c:v>37203</c:v>
                </c:pt>
                <c:pt idx="1170">
                  <c:v>37204</c:v>
                </c:pt>
                <c:pt idx="1171">
                  <c:v>37207</c:v>
                </c:pt>
                <c:pt idx="1172">
                  <c:v>37208</c:v>
                </c:pt>
                <c:pt idx="1173">
                  <c:v>37209</c:v>
                </c:pt>
                <c:pt idx="1174">
                  <c:v>37210</c:v>
                </c:pt>
                <c:pt idx="1175">
                  <c:v>37211</c:v>
                </c:pt>
                <c:pt idx="1176">
                  <c:v>37214</c:v>
                </c:pt>
                <c:pt idx="1177">
                  <c:v>37215</c:v>
                </c:pt>
                <c:pt idx="1178">
                  <c:v>37216</c:v>
                </c:pt>
                <c:pt idx="1179">
                  <c:v>37217</c:v>
                </c:pt>
                <c:pt idx="1180">
                  <c:v>37218</c:v>
                </c:pt>
                <c:pt idx="1181">
                  <c:v>37221</c:v>
                </c:pt>
                <c:pt idx="1182">
                  <c:v>37222</c:v>
                </c:pt>
                <c:pt idx="1183">
                  <c:v>37223</c:v>
                </c:pt>
                <c:pt idx="1184">
                  <c:v>37224</c:v>
                </c:pt>
                <c:pt idx="1185">
                  <c:v>37225</c:v>
                </c:pt>
                <c:pt idx="1186">
                  <c:v>37228</c:v>
                </c:pt>
                <c:pt idx="1187">
                  <c:v>37229</c:v>
                </c:pt>
                <c:pt idx="1188">
                  <c:v>37230</c:v>
                </c:pt>
                <c:pt idx="1189">
                  <c:v>37231</c:v>
                </c:pt>
                <c:pt idx="1190">
                  <c:v>37232</c:v>
                </c:pt>
                <c:pt idx="1191">
                  <c:v>37235</c:v>
                </c:pt>
                <c:pt idx="1192">
                  <c:v>37236</c:v>
                </c:pt>
                <c:pt idx="1193">
                  <c:v>37237</c:v>
                </c:pt>
                <c:pt idx="1194">
                  <c:v>37238</c:v>
                </c:pt>
                <c:pt idx="1195">
                  <c:v>37239</c:v>
                </c:pt>
                <c:pt idx="1196">
                  <c:v>37242</c:v>
                </c:pt>
                <c:pt idx="1197">
                  <c:v>37243</c:v>
                </c:pt>
                <c:pt idx="1198">
                  <c:v>37244</c:v>
                </c:pt>
                <c:pt idx="1199">
                  <c:v>37245</c:v>
                </c:pt>
                <c:pt idx="1200">
                  <c:v>37246</c:v>
                </c:pt>
                <c:pt idx="1201">
                  <c:v>37249</c:v>
                </c:pt>
                <c:pt idx="1202">
                  <c:v>37250</c:v>
                </c:pt>
                <c:pt idx="1203">
                  <c:v>37251</c:v>
                </c:pt>
                <c:pt idx="1204">
                  <c:v>37252</c:v>
                </c:pt>
                <c:pt idx="1205">
                  <c:v>37253</c:v>
                </c:pt>
                <c:pt idx="1206">
                  <c:v>37256</c:v>
                </c:pt>
                <c:pt idx="1207">
                  <c:v>37257</c:v>
                </c:pt>
                <c:pt idx="1208">
                  <c:v>37258</c:v>
                </c:pt>
                <c:pt idx="1209">
                  <c:v>37259</c:v>
                </c:pt>
                <c:pt idx="1210">
                  <c:v>37260</c:v>
                </c:pt>
                <c:pt idx="1211">
                  <c:v>37263</c:v>
                </c:pt>
                <c:pt idx="1212">
                  <c:v>37264</c:v>
                </c:pt>
                <c:pt idx="1213">
                  <c:v>37265</c:v>
                </c:pt>
                <c:pt idx="1214">
                  <c:v>37266</c:v>
                </c:pt>
                <c:pt idx="1215">
                  <c:v>37267</c:v>
                </c:pt>
                <c:pt idx="1216">
                  <c:v>37270</c:v>
                </c:pt>
                <c:pt idx="1217">
                  <c:v>37271</c:v>
                </c:pt>
                <c:pt idx="1218">
                  <c:v>37272</c:v>
                </c:pt>
                <c:pt idx="1219">
                  <c:v>37273</c:v>
                </c:pt>
                <c:pt idx="1220">
                  <c:v>37274</c:v>
                </c:pt>
                <c:pt idx="1221">
                  <c:v>37277</c:v>
                </c:pt>
                <c:pt idx="1222">
                  <c:v>37278</c:v>
                </c:pt>
                <c:pt idx="1223">
                  <c:v>37279</c:v>
                </c:pt>
                <c:pt idx="1224">
                  <c:v>37280</c:v>
                </c:pt>
                <c:pt idx="1225">
                  <c:v>37281</c:v>
                </c:pt>
                <c:pt idx="1226">
                  <c:v>37284</c:v>
                </c:pt>
                <c:pt idx="1227">
                  <c:v>37285</c:v>
                </c:pt>
                <c:pt idx="1228">
                  <c:v>37286</c:v>
                </c:pt>
                <c:pt idx="1229">
                  <c:v>37287</c:v>
                </c:pt>
                <c:pt idx="1230">
                  <c:v>37288</c:v>
                </c:pt>
                <c:pt idx="1231">
                  <c:v>37291</c:v>
                </c:pt>
                <c:pt idx="1232">
                  <c:v>37292</c:v>
                </c:pt>
                <c:pt idx="1233">
                  <c:v>37293</c:v>
                </c:pt>
                <c:pt idx="1234">
                  <c:v>37294</c:v>
                </c:pt>
                <c:pt idx="1235">
                  <c:v>37295</c:v>
                </c:pt>
                <c:pt idx="1236">
                  <c:v>37298</c:v>
                </c:pt>
                <c:pt idx="1237">
                  <c:v>37299</c:v>
                </c:pt>
                <c:pt idx="1238">
                  <c:v>37300</c:v>
                </c:pt>
                <c:pt idx="1239">
                  <c:v>37301</c:v>
                </c:pt>
                <c:pt idx="1240">
                  <c:v>37302</c:v>
                </c:pt>
                <c:pt idx="1241">
                  <c:v>37305</c:v>
                </c:pt>
                <c:pt idx="1242">
                  <c:v>37306</c:v>
                </c:pt>
                <c:pt idx="1243">
                  <c:v>37307</c:v>
                </c:pt>
                <c:pt idx="1244">
                  <c:v>37308</c:v>
                </c:pt>
                <c:pt idx="1245">
                  <c:v>37309</c:v>
                </c:pt>
                <c:pt idx="1246">
                  <c:v>37312</c:v>
                </c:pt>
                <c:pt idx="1247">
                  <c:v>37313</c:v>
                </c:pt>
                <c:pt idx="1248">
                  <c:v>37314</c:v>
                </c:pt>
                <c:pt idx="1249">
                  <c:v>37315</c:v>
                </c:pt>
                <c:pt idx="1250">
                  <c:v>37316</c:v>
                </c:pt>
                <c:pt idx="1251">
                  <c:v>37319</c:v>
                </c:pt>
                <c:pt idx="1252">
                  <c:v>37320</c:v>
                </c:pt>
                <c:pt idx="1253">
                  <c:v>37321</c:v>
                </c:pt>
                <c:pt idx="1254">
                  <c:v>37322</c:v>
                </c:pt>
                <c:pt idx="1255">
                  <c:v>37323</c:v>
                </c:pt>
                <c:pt idx="1256">
                  <c:v>37326</c:v>
                </c:pt>
                <c:pt idx="1257">
                  <c:v>37327</c:v>
                </c:pt>
                <c:pt idx="1258">
                  <c:v>37328</c:v>
                </c:pt>
                <c:pt idx="1259">
                  <c:v>37329</c:v>
                </c:pt>
                <c:pt idx="1260">
                  <c:v>37330</c:v>
                </c:pt>
                <c:pt idx="1261">
                  <c:v>37333</c:v>
                </c:pt>
                <c:pt idx="1262">
                  <c:v>37334</c:v>
                </c:pt>
                <c:pt idx="1263">
                  <c:v>37335</c:v>
                </c:pt>
                <c:pt idx="1264">
                  <c:v>37336</c:v>
                </c:pt>
                <c:pt idx="1265">
                  <c:v>37337</c:v>
                </c:pt>
                <c:pt idx="1266">
                  <c:v>37340</c:v>
                </c:pt>
                <c:pt idx="1267">
                  <c:v>37341</c:v>
                </c:pt>
                <c:pt idx="1268">
                  <c:v>37342</c:v>
                </c:pt>
                <c:pt idx="1269">
                  <c:v>37343</c:v>
                </c:pt>
                <c:pt idx="1270">
                  <c:v>37344</c:v>
                </c:pt>
                <c:pt idx="1271">
                  <c:v>37347</c:v>
                </c:pt>
                <c:pt idx="1272">
                  <c:v>37348</c:v>
                </c:pt>
                <c:pt idx="1273">
                  <c:v>37349</c:v>
                </c:pt>
                <c:pt idx="1274">
                  <c:v>37350</c:v>
                </c:pt>
                <c:pt idx="1275">
                  <c:v>37351</c:v>
                </c:pt>
                <c:pt idx="1276">
                  <c:v>37354</c:v>
                </c:pt>
                <c:pt idx="1277">
                  <c:v>37355</c:v>
                </c:pt>
                <c:pt idx="1278">
                  <c:v>37356</c:v>
                </c:pt>
                <c:pt idx="1279">
                  <c:v>37357</c:v>
                </c:pt>
                <c:pt idx="1280">
                  <c:v>37358</c:v>
                </c:pt>
                <c:pt idx="1281">
                  <c:v>37361</c:v>
                </c:pt>
                <c:pt idx="1282">
                  <c:v>37362</c:v>
                </c:pt>
                <c:pt idx="1283">
                  <c:v>37363</c:v>
                </c:pt>
                <c:pt idx="1284">
                  <c:v>37364</c:v>
                </c:pt>
                <c:pt idx="1285">
                  <c:v>37365</c:v>
                </c:pt>
                <c:pt idx="1286">
                  <c:v>37368</c:v>
                </c:pt>
                <c:pt idx="1287">
                  <c:v>37369</c:v>
                </c:pt>
                <c:pt idx="1288">
                  <c:v>37370</c:v>
                </c:pt>
                <c:pt idx="1289">
                  <c:v>37371</c:v>
                </c:pt>
                <c:pt idx="1290">
                  <c:v>37372</c:v>
                </c:pt>
                <c:pt idx="1291">
                  <c:v>37375</c:v>
                </c:pt>
                <c:pt idx="1292">
                  <c:v>37376</c:v>
                </c:pt>
                <c:pt idx="1293">
                  <c:v>37377</c:v>
                </c:pt>
                <c:pt idx="1294">
                  <c:v>37378</c:v>
                </c:pt>
                <c:pt idx="1295">
                  <c:v>37379</c:v>
                </c:pt>
                <c:pt idx="1296">
                  <c:v>37382</c:v>
                </c:pt>
                <c:pt idx="1297">
                  <c:v>37383</c:v>
                </c:pt>
                <c:pt idx="1298">
                  <c:v>37384</c:v>
                </c:pt>
                <c:pt idx="1299">
                  <c:v>37385</c:v>
                </c:pt>
                <c:pt idx="1300">
                  <c:v>37386</c:v>
                </c:pt>
                <c:pt idx="1301">
                  <c:v>37389</c:v>
                </c:pt>
                <c:pt idx="1302">
                  <c:v>37390</c:v>
                </c:pt>
                <c:pt idx="1303">
                  <c:v>37391</c:v>
                </c:pt>
                <c:pt idx="1304">
                  <c:v>37392</c:v>
                </c:pt>
                <c:pt idx="1305">
                  <c:v>37393</c:v>
                </c:pt>
                <c:pt idx="1306">
                  <c:v>37396</c:v>
                </c:pt>
                <c:pt idx="1307">
                  <c:v>37397</c:v>
                </c:pt>
                <c:pt idx="1308">
                  <c:v>37398</c:v>
                </c:pt>
                <c:pt idx="1309">
                  <c:v>37399</c:v>
                </c:pt>
                <c:pt idx="1310">
                  <c:v>37400</c:v>
                </c:pt>
                <c:pt idx="1311">
                  <c:v>37403</c:v>
                </c:pt>
                <c:pt idx="1312">
                  <c:v>37404</c:v>
                </c:pt>
                <c:pt idx="1313">
                  <c:v>37405</c:v>
                </c:pt>
                <c:pt idx="1314">
                  <c:v>37406</c:v>
                </c:pt>
                <c:pt idx="1315">
                  <c:v>37407</c:v>
                </c:pt>
                <c:pt idx="1316">
                  <c:v>37410</c:v>
                </c:pt>
                <c:pt idx="1317">
                  <c:v>37411</c:v>
                </c:pt>
                <c:pt idx="1318">
                  <c:v>37412</c:v>
                </c:pt>
                <c:pt idx="1319">
                  <c:v>37413</c:v>
                </c:pt>
                <c:pt idx="1320">
                  <c:v>37414</c:v>
                </c:pt>
                <c:pt idx="1321">
                  <c:v>37417</c:v>
                </c:pt>
                <c:pt idx="1322">
                  <c:v>37418</c:v>
                </c:pt>
                <c:pt idx="1323">
                  <c:v>37419</c:v>
                </c:pt>
                <c:pt idx="1324">
                  <c:v>37420</c:v>
                </c:pt>
                <c:pt idx="1325">
                  <c:v>37421</c:v>
                </c:pt>
                <c:pt idx="1326">
                  <c:v>37424</c:v>
                </c:pt>
                <c:pt idx="1327">
                  <c:v>37425</c:v>
                </c:pt>
                <c:pt idx="1328">
                  <c:v>37426</c:v>
                </c:pt>
                <c:pt idx="1329">
                  <c:v>37427</c:v>
                </c:pt>
                <c:pt idx="1330">
                  <c:v>37428</c:v>
                </c:pt>
                <c:pt idx="1331">
                  <c:v>37431</c:v>
                </c:pt>
                <c:pt idx="1332">
                  <c:v>37432</c:v>
                </c:pt>
                <c:pt idx="1333">
                  <c:v>37433</c:v>
                </c:pt>
                <c:pt idx="1334">
                  <c:v>37434</c:v>
                </c:pt>
                <c:pt idx="1335">
                  <c:v>37435</c:v>
                </c:pt>
                <c:pt idx="1336">
                  <c:v>37438</c:v>
                </c:pt>
                <c:pt idx="1337">
                  <c:v>37439</c:v>
                </c:pt>
                <c:pt idx="1338">
                  <c:v>37440</c:v>
                </c:pt>
                <c:pt idx="1339">
                  <c:v>37441</c:v>
                </c:pt>
                <c:pt idx="1340">
                  <c:v>37442</c:v>
                </c:pt>
                <c:pt idx="1341">
                  <c:v>37445</c:v>
                </c:pt>
                <c:pt idx="1342">
                  <c:v>37446</c:v>
                </c:pt>
                <c:pt idx="1343">
                  <c:v>37447</c:v>
                </c:pt>
                <c:pt idx="1344">
                  <c:v>37448</c:v>
                </c:pt>
                <c:pt idx="1345">
                  <c:v>37449</c:v>
                </c:pt>
                <c:pt idx="1346">
                  <c:v>37452</c:v>
                </c:pt>
                <c:pt idx="1347">
                  <c:v>37453</c:v>
                </c:pt>
                <c:pt idx="1348">
                  <c:v>37454</c:v>
                </c:pt>
                <c:pt idx="1349">
                  <c:v>37455</c:v>
                </c:pt>
                <c:pt idx="1350">
                  <c:v>37456</c:v>
                </c:pt>
                <c:pt idx="1351">
                  <c:v>37459</c:v>
                </c:pt>
                <c:pt idx="1352">
                  <c:v>37460</c:v>
                </c:pt>
                <c:pt idx="1353">
                  <c:v>37461</c:v>
                </c:pt>
                <c:pt idx="1354">
                  <c:v>37462</c:v>
                </c:pt>
                <c:pt idx="1355">
                  <c:v>37463</c:v>
                </c:pt>
                <c:pt idx="1356">
                  <c:v>37466</c:v>
                </c:pt>
                <c:pt idx="1357">
                  <c:v>37467</c:v>
                </c:pt>
                <c:pt idx="1358">
                  <c:v>37468</c:v>
                </c:pt>
                <c:pt idx="1359">
                  <c:v>37469</c:v>
                </c:pt>
                <c:pt idx="1360">
                  <c:v>37470</c:v>
                </c:pt>
                <c:pt idx="1361">
                  <c:v>37473</c:v>
                </c:pt>
                <c:pt idx="1362">
                  <c:v>37474</c:v>
                </c:pt>
                <c:pt idx="1363">
                  <c:v>37475</c:v>
                </c:pt>
                <c:pt idx="1364">
                  <c:v>37476</c:v>
                </c:pt>
                <c:pt idx="1365">
                  <c:v>37477</c:v>
                </c:pt>
                <c:pt idx="1366">
                  <c:v>37480</c:v>
                </c:pt>
                <c:pt idx="1367">
                  <c:v>37481</c:v>
                </c:pt>
                <c:pt idx="1368">
                  <c:v>37482</c:v>
                </c:pt>
                <c:pt idx="1369">
                  <c:v>37483</c:v>
                </c:pt>
                <c:pt idx="1370">
                  <c:v>37484</c:v>
                </c:pt>
                <c:pt idx="1371">
                  <c:v>37487</c:v>
                </c:pt>
                <c:pt idx="1372">
                  <c:v>37488</c:v>
                </c:pt>
                <c:pt idx="1373">
                  <c:v>37489</c:v>
                </c:pt>
                <c:pt idx="1374">
                  <c:v>37490</c:v>
                </c:pt>
                <c:pt idx="1375">
                  <c:v>37491</c:v>
                </c:pt>
                <c:pt idx="1376">
                  <c:v>37494</c:v>
                </c:pt>
                <c:pt idx="1377">
                  <c:v>37495</c:v>
                </c:pt>
                <c:pt idx="1378">
                  <c:v>37496</c:v>
                </c:pt>
                <c:pt idx="1379">
                  <c:v>37497</c:v>
                </c:pt>
                <c:pt idx="1380">
                  <c:v>37498</c:v>
                </c:pt>
                <c:pt idx="1381">
                  <c:v>37501</c:v>
                </c:pt>
                <c:pt idx="1382">
                  <c:v>37502</c:v>
                </c:pt>
                <c:pt idx="1383">
                  <c:v>37503</c:v>
                </c:pt>
                <c:pt idx="1384">
                  <c:v>37504</c:v>
                </c:pt>
                <c:pt idx="1385">
                  <c:v>37505</c:v>
                </c:pt>
                <c:pt idx="1386">
                  <c:v>37508</c:v>
                </c:pt>
                <c:pt idx="1387">
                  <c:v>37509</c:v>
                </c:pt>
                <c:pt idx="1388">
                  <c:v>37510</c:v>
                </c:pt>
                <c:pt idx="1389">
                  <c:v>37511</c:v>
                </c:pt>
                <c:pt idx="1390">
                  <c:v>37512</c:v>
                </c:pt>
                <c:pt idx="1391">
                  <c:v>37515</c:v>
                </c:pt>
                <c:pt idx="1392">
                  <c:v>37516</c:v>
                </c:pt>
                <c:pt idx="1393">
                  <c:v>37517</c:v>
                </c:pt>
                <c:pt idx="1394">
                  <c:v>37518</c:v>
                </c:pt>
                <c:pt idx="1395">
                  <c:v>37519</c:v>
                </c:pt>
                <c:pt idx="1396">
                  <c:v>37522</c:v>
                </c:pt>
                <c:pt idx="1397">
                  <c:v>37523</c:v>
                </c:pt>
                <c:pt idx="1398">
                  <c:v>37524</c:v>
                </c:pt>
                <c:pt idx="1399">
                  <c:v>37525</c:v>
                </c:pt>
                <c:pt idx="1400">
                  <c:v>37526</c:v>
                </c:pt>
                <c:pt idx="1401">
                  <c:v>37529</c:v>
                </c:pt>
                <c:pt idx="1402">
                  <c:v>37530</c:v>
                </c:pt>
                <c:pt idx="1403">
                  <c:v>37531</c:v>
                </c:pt>
                <c:pt idx="1404">
                  <c:v>37532</c:v>
                </c:pt>
                <c:pt idx="1405">
                  <c:v>37533</c:v>
                </c:pt>
                <c:pt idx="1406">
                  <c:v>37536</c:v>
                </c:pt>
                <c:pt idx="1407">
                  <c:v>37537</c:v>
                </c:pt>
                <c:pt idx="1408">
                  <c:v>37538</c:v>
                </c:pt>
                <c:pt idx="1409">
                  <c:v>37539</c:v>
                </c:pt>
                <c:pt idx="1410">
                  <c:v>37540</c:v>
                </c:pt>
                <c:pt idx="1411">
                  <c:v>37543</c:v>
                </c:pt>
                <c:pt idx="1412">
                  <c:v>37544</c:v>
                </c:pt>
                <c:pt idx="1413">
                  <c:v>37545</c:v>
                </c:pt>
                <c:pt idx="1414">
                  <c:v>37546</c:v>
                </c:pt>
                <c:pt idx="1415">
                  <c:v>37547</c:v>
                </c:pt>
                <c:pt idx="1416">
                  <c:v>37550</c:v>
                </c:pt>
                <c:pt idx="1417">
                  <c:v>37551</c:v>
                </c:pt>
                <c:pt idx="1418">
                  <c:v>37552</c:v>
                </c:pt>
                <c:pt idx="1419">
                  <c:v>37553</c:v>
                </c:pt>
                <c:pt idx="1420">
                  <c:v>37554</c:v>
                </c:pt>
                <c:pt idx="1421">
                  <c:v>37557</c:v>
                </c:pt>
                <c:pt idx="1422">
                  <c:v>37558</c:v>
                </c:pt>
                <c:pt idx="1423">
                  <c:v>37559</c:v>
                </c:pt>
                <c:pt idx="1424">
                  <c:v>37560</c:v>
                </c:pt>
                <c:pt idx="1425">
                  <c:v>37561</c:v>
                </c:pt>
                <c:pt idx="1426">
                  <c:v>37564</c:v>
                </c:pt>
                <c:pt idx="1427">
                  <c:v>37565</c:v>
                </c:pt>
                <c:pt idx="1428">
                  <c:v>37566</c:v>
                </c:pt>
                <c:pt idx="1429">
                  <c:v>37567</c:v>
                </c:pt>
                <c:pt idx="1430">
                  <c:v>37568</c:v>
                </c:pt>
                <c:pt idx="1431">
                  <c:v>37571</c:v>
                </c:pt>
                <c:pt idx="1432">
                  <c:v>37572</c:v>
                </c:pt>
                <c:pt idx="1433">
                  <c:v>37573</c:v>
                </c:pt>
                <c:pt idx="1434">
                  <c:v>37574</c:v>
                </c:pt>
                <c:pt idx="1435">
                  <c:v>37575</c:v>
                </c:pt>
                <c:pt idx="1436">
                  <c:v>37578</c:v>
                </c:pt>
                <c:pt idx="1437">
                  <c:v>37579</c:v>
                </c:pt>
                <c:pt idx="1438">
                  <c:v>37580</c:v>
                </c:pt>
                <c:pt idx="1439">
                  <c:v>37581</c:v>
                </c:pt>
                <c:pt idx="1440">
                  <c:v>37582</c:v>
                </c:pt>
                <c:pt idx="1441">
                  <c:v>37585</c:v>
                </c:pt>
                <c:pt idx="1442">
                  <c:v>37586</c:v>
                </c:pt>
                <c:pt idx="1443">
                  <c:v>37587</c:v>
                </c:pt>
                <c:pt idx="1444">
                  <c:v>37588</c:v>
                </c:pt>
                <c:pt idx="1445">
                  <c:v>37589</c:v>
                </c:pt>
                <c:pt idx="1446">
                  <c:v>37592</c:v>
                </c:pt>
                <c:pt idx="1447">
                  <c:v>37593</c:v>
                </c:pt>
                <c:pt idx="1448">
                  <c:v>37594</c:v>
                </c:pt>
                <c:pt idx="1449">
                  <c:v>37595</c:v>
                </c:pt>
                <c:pt idx="1450">
                  <c:v>37596</c:v>
                </c:pt>
                <c:pt idx="1451">
                  <c:v>37599</c:v>
                </c:pt>
                <c:pt idx="1452">
                  <c:v>37600</c:v>
                </c:pt>
                <c:pt idx="1453">
                  <c:v>37601</c:v>
                </c:pt>
                <c:pt idx="1454">
                  <c:v>37602</c:v>
                </c:pt>
                <c:pt idx="1455">
                  <c:v>37603</c:v>
                </c:pt>
                <c:pt idx="1456">
                  <c:v>37606</c:v>
                </c:pt>
                <c:pt idx="1457">
                  <c:v>37607</c:v>
                </c:pt>
                <c:pt idx="1458">
                  <c:v>37608</c:v>
                </c:pt>
                <c:pt idx="1459">
                  <c:v>37609</c:v>
                </c:pt>
                <c:pt idx="1460">
                  <c:v>37610</c:v>
                </c:pt>
                <c:pt idx="1461">
                  <c:v>37613</c:v>
                </c:pt>
                <c:pt idx="1462">
                  <c:v>37614</c:v>
                </c:pt>
                <c:pt idx="1463">
                  <c:v>37615</c:v>
                </c:pt>
                <c:pt idx="1464">
                  <c:v>37616</c:v>
                </c:pt>
                <c:pt idx="1465">
                  <c:v>37617</c:v>
                </c:pt>
                <c:pt idx="1466">
                  <c:v>37620</c:v>
                </c:pt>
                <c:pt idx="1467">
                  <c:v>37621</c:v>
                </c:pt>
                <c:pt idx="1468">
                  <c:v>37622</c:v>
                </c:pt>
                <c:pt idx="1469">
                  <c:v>37623</c:v>
                </c:pt>
                <c:pt idx="1470">
                  <c:v>37624</c:v>
                </c:pt>
                <c:pt idx="1471">
                  <c:v>37627</c:v>
                </c:pt>
                <c:pt idx="1472">
                  <c:v>37628</c:v>
                </c:pt>
                <c:pt idx="1473">
                  <c:v>37629</c:v>
                </c:pt>
                <c:pt idx="1474">
                  <c:v>37630</c:v>
                </c:pt>
                <c:pt idx="1475">
                  <c:v>37631</c:v>
                </c:pt>
                <c:pt idx="1476">
                  <c:v>37634</c:v>
                </c:pt>
                <c:pt idx="1477">
                  <c:v>37635</c:v>
                </c:pt>
                <c:pt idx="1478">
                  <c:v>37636</c:v>
                </c:pt>
                <c:pt idx="1479">
                  <c:v>37637</c:v>
                </c:pt>
                <c:pt idx="1480">
                  <c:v>37638</c:v>
                </c:pt>
                <c:pt idx="1481">
                  <c:v>37641</c:v>
                </c:pt>
                <c:pt idx="1482">
                  <c:v>37642</c:v>
                </c:pt>
                <c:pt idx="1483">
                  <c:v>37643</c:v>
                </c:pt>
                <c:pt idx="1484">
                  <c:v>37644</c:v>
                </c:pt>
                <c:pt idx="1485">
                  <c:v>37645</c:v>
                </c:pt>
                <c:pt idx="1486">
                  <c:v>37648</c:v>
                </c:pt>
                <c:pt idx="1487">
                  <c:v>37649</c:v>
                </c:pt>
                <c:pt idx="1488">
                  <c:v>37650</c:v>
                </c:pt>
                <c:pt idx="1489">
                  <c:v>37651</c:v>
                </c:pt>
                <c:pt idx="1490">
                  <c:v>37652</c:v>
                </c:pt>
                <c:pt idx="1491">
                  <c:v>37655</c:v>
                </c:pt>
                <c:pt idx="1492">
                  <c:v>37656</c:v>
                </c:pt>
                <c:pt idx="1493">
                  <c:v>37657</c:v>
                </c:pt>
                <c:pt idx="1494">
                  <c:v>37658</c:v>
                </c:pt>
                <c:pt idx="1495">
                  <c:v>37659</c:v>
                </c:pt>
                <c:pt idx="1496">
                  <c:v>37662</c:v>
                </c:pt>
                <c:pt idx="1497">
                  <c:v>37663</c:v>
                </c:pt>
                <c:pt idx="1498">
                  <c:v>37664</c:v>
                </c:pt>
                <c:pt idx="1499">
                  <c:v>37665</c:v>
                </c:pt>
                <c:pt idx="1500">
                  <c:v>37666</c:v>
                </c:pt>
                <c:pt idx="1501">
                  <c:v>37669</c:v>
                </c:pt>
                <c:pt idx="1502">
                  <c:v>37670</c:v>
                </c:pt>
                <c:pt idx="1503">
                  <c:v>37671</c:v>
                </c:pt>
                <c:pt idx="1504">
                  <c:v>37672</c:v>
                </c:pt>
                <c:pt idx="1505">
                  <c:v>37673</c:v>
                </c:pt>
                <c:pt idx="1506">
                  <c:v>37676</c:v>
                </c:pt>
                <c:pt idx="1507">
                  <c:v>37677</c:v>
                </c:pt>
                <c:pt idx="1508">
                  <c:v>37678</c:v>
                </c:pt>
                <c:pt idx="1509">
                  <c:v>37679</c:v>
                </c:pt>
                <c:pt idx="1510">
                  <c:v>37680</c:v>
                </c:pt>
                <c:pt idx="1511">
                  <c:v>37683</c:v>
                </c:pt>
                <c:pt idx="1512">
                  <c:v>37684</c:v>
                </c:pt>
                <c:pt idx="1513">
                  <c:v>37685</c:v>
                </c:pt>
                <c:pt idx="1514">
                  <c:v>37686</c:v>
                </c:pt>
                <c:pt idx="1515">
                  <c:v>37687</c:v>
                </c:pt>
                <c:pt idx="1516">
                  <c:v>37690</c:v>
                </c:pt>
                <c:pt idx="1517">
                  <c:v>37691</c:v>
                </c:pt>
                <c:pt idx="1518">
                  <c:v>37692</c:v>
                </c:pt>
                <c:pt idx="1519">
                  <c:v>37693</c:v>
                </c:pt>
                <c:pt idx="1520">
                  <c:v>37694</c:v>
                </c:pt>
                <c:pt idx="1521">
                  <c:v>37697</c:v>
                </c:pt>
                <c:pt idx="1522">
                  <c:v>37698</c:v>
                </c:pt>
                <c:pt idx="1523">
                  <c:v>37699</c:v>
                </c:pt>
                <c:pt idx="1524">
                  <c:v>37700</c:v>
                </c:pt>
                <c:pt idx="1525">
                  <c:v>37701</c:v>
                </c:pt>
                <c:pt idx="1526">
                  <c:v>37704</c:v>
                </c:pt>
                <c:pt idx="1527">
                  <c:v>37705</c:v>
                </c:pt>
                <c:pt idx="1528">
                  <c:v>37706</c:v>
                </c:pt>
                <c:pt idx="1529">
                  <c:v>37707</c:v>
                </c:pt>
                <c:pt idx="1530">
                  <c:v>37708</c:v>
                </c:pt>
                <c:pt idx="1531">
                  <c:v>37711</c:v>
                </c:pt>
                <c:pt idx="1532">
                  <c:v>37712</c:v>
                </c:pt>
                <c:pt idx="1533">
                  <c:v>37713</c:v>
                </c:pt>
                <c:pt idx="1534">
                  <c:v>37714</c:v>
                </c:pt>
                <c:pt idx="1535">
                  <c:v>37715</c:v>
                </c:pt>
                <c:pt idx="1536">
                  <c:v>37718</c:v>
                </c:pt>
                <c:pt idx="1537">
                  <c:v>37719</c:v>
                </c:pt>
                <c:pt idx="1538">
                  <c:v>37720</c:v>
                </c:pt>
                <c:pt idx="1539">
                  <c:v>37721</c:v>
                </c:pt>
                <c:pt idx="1540">
                  <c:v>37722</c:v>
                </c:pt>
                <c:pt idx="1541">
                  <c:v>37725</c:v>
                </c:pt>
                <c:pt idx="1542">
                  <c:v>37726</c:v>
                </c:pt>
                <c:pt idx="1543">
                  <c:v>37727</c:v>
                </c:pt>
                <c:pt idx="1544">
                  <c:v>37728</c:v>
                </c:pt>
                <c:pt idx="1545">
                  <c:v>37729</c:v>
                </c:pt>
                <c:pt idx="1546">
                  <c:v>37732</c:v>
                </c:pt>
                <c:pt idx="1547">
                  <c:v>37733</c:v>
                </c:pt>
                <c:pt idx="1548">
                  <c:v>37734</c:v>
                </c:pt>
                <c:pt idx="1549">
                  <c:v>37735</c:v>
                </c:pt>
                <c:pt idx="1550">
                  <c:v>37736</c:v>
                </c:pt>
                <c:pt idx="1551">
                  <c:v>37739</c:v>
                </c:pt>
                <c:pt idx="1552">
                  <c:v>37740</c:v>
                </c:pt>
                <c:pt idx="1553">
                  <c:v>37741</c:v>
                </c:pt>
                <c:pt idx="1554">
                  <c:v>37742</c:v>
                </c:pt>
                <c:pt idx="1555">
                  <c:v>37743</c:v>
                </c:pt>
                <c:pt idx="1556">
                  <c:v>37746</c:v>
                </c:pt>
                <c:pt idx="1557">
                  <c:v>37747</c:v>
                </c:pt>
                <c:pt idx="1558">
                  <c:v>37748</c:v>
                </c:pt>
                <c:pt idx="1559">
                  <c:v>37749</c:v>
                </c:pt>
                <c:pt idx="1560">
                  <c:v>37750</c:v>
                </c:pt>
                <c:pt idx="1561">
                  <c:v>37753</c:v>
                </c:pt>
                <c:pt idx="1562">
                  <c:v>37754</c:v>
                </c:pt>
                <c:pt idx="1563">
                  <c:v>37755</c:v>
                </c:pt>
                <c:pt idx="1564">
                  <c:v>37756</c:v>
                </c:pt>
                <c:pt idx="1565">
                  <c:v>37757</c:v>
                </c:pt>
                <c:pt idx="1566">
                  <c:v>37760</c:v>
                </c:pt>
                <c:pt idx="1567">
                  <c:v>37761</c:v>
                </c:pt>
                <c:pt idx="1568">
                  <c:v>37762</c:v>
                </c:pt>
                <c:pt idx="1569">
                  <c:v>37763</c:v>
                </c:pt>
                <c:pt idx="1570">
                  <c:v>37764</c:v>
                </c:pt>
                <c:pt idx="1571">
                  <c:v>37767</c:v>
                </c:pt>
                <c:pt idx="1572">
                  <c:v>37768</c:v>
                </c:pt>
                <c:pt idx="1573">
                  <c:v>37769</c:v>
                </c:pt>
                <c:pt idx="1574">
                  <c:v>37770</c:v>
                </c:pt>
                <c:pt idx="1575">
                  <c:v>37771</c:v>
                </c:pt>
                <c:pt idx="1576">
                  <c:v>37774</c:v>
                </c:pt>
                <c:pt idx="1577">
                  <c:v>37775</c:v>
                </c:pt>
                <c:pt idx="1578">
                  <c:v>37776</c:v>
                </c:pt>
                <c:pt idx="1579">
                  <c:v>37777</c:v>
                </c:pt>
                <c:pt idx="1580">
                  <c:v>37778</c:v>
                </c:pt>
                <c:pt idx="1581">
                  <c:v>37781</c:v>
                </c:pt>
                <c:pt idx="1582">
                  <c:v>37782</c:v>
                </c:pt>
                <c:pt idx="1583">
                  <c:v>37783</c:v>
                </c:pt>
                <c:pt idx="1584">
                  <c:v>37784</c:v>
                </c:pt>
                <c:pt idx="1585">
                  <c:v>37785</c:v>
                </c:pt>
                <c:pt idx="1586">
                  <c:v>37788</c:v>
                </c:pt>
                <c:pt idx="1587">
                  <c:v>37789</c:v>
                </c:pt>
                <c:pt idx="1588">
                  <c:v>37790</c:v>
                </c:pt>
                <c:pt idx="1589">
                  <c:v>37791</c:v>
                </c:pt>
                <c:pt idx="1590">
                  <c:v>37792</c:v>
                </c:pt>
                <c:pt idx="1591">
                  <c:v>37795</c:v>
                </c:pt>
                <c:pt idx="1592">
                  <c:v>37796</c:v>
                </c:pt>
                <c:pt idx="1593">
                  <c:v>37797</c:v>
                </c:pt>
                <c:pt idx="1594">
                  <c:v>37798</c:v>
                </c:pt>
                <c:pt idx="1595">
                  <c:v>37799</c:v>
                </c:pt>
                <c:pt idx="1596">
                  <c:v>37802</c:v>
                </c:pt>
                <c:pt idx="1597">
                  <c:v>37803</c:v>
                </c:pt>
                <c:pt idx="1598">
                  <c:v>37804</c:v>
                </c:pt>
                <c:pt idx="1599">
                  <c:v>37805</c:v>
                </c:pt>
                <c:pt idx="1600">
                  <c:v>37806</c:v>
                </c:pt>
                <c:pt idx="1601">
                  <c:v>37809</c:v>
                </c:pt>
                <c:pt idx="1602">
                  <c:v>37810</c:v>
                </c:pt>
                <c:pt idx="1603">
                  <c:v>37811</c:v>
                </c:pt>
                <c:pt idx="1604">
                  <c:v>37812</c:v>
                </c:pt>
                <c:pt idx="1605">
                  <c:v>37813</c:v>
                </c:pt>
                <c:pt idx="1606">
                  <c:v>37816</c:v>
                </c:pt>
                <c:pt idx="1607">
                  <c:v>37817</c:v>
                </c:pt>
                <c:pt idx="1608">
                  <c:v>37818</c:v>
                </c:pt>
                <c:pt idx="1609">
                  <c:v>37819</c:v>
                </c:pt>
                <c:pt idx="1610">
                  <c:v>37820</c:v>
                </c:pt>
                <c:pt idx="1611">
                  <c:v>37823</c:v>
                </c:pt>
                <c:pt idx="1612">
                  <c:v>37824</c:v>
                </c:pt>
                <c:pt idx="1613">
                  <c:v>37825</c:v>
                </c:pt>
                <c:pt idx="1614">
                  <c:v>37826</c:v>
                </c:pt>
                <c:pt idx="1615">
                  <c:v>37827</c:v>
                </c:pt>
                <c:pt idx="1616">
                  <c:v>37830</c:v>
                </c:pt>
                <c:pt idx="1617">
                  <c:v>37831</c:v>
                </c:pt>
                <c:pt idx="1618">
                  <c:v>37832</c:v>
                </c:pt>
                <c:pt idx="1619">
                  <c:v>37833</c:v>
                </c:pt>
                <c:pt idx="1620">
                  <c:v>37834</c:v>
                </c:pt>
                <c:pt idx="1621">
                  <c:v>37837</c:v>
                </c:pt>
                <c:pt idx="1622">
                  <c:v>37838</c:v>
                </c:pt>
                <c:pt idx="1623">
                  <c:v>37839</c:v>
                </c:pt>
                <c:pt idx="1624">
                  <c:v>37840</c:v>
                </c:pt>
                <c:pt idx="1625">
                  <c:v>37841</c:v>
                </c:pt>
                <c:pt idx="1626">
                  <c:v>37844</c:v>
                </c:pt>
                <c:pt idx="1627">
                  <c:v>37845</c:v>
                </c:pt>
                <c:pt idx="1628">
                  <c:v>37846</c:v>
                </c:pt>
                <c:pt idx="1629">
                  <c:v>37847</c:v>
                </c:pt>
                <c:pt idx="1630">
                  <c:v>37848</c:v>
                </c:pt>
                <c:pt idx="1631">
                  <c:v>37851</c:v>
                </c:pt>
                <c:pt idx="1632">
                  <c:v>37852</c:v>
                </c:pt>
                <c:pt idx="1633">
                  <c:v>37853</c:v>
                </c:pt>
                <c:pt idx="1634">
                  <c:v>37854</c:v>
                </c:pt>
                <c:pt idx="1635">
                  <c:v>37855</c:v>
                </c:pt>
                <c:pt idx="1636">
                  <c:v>37858</c:v>
                </c:pt>
                <c:pt idx="1637">
                  <c:v>37859</c:v>
                </c:pt>
                <c:pt idx="1638">
                  <c:v>37860</c:v>
                </c:pt>
                <c:pt idx="1639">
                  <c:v>37861</c:v>
                </c:pt>
                <c:pt idx="1640">
                  <c:v>37862</c:v>
                </c:pt>
                <c:pt idx="1641">
                  <c:v>37865</c:v>
                </c:pt>
                <c:pt idx="1642">
                  <c:v>37866</c:v>
                </c:pt>
                <c:pt idx="1643">
                  <c:v>37867</c:v>
                </c:pt>
                <c:pt idx="1644">
                  <c:v>37868</c:v>
                </c:pt>
                <c:pt idx="1645">
                  <c:v>37869</c:v>
                </c:pt>
                <c:pt idx="1646">
                  <c:v>37872</c:v>
                </c:pt>
                <c:pt idx="1647">
                  <c:v>37873</c:v>
                </c:pt>
                <c:pt idx="1648">
                  <c:v>37874</c:v>
                </c:pt>
                <c:pt idx="1649">
                  <c:v>37875</c:v>
                </c:pt>
                <c:pt idx="1650">
                  <c:v>37876</c:v>
                </c:pt>
                <c:pt idx="1651">
                  <c:v>37879</c:v>
                </c:pt>
                <c:pt idx="1652">
                  <c:v>37880</c:v>
                </c:pt>
                <c:pt idx="1653">
                  <c:v>37881</c:v>
                </c:pt>
                <c:pt idx="1654">
                  <c:v>37882</c:v>
                </c:pt>
                <c:pt idx="1655">
                  <c:v>37883</c:v>
                </c:pt>
                <c:pt idx="1656">
                  <c:v>37886</c:v>
                </c:pt>
                <c:pt idx="1657">
                  <c:v>37887</c:v>
                </c:pt>
                <c:pt idx="1658">
                  <c:v>37888</c:v>
                </c:pt>
                <c:pt idx="1659">
                  <c:v>37889</c:v>
                </c:pt>
                <c:pt idx="1660">
                  <c:v>37890</c:v>
                </c:pt>
                <c:pt idx="1661">
                  <c:v>37893</c:v>
                </c:pt>
                <c:pt idx="1662">
                  <c:v>37894</c:v>
                </c:pt>
                <c:pt idx="1663">
                  <c:v>37895</c:v>
                </c:pt>
                <c:pt idx="1664">
                  <c:v>37896</c:v>
                </c:pt>
                <c:pt idx="1665">
                  <c:v>37897</c:v>
                </c:pt>
                <c:pt idx="1666">
                  <c:v>37900</c:v>
                </c:pt>
                <c:pt idx="1667">
                  <c:v>37901</c:v>
                </c:pt>
                <c:pt idx="1668">
                  <c:v>37902</c:v>
                </c:pt>
                <c:pt idx="1669">
                  <c:v>37903</c:v>
                </c:pt>
                <c:pt idx="1670">
                  <c:v>37904</c:v>
                </c:pt>
                <c:pt idx="1671">
                  <c:v>37907</c:v>
                </c:pt>
                <c:pt idx="1672">
                  <c:v>37908</c:v>
                </c:pt>
                <c:pt idx="1673">
                  <c:v>37909</c:v>
                </c:pt>
                <c:pt idx="1674">
                  <c:v>37910</c:v>
                </c:pt>
                <c:pt idx="1675">
                  <c:v>37911</c:v>
                </c:pt>
                <c:pt idx="1676">
                  <c:v>37914</c:v>
                </c:pt>
                <c:pt idx="1677">
                  <c:v>37915</c:v>
                </c:pt>
                <c:pt idx="1678">
                  <c:v>37916</c:v>
                </c:pt>
                <c:pt idx="1679">
                  <c:v>37917</c:v>
                </c:pt>
                <c:pt idx="1680">
                  <c:v>37918</c:v>
                </c:pt>
                <c:pt idx="1681">
                  <c:v>37921</c:v>
                </c:pt>
                <c:pt idx="1682">
                  <c:v>37922</c:v>
                </c:pt>
                <c:pt idx="1683">
                  <c:v>37923</c:v>
                </c:pt>
                <c:pt idx="1684">
                  <c:v>37924</c:v>
                </c:pt>
                <c:pt idx="1685">
                  <c:v>37925</c:v>
                </c:pt>
                <c:pt idx="1686">
                  <c:v>37928</c:v>
                </c:pt>
                <c:pt idx="1687">
                  <c:v>37929</c:v>
                </c:pt>
                <c:pt idx="1688">
                  <c:v>37930</c:v>
                </c:pt>
                <c:pt idx="1689">
                  <c:v>37931</c:v>
                </c:pt>
                <c:pt idx="1690">
                  <c:v>37932</c:v>
                </c:pt>
                <c:pt idx="1691">
                  <c:v>37935</c:v>
                </c:pt>
                <c:pt idx="1692">
                  <c:v>37936</c:v>
                </c:pt>
                <c:pt idx="1693">
                  <c:v>37937</c:v>
                </c:pt>
                <c:pt idx="1694">
                  <c:v>37938</c:v>
                </c:pt>
                <c:pt idx="1695">
                  <c:v>37939</c:v>
                </c:pt>
                <c:pt idx="1696">
                  <c:v>37942</c:v>
                </c:pt>
                <c:pt idx="1697">
                  <c:v>37943</c:v>
                </c:pt>
                <c:pt idx="1698">
                  <c:v>37944</c:v>
                </c:pt>
                <c:pt idx="1699">
                  <c:v>37945</c:v>
                </c:pt>
                <c:pt idx="1700">
                  <c:v>37946</c:v>
                </c:pt>
                <c:pt idx="1701">
                  <c:v>37949</c:v>
                </c:pt>
                <c:pt idx="1702">
                  <c:v>37950</c:v>
                </c:pt>
                <c:pt idx="1703">
                  <c:v>37951</c:v>
                </c:pt>
                <c:pt idx="1704">
                  <c:v>37952</c:v>
                </c:pt>
                <c:pt idx="1705">
                  <c:v>37953</c:v>
                </c:pt>
                <c:pt idx="1706">
                  <c:v>37956</c:v>
                </c:pt>
                <c:pt idx="1707">
                  <c:v>37957</c:v>
                </c:pt>
                <c:pt idx="1708">
                  <c:v>37958</c:v>
                </c:pt>
                <c:pt idx="1709">
                  <c:v>37959</c:v>
                </c:pt>
                <c:pt idx="1710">
                  <c:v>37960</c:v>
                </c:pt>
                <c:pt idx="1711">
                  <c:v>37963</c:v>
                </c:pt>
                <c:pt idx="1712">
                  <c:v>37964</c:v>
                </c:pt>
                <c:pt idx="1713">
                  <c:v>37965</c:v>
                </c:pt>
                <c:pt idx="1714">
                  <c:v>37966</c:v>
                </c:pt>
                <c:pt idx="1715">
                  <c:v>37967</c:v>
                </c:pt>
                <c:pt idx="1716">
                  <c:v>37970</c:v>
                </c:pt>
                <c:pt idx="1717">
                  <c:v>37971</c:v>
                </c:pt>
                <c:pt idx="1718">
                  <c:v>37972</c:v>
                </c:pt>
                <c:pt idx="1719">
                  <c:v>37973</c:v>
                </c:pt>
                <c:pt idx="1720">
                  <c:v>37974</c:v>
                </c:pt>
                <c:pt idx="1721">
                  <c:v>37977</c:v>
                </c:pt>
                <c:pt idx="1722">
                  <c:v>37978</c:v>
                </c:pt>
                <c:pt idx="1723">
                  <c:v>37979</c:v>
                </c:pt>
                <c:pt idx="1724">
                  <c:v>37980</c:v>
                </c:pt>
                <c:pt idx="1725">
                  <c:v>37981</c:v>
                </c:pt>
                <c:pt idx="1726">
                  <c:v>37984</c:v>
                </c:pt>
                <c:pt idx="1727">
                  <c:v>37985</c:v>
                </c:pt>
                <c:pt idx="1728">
                  <c:v>37986</c:v>
                </c:pt>
                <c:pt idx="1729">
                  <c:v>37987</c:v>
                </c:pt>
                <c:pt idx="1730">
                  <c:v>37988</c:v>
                </c:pt>
                <c:pt idx="1731">
                  <c:v>37991</c:v>
                </c:pt>
                <c:pt idx="1732">
                  <c:v>37992</c:v>
                </c:pt>
                <c:pt idx="1733">
                  <c:v>37993</c:v>
                </c:pt>
                <c:pt idx="1734">
                  <c:v>37994</c:v>
                </c:pt>
                <c:pt idx="1735">
                  <c:v>37995</c:v>
                </c:pt>
                <c:pt idx="1736">
                  <c:v>37998</c:v>
                </c:pt>
                <c:pt idx="1737">
                  <c:v>37999</c:v>
                </c:pt>
                <c:pt idx="1738">
                  <c:v>38000</c:v>
                </c:pt>
                <c:pt idx="1739">
                  <c:v>38001</c:v>
                </c:pt>
                <c:pt idx="1740">
                  <c:v>38002</c:v>
                </c:pt>
                <c:pt idx="1741">
                  <c:v>38005</c:v>
                </c:pt>
                <c:pt idx="1742">
                  <c:v>38006</c:v>
                </c:pt>
                <c:pt idx="1743">
                  <c:v>38007</c:v>
                </c:pt>
                <c:pt idx="1744">
                  <c:v>38008</c:v>
                </c:pt>
                <c:pt idx="1745">
                  <c:v>38009</c:v>
                </c:pt>
                <c:pt idx="1746">
                  <c:v>38012</c:v>
                </c:pt>
                <c:pt idx="1747">
                  <c:v>38013</c:v>
                </c:pt>
                <c:pt idx="1748">
                  <c:v>38014</c:v>
                </c:pt>
                <c:pt idx="1749">
                  <c:v>38015</c:v>
                </c:pt>
                <c:pt idx="1750">
                  <c:v>38016</c:v>
                </c:pt>
                <c:pt idx="1751">
                  <c:v>38019</c:v>
                </c:pt>
                <c:pt idx="1752">
                  <c:v>38020</c:v>
                </c:pt>
                <c:pt idx="1753">
                  <c:v>38021</c:v>
                </c:pt>
                <c:pt idx="1754">
                  <c:v>38022</c:v>
                </c:pt>
                <c:pt idx="1755">
                  <c:v>38023</c:v>
                </c:pt>
                <c:pt idx="1756">
                  <c:v>38026</c:v>
                </c:pt>
                <c:pt idx="1757">
                  <c:v>38027</c:v>
                </c:pt>
                <c:pt idx="1758">
                  <c:v>38028</c:v>
                </c:pt>
                <c:pt idx="1759">
                  <c:v>38029</c:v>
                </c:pt>
                <c:pt idx="1760">
                  <c:v>38030</c:v>
                </c:pt>
                <c:pt idx="1761">
                  <c:v>38033</c:v>
                </c:pt>
                <c:pt idx="1762">
                  <c:v>38034</c:v>
                </c:pt>
                <c:pt idx="1763">
                  <c:v>38035</c:v>
                </c:pt>
                <c:pt idx="1764">
                  <c:v>38036</c:v>
                </c:pt>
                <c:pt idx="1765">
                  <c:v>38037</c:v>
                </c:pt>
                <c:pt idx="1766">
                  <c:v>38040</c:v>
                </c:pt>
                <c:pt idx="1767">
                  <c:v>38041</c:v>
                </c:pt>
                <c:pt idx="1768">
                  <c:v>38042</c:v>
                </c:pt>
                <c:pt idx="1769">
                  <c:v>38043</c:v>
                </c:pt>
                <c:pt idx="1770">
                  <c:v>38044</c:v>
                </c:pt>
                <c:pt idx="1771">
                  <c:v>38047</c:v>
                </c:pt>
                <c:pt idx="1772">
                  <c:v>38048</c:v>
                </c:pt>
                <c:pt idx="1773">
                  <c:v>38049</c:v>
                </c:pt>
                <c:pt idx="1774">
                  <c:v>38050</c:v>
                </c:pt>
                <c:pt idx="1775">
                  <c:v>38051</c:v>
                </c:pt>
                <c:pt idx="1776">
                  <c:v>38054</c:v>
                </c:pt>
                <c:pt idx="1777">
                  <c:v>38055</c:v>
                </c:pt>
                <c:pt idx="1778">
                  <c:v>38056</c:v>
                </c:pt>
                <c:pt idx="1779">
                  <c:v>38057</c:v>
                </c:pt>
                <c:pt idx="1780">
                  <c:v>38058</c:v>
                </c:pt>
                <c:pt idx="1781">
                  <c:v>38061</c:v>
                </c:pt>
                <c:pt idx="1782">
                  <c:v>38062</c:v>
                </c:pt>
                <c:pt idx="1783">
                  <c:v>38063</c:v>
                </c:pt>
                <c:pt idx="1784">
                  <c:v>38064</c:v>
                </c:pt>
                <c:pt idx="1785">
                  <c:v>38065</c:v>
                </c:pt>
                <c:pt idx="1786">
                  <c:v>38068</c:v>
                </c:pt>
                <c:pt idx="1787">
                  <c:v>38069</c:v>
                </c:pt>
                <c:pt idx="1788">
                  <c:v>38070</c:v>
                </c:pt>
                <c:pt idx="1789">
                  <c:v>38071</c:v>
                </c:pt>
                <c:pt idx="1790">
                  <c:v>38072</c:v>
                </c:pt>
                <c:pt idx="1791">
                  <c:v>38075</c:v>
                </c:pt>
                <c:pt idx="1792">
                  <c:v>38076</c:v>
                </c:pt>
                <c:pt idx="1793">
                  <c:v>38077</c:v>
                </c:pt>
                <c:pt idx="1794">
                  <c:v>38078</c:v>
                </c:pt>
                <c:pt idx="1795">
                  <c:v>38079</c:v>
                </c:pt>
                <c:pt idx="1796">
                  <c:v>38082</c:v>
                </c:pt>
                <c:pt idx="1797">
                  <c:v>38083</c:v>
                </c:pt>
                <c:pt idx="1798">
                  <c:v>38084</c:v>
                </c:pt>
                <c:pt idx="1799">
                  <c:v>38085</c:v>
                </c:pt>
                <c:pt idx="1800">
                  <c:v>38086</c:v>
                </c:pt>
                <c:pt idx="1801">
                  <c:v>38089</c:v>
                </c:pt>
                <c:pt idx="1802">
                  <c:v>38090</c:v>
                </c:pt>
                <c:pt idx="1803">
                  <c:v>38091</c:v>
                </c:pt>
                <c:pt idx="1804">
                  <c:v>38092</c:v>
                </c:pt>
                <c:pt idx="1805">
                  <c:v>38093</c:v>
                </c:pt>
                <c:pt idx="1806">
                  <c:v>38096</c:v>
                </c:pt>
                <c:pt idx="1807">
                  <c:v>38097</c:v>
                </c:pt>
                <c:pt idx="1808">
                  <c:v>38098</c:v>
                </c:pt>
                <c:pt idx="1809">
                  <c:v>38099</c:v>
                </c:pt>
                <c:pt idx="1810">
                  <c:v>38100</c:v>
                </c:pt>
                <c:pt idx="1811">
                  <c:v>38103</c:v>
                </c:pt>
                <c:pt idx="1812">
                  <c:v>38104</c:v>
                </c:pt>
                <c:pt idx="1813">
                  <c:v>38105</c:v>
                </c:pt>
                <c:pt idx="1814">
                  <c:v>38106</c:v>
                </c:pt>
                <c:pt idx="1815">
                  <c:v>38107</c:v>
                </c:pt>
                <c:pt idx="1816">
                  <c:v>38110</c:v>
                </c:pt>
                <c:pt idx="1817">
                  <c:v>38111</c:v>
                </c:pt>
                <c:pt idx="1818">
                  <c:v>38112</c:v>
                </c:pt>
                <c:pt idx="1819">
                  <c:v>38113</c:v>
                </c:pt>
                <c:pt idx="1820">
                  <c:v>38114</c:v>
                </c:pt>
                <c:pt idx="1821">
                  <c:v>38117</c:v>
                </c:pt>
                <c:pt idx="1822">
                  <c:v>38118</c:v>
                </c:pt>
                <c:pt idx="1823">
                  <c:v>38119</c:v>
                </c:pt>
                <c:pt idx="1824">
                  <c:v>38120</c:v>
                </c:pt>
                <c:pt idx="1825">
                  <c:v>38121</c:v>
                </c:pt>
                <c:pt idx="1826">
                  <c:v>38124</c:v>
                </c:pt>
                <c:pt idx="1827">
                  <c:v>38125</c:v>
                </c:pt>
                <c:pt idx="1828">
                  <c:v>38126</c:v>
                </c:pt>
                <c:pt idx="1829">
                  <c:v>38127</c:v>
                </c:pt>
                <c:pt idx="1830">
                  <c:v>38128</c:v>
                </c:pt>
                <c:pt idx="1831">
                  <c:v>38131</c:v>
                </c:pt>
                <c:pt idx="1832">
                  <c:v>38132</c:v>
                </c:pt>
                <c:pt idx="1833">
                  <c:v>38133</c:v>
                </c:pt>
                <c:pt idx="1834">
                  <c:v>38134</c:v>
                </c:pt>
                <c:pt idx="1835">
                  <c:v>38135</c:v>
                </c:pt>
                <c:pt idx="1836">
                  <c:v>38138</c:v>
                </c:pt>
                <c:pt idx="1837">
                  <c:v>38139</c:v>
                </c:pt>
                <c:pt idx="1838">
                  <c:v>38140</c:v>
                </c:pt>
                <c:pt idx="1839">
                  <c:v>38141</c:v>
                </c:pt>
                <c:pt idx="1840">
                  <c:v>38142</c:v>
                </c:pt>
                <c:pt idx="1841">
                  <c:v>38145</c:v>
                </c:pt>
                <c:pt idx="1842">
                  <c:v>38146</c:v>
                </c:pt>
                <c:pt idx="1843">
                  <c:v>38147</c:v>
                </c:pt>
                <c:pt idx="1844">
                  <c:v>38148</c:v>
                </c:pt>
                <c:pt idx="1845">
                  <c:v>38149</c:v>
                </c:pt>
                <c:pt idx="1846">
                  <c:v>38152</c:v>
                </c:pt>
                <c:pt idx="1847">
                  <c:v>38153</c:v>
                </c:pt>
                <c:pt idx="1848">
                  <c:v>38154</c:v>
                </c:pt>
                <c:pt idx="1849">
                  <c:v>38155</c:v>
                </c:pt>
                <c:pt idx="1850">
                  <c:v>38156</c:v>
                </c:pt>
                <c:pt idx="1851">
                  <c:v>38159</c:v>
                </c:pt>
                <c:pt idx="1852">
                  <c:v>38160</c:v>
                </c:pt>
                <c:pt idx="1853">
                  <c:v>38161</c:v>
                </c:pt>
                <c:pt idx="1854">
                  <c:v>38162</c:v>
                </c:pt>
                <c:pt idx="1855">
                  <c:v>38163</c:v>
                </c:pt>
                <c:pt idx="1856">
                  <c:v>38166</c:v>
                </c:pt>
                <c:pt idx="1857">
                  <c:v>38167</c:v>
                </c:pt>
                <c:pt idx="1858">
                  <c:v>38168</c:v>
                </c:pt>
                <c:pt idx="1859">
                  <c:v>38169</c:v>
                </c:pt>
                <c:pt idx="1860">
                  <c:v>38170</c:v>
                </c:pt>
                <c:pt idx="1861">
                  <c:v>38173</c:v>
                </c:pt>
                <c:pt idx="1862">
                  <c:v>38174</c:v>
                </c:pt>
                <c:pt idx="1863">
                  <c:v>38175</c:v>
                </c:pt>
                <c:pt idx="1864">
                  <c:v>38176</c:v>
                </c:pt>
                <c:pt idx="1865">
                  <c:v>38177</c:v>
                </c:pt>
                <c:pt idx="1866">
                  <c:v>38180</c:v>
                </c:pt>
                <c:pt idx="1867">
                  <c:v>38181</c:v>
                </c:pt>
                <c:pt idx="1868">
                  <c:v>38182</c:v>
                </c:pt>
                <c:pt idx="1869">
                  <c:v>38183</c:v>
                </c:pt>
                <c:pt idx="1870">
                  <c:v>38184</c:v>
                </c:pt>
                <c:pt idx="1871">
                  <c:v>38187</c:v>
                </c:pt>
                <c:pt idx="1872">
                  <c:v>38188</c:v>
                </c:pt>
                <c:pt idx="1873">
                  <c:v>38189</c:v>
                </c:pt>
                <c:pt idx="1874">
                  <c:v>38190</c:v>
                </c:pt>
                <c:pt idx="1875">
                  <c:v>38191</c:v>
                </c:pt>
                <c:pt idx="1876">
                  <c:v>38194</c:v>
                </c:pt>
                <c:pt idx="1877">
                  <c:v>38195</c:v>
                </c:pt>
                <c:pt idx="1878">
                  <c:v>38196</c:v>
                </c:pt>
                <c:pt idx="1879">
                  <c:v>38197</c:v>
                </c:pt>
                <c:pt idx="1880">
                  <c:v>38198</c:v>
                </c:pt>
                <c:pt idx="1881">
                  <c:v>38201</c:v>
                </c:pt>
                <c:pt idx="1882">
                  <c:v>38202</c:v>
                </c:pt>
                <c:pt idx="1883">
                  <c:v>38203</c:v>
                </c:pt>
                <c:pt idx="1884">
                  <c:v>38204</c:v>
                </c:pt>
                <c:pt idx="1885">
                  <c:v>38205</c:v>
                </c:pt>
                <c:pt idx="1886">
                  <c:v>38208</c:v>
                </c:pt>
                <c:pt idx="1887">
                  <c:v>38209</c:v>
                </c:pt>
                <c:pt idx="1888">
                  <c:v>38210</c:v>
                </c:pt>
                <c:pt idx="1889">
                  <c:v>38211</c:v>
                </c:pt>
                <c:pt idx="1890">
                  <c:v>38212</c:v>
                </c:pt>
                <c:pt idx="1891">
                  <c:v>38215</c:v>
                </c:pt>
                <c:pt idx="1892">
                  <c:v>38216</c:v>
                </c:pt>
                <c:pt idx="1893">
                  <c:v>38217</c:v>
                </c:pt>
                <c:pt idx="1894">
                  <c:v>38218</c:v>
                </c:pt>
                <c:pt idx="1895">
                  <c:v>38219</c:v>
                </c:pt>
                <c:pt idx="1896">
                  <c:v>38222</c:v>
                </c:pt>
                <c:pt idx="1897">
                  <c:v>38223</c:v>
                </c:pt>
                <c:pt idx="1898">
                  <c:v>38224</c:v>
                </c:pt>
                <c:pt idx="1899">
                  <c:v>38225</c:v>
                </c:pt>
                <c:pt idx="1900">
                  <c:v>38226</c:v>
                </c:pt>
                <c:pt idx="1901">
                  <c:v>38229</c:v>
                </c:pt>
                <c:pt idx="1902">
                  <c:v>38230</c:v>
                </c:pt>
                <c:pt idx="1903">
                  <c:v>38231</c:v>
                </c:pt>
                <c:pt idx="1904">
                  <c:v>38232</c:v>
                </c:pt>
                <c:pt idx="1905">
                  <c:v>38233</c:v>
                </c:pt>
                <c:pt idx="1906">
                  <c:v>38236</c:v>
                </c:pt>
                <c:pt idx="1907">
                  <c:v>38237</c:v>
                </c:pt>
                <c:pt idx="1908">
                  <c:v>38238</c:v>
                </c:pt>
                <c:pt idx="1909">
                  <c:v>38239</c:v>
                </c:pt>
                <c:pt idx="1910">
                  <c:v>38240</c:v>
                </c:pt>
                <c:pt idx="1911">
                  <c:v>38243</c:v>
                </c:pt>
                <c:pt idx="1912">
                  <c:v>38244</c:v>
                </c:pt>
                <c:pt idx="1913">
                  <c:v>38245</c:v>
                </c:pt>
                <c:pt idx="1914">
                  <c:v>38246</c:v>
                </c:pt>
                <c:pt idx="1915">
                  <c:v>38247</c:v>
                </c:pt>
                <c:pt idx="1916">
                  <c:v>38250</c:v>
                </c:pt>
                <c:pt idx="1917">
                  <c:v>38251</c:v>
                </c:pt>
                <c:pt idx="1918">
                  <c:v>38252</c:v>
                </c:pt>
                <c:pt idx="1919">
                  <c:v>38253</c:v>
                </c:pt>
                <c:pt idx="1920">
                  <c:v>38254</c:v>
                </c:pt>
                <c:pt idx="1921">
                  <c:v>38257</c:v>
                </c:pt>
                <c:pt idx="1922">
                  <c:v>38258</c:v>
                </c:pt>
                <c:pt idx="1923">
                  <c:v>38259</c:v>
                </c:pt>
                <c:pt idx="1924">
                  <c:v>38260</c:v>
                </c:pt>
                <c:pt idx="1925">
                  <c:v>38261</c:v>
                </c:pt>
                <c:pt idx="1926">
                  <c:v>38264</c:v>
                </c:pt>
                <c:pt idx="1927">
                  <c:v>38265</c:v>
                </c:pt>
                <c:pt idx="1928">
                  <c:v>38266</c:v>
                </c:pt>
                <c:pt idx="1929">
                  <c:v>38267</c:v>
                </c:pt>
                <c:pt idx="1930">
                  <c:v>38268</c:v>
                </c:pt>
                <c:pt idx="1931">
                  <c:v>38271</c:v>
                </c:pt>
                <c:pt idx="1932">
                  <c:v>38272</c:v>
                </c:pt>
                <c:pt idx="1933">
                  <c:v>38273</c:v>
                </c:pt>
                <c:pt idx="1934">
                  <c:v>38274</c:v>
                </c:pt>
                <c:pt idx="1935">
                  <c:v>38275</c:v>
                </c:pt>
                <c:pt idx="1936">
                  <c:v>38278</c:v>
                </c:pt>
                <c:pt idx="1937">
                  <c:v>38279</c:v>
                </c:pt>
                <c:pt idx="1938">
                  <c:v>38280</c:v>
                </c:pt>
                <c:pt idx="1939">
                  <c:v>38281</c:v>
                </c:pt>
                <c:pt idx="1940">
                  <c:v>38282</c:v>
                </c:pt>
                <c:pt idx="1941">
                  <c:v>38285</c:v>
                </c:pt>
                <c:pt idx="1942">
                  <c:v>38286</c:v>
                </c:pt>
                <c:pt idx="1943">
                  <c:v>38287</c:v>
                </c:pt>
                <c:pt idx="1944">
                  <c:v>38288</c:v>
                </c:pt>
                <c:pt idx="1945">
                  <c:v>38289</c:v>
                </c:pt>
                <c:pt idx="1946">
                  <c:v>38292</c:v>
                </c:pt>
                <c:pt idx="1947">
                  <c:v>38293</c:v>
                </c:pt>
                <c:pt idx="1948">
                  <c:v>38294</c:v>
                </c:pt>
                <c:pt idx="1949">
                  <c:v>38295</c:v>
                </c:pt>
                <c:pt idx="1950">
                  <c:v>38296</c:v>
                </c:pt>
                <c:pt idx="1951">
                  <c:v>38299</c:v>
                </c:pt>
                <c:pt idx="1952">
                  <c:v>38300</c:v>
                </c:pt>
                <c:pt idx="1953">
                  <c:v>38301</c:v>
                </c:pt>
                <c:pt idx="1954">
                  <c:v>38302</c:v>
                </c:pt>
                <c:pt idx="1955">
                  <c:v>38303</c:v>
                </c:pt>
                <c:pt idx="1956">
                  <c:v>38306</c:v>
                </c:pt>
                <c:pt idx="1957">
                  <c:v>38307</c:v>
                </c:pt>
                <c:pt idx="1958">
                  <c:v>38308</c:v>
                </c:pt>
                <c:pt idx="1959">
                  <c:v>38309</c:v>
                </c:pt>
                <c:pt idx="1960">
                  <c:v>38310</c:v>
                </c:pt>
                <c:pt idx="1961">
                  <c:v>38313</c:v>
                </c:pt>
                <c:pt idx="1962">
                  <c:v>38314</c:v>
                </c:pt>
                <c:pt idx="1963">
                  <c:v>38315</c:v>
                </c:pt>
                <c:pt idx="1964">
                  <c:v>38316</c:v>
                </c:pt>
                <c:pt idx="1965">
                  <c:v>38317</c:v>
                </c:pt>
                <c:pt idx="1966">
                  <c:v>38320</c:v>
                </c:pt>
                <c:pt idx="1967">
                  <c:v>38321</c:v>
                </c:pt>
                <c:pt idx="1968">
                  <c:v>38322</c:v>
                </c:pt>
                <c:pt idx="1969">
                  <c:v>38323</c:v>
                </c:pt>
                <c:pt idx="1970">
                  <c:v>38324</c:v>
                </c:pt>
                <c:pt idx="1971">
                  <c:v>38327</c:v>
                </c:pt>
                <c:pt idx="1972">
                  <c:v>38328</c:v>
                </c:pt>
                <c:pt idx="1973">
                  <c:v>38329</c:v>
                </c:pt>
                <c:pt idx="1974">
                  <c:v>38330</c:v>
                </c:pt>
                <c:pt idx="1975">
                  <c:v>38331</c:v>
                </c:pt>
                <c:pt idx="1976">
                  <c:v>38334</c:v>
                </c:pt>
                <c:pt idx="1977">
                  <c:v>38335</c:v>
                </c:pt>
                <c:pt idx="1978">
                  <c:v>38336</c:v>
                </c:pt>
                <c:pt idx="1979">
                  <c:v>38337</c:v>
                </c:pt>
                <c:pt idx="1980">
                  <c:v>38338</c:v>
                </c:pt>
                <c:pt idx="1981">
                  <c:v>38341</c:v>
                </c:pt>
                <c:pt idx="1982">
                  <c:v>38342</c:v>
                </c:pt>
                <c:pt idx="1983">
                  <c:v>38343</c:v>
                </c:pt>
                <c:pt idx="1984">
                  <c:v>38344</c:v>
                </c:pt>
                <c:pt idx="1985">
                  <c:v>38345</c:v>
                </c:pt>
                <c:pt idx="1986">
                  <c:v>38348</c:v>
                </c:pt>
                <c:pt idx="1987">
                  <c:v>38349</c:v>
                </c:pt>
                <c:pt idx="1988">
                  <c:v>38350</c:v>
                </c:pt>
                <c:pt idx="1989">
                  <c:v>38351</c:v>
                </c:pt>
                <c:pt idx="1990">
                  <c:v>38352</c:v>
                </c:pt>
                <c:pt idx="1991">
                  <c:v>38355</c:v>
                </c:pt>
                <c:pt idx="1992">
                  <c:v>38356</c:v>
                </c:pt>
                <c:pt idx="1993">
                  <c:v>38357</c:v>
                </c:pt>
                <c:pt idx="1994">
                  <c:v>38358</c:v>
                </c:pt>
                <c:pt idx="1995">
                  <c:v>38359</c:v>
                </c:pt>
                <c:pt idx="1996">
                  <c:v>38362</c:v>
                </c:pt>
                <c:pt idx="1997">
                  <c:v>38363</c:v>
                </c:pt>
                <c:pt idx="1998">
                  <c:v>38364</c:v>
                </c:pt>
                <c:pt idx="1999">
                  <c:v>38365</c:v>
                </c:pt>
                <c:pt idx="2000">
                  <c:v>38366</c:v>
                </c:pt>
                <c:pt idx="2001">
                  <c:v>38369</c:v>
                </c:pt>
                <c:pt idx="2002">
                  <c:v>38370</c:v>
                </c:pt>
                <c:pt idx="2003">
                  <c:v>38371</c:v>
                </c:pt>
                <c:pt idx="2004">
                  <c:v>38372</c:v>
                </c:pt>
                <c:pt idx="2005">
                  <c:v>38373</c:v>
                </c:pt>
                <c:pt idx="2006">
                  <c:v>38376</c:v>
                </c:pt>
                <c:pt idx="2007">
                  <c:v>38377</c:v>
                </c:pt>
                <c:pt idx="2008">
                  <c:v>38378</c:v>
                </c:pt>
                <c:pt idx="2009">
                  <c:v>38379</c:v>
                </c:pt>
                <c:pt idx="2010">
                  <c:v>38380</c:v>
                </c:pt>
                <c:pt idx="2011">
                  <c:v>38383</c:v>
                </c:pt>
                <c:pt idx="2012">
                  <c:v>38384</c:v>
                </c:pt>
                <c:pt idx="2013">
                  <c:v>38385</c:v>
                </c:pt>
                <c:pt idx="2014">
                  <c:v>38386</c:v>
                </c:pt>
                <c:pt idx="2015">
                  <c:v>38387</c:v>
                </c:pt>
                <c:pt idx="2016">
                  <c:v>38390</c:v>
                </c:pt>
                <c:pt idx="2017">
                  <c:v>38391</c:v>
                </c:pt>
                <c:pt idx="2018">
                  <c:v>38392</c:v>
                </c:pt>
                <c:pt idx="2019">
                  <c:v>38393</c:v>
                </c:pt>
                <c:pt idx="2020">
                  <c:v>38394</c:v>
                </c:pt>
                <c:pt idx="2021">
                  <c:v>38397</c:v>
                </c:pt>
                <c:pt idx="2022">
                  <c:v>38398</c:v>
                </c:pt>
                <c:pt idx="2023">
                  <c:v>38399</c:v>
                </c:pt>
                <c:pt idx="2024">
                  <c:v>38400</c:v>
                </c:pt>
                <c:pt idx="2025">
                  <c:v>38401</c:v>
                </c:pt>
                <c:pt idx="2026">
                  <c:v>38404</c:v>
                </c:pt>
                <c:pt idx="2027">
                  <c:v>38405</c:v>
                </c:pt>
                <c:pt idx="2028">
                  <c:v>38406</c:v>
                </c:pt>
                <c:pt idx="2029">
                  <c:v>38407</c:v>
                </c:pt>
                <c:pt idx="2030">
                  <c:v>38408</c:v>
                </c:pt>
                <c:pt idx="2031">
                  <c:v>38411</c:v>
                </c:pt>
                <c:pt idx="2032">
                  <c:v>38412</c:v>
                </c:pt>
                <c:pt idx="2033">
                  <c:v>38413</c:v>
                </c:pt>
                <c:pt idx="2034">
                  <c:v>38414</c:v>
                </c:pt>
                <c:pt idx="2035">
                  <c:v>38415</c:v>
                </c:pt>
                <c:pt idx="2036">
                  <c:v>38418</c:v>
                </c:pt>
                <c:pt idx="2037">
                  <c:v>38419</c:v>
                </c:pt>
                <c:pt idx="2038">
                  <c:v>38420</c:v>
                </c:pt>
                <c:pt idx="2039">
                  <c:v>38421</c:v>
                </c:pt>
                <c:pt idx="2040">
                  <c:v>38422</c:v>
                </c:pt>
                <c:pt idx="2041">
                  <c:v>38425</c:v>
                </c:pt>
                <c:pt idx="2042">
                  <c:v>38426</c:v>
                </c:pt>
                <c:pt idx="2043">
                  <c:v>38427</c:v>
                </c:pt>
                <c:pt idx="2044">
                  <c:v>38428</c:v>
                </c:pt>
                <c:pt idx="2045">
                  <c:v>38429</c:v>
                </c:pt>
                <c:pt idx="2046">
                  <c:v>38432</c:v>
                </c:pt>
                <c:pt idx="2047">
                  <c:v>38433</c:v>
                </c:pt>
                <c:pt idx="2048">
                  <c:v>38434</c:v>
                </c:pt>
                <c:pt idx="2049">
                  <c:v>38435</c:v>
                </c:pt>
                <c:pt idx="2050">
                  <c:v>38436</c:v>
                </c:pt>
                <c:pt idx="2051">
                  <c:v>38439</c:v>
                </c:pt>
                <c:pt idx="2052">
                  <c:v>38440</c:v>
                </c:pt>
                <c:pt idx="2053">
                  <c:v>38441</c:v>
                </c:pt>
                <c:pt idx="2054">
                  <c:v>38442</c:v>
                </c:pt>
                <c:pt idx="2055">
                  <c:v>38443</c:v>
                </c:pt>
                <c:pt idx="2056">
                  <c:v>38446</c:v>
                </c:pt>
                <c:pt idx="2057">
                  <c:v>38447</c:v>
                </c:pt>
                <c:pt idx="2058">
                  <c:v>38448</c:v>
                </c:pt>
                <c:pt idx="2059">
                  <c:v>38449</c:v>
                </c:pt>
                <c:pt idx="2060">
                  <c:v>38450</c:v>
                </c:pt>
                <c:pt idx="2061">
                  <c:v>38453</c:v>
                </c:pt>
                <c:pt idx="2062">
                  <c:v>38454</c:v>
                </c:pt>
                <c:pt idx="2063">
                  <c:v>38455</c:v>
                </c:pt>
                <c:pt idx="2064">
                  <c:v>38456</c:v>
                </c:pt>
                <c:pt idx="2065">
                  <c:v>38457</c:v>
                </c:pt>
                <c:pt idx="2066">
                  <c:v>38460</c:v>
                </c:pt>
                <c:pt idx="2067">
                  <c:v>38461</c:v>
                </c:pt>
                <c:pt idx="2068">
                  <c:v>38462</c:v>
                </c:pt>
                <c:pt idx="2069">
                  <c:v>38463</c:v>
                </c:pt>
                <c:pt idx="2070">
                  <c:v>38464</c:v>
                </c:pt>
                <c:pt idx="2071">
                  <c:v>38467</c:v>
                </c:pt>
                <c:pt idx="2072">
                  <c:v>38468</c:v>
                </c:pt>
                <c:pt idx="2073">
                  <c:v>38469</c:v>
                </c:pt>
                <c:pt idx="2074">
                  <c:v>38470</c:v>
                </c:pt>
                <c:pt idx="2075">
                  <c:v>38471</c:v>
                </c:pt>
                <c:pt idx="2076">
                  <c:v>38474</c:v>
                </c:pt>
                <c:pt idx="2077">
                  <c:v>38475</c:v>
                </c:pt>
                <c:pt idx="2078">
                  <c:v>38476</c:v>
                </c:pt>
                <c:pt idx="2079">
                  <c:v>38477</c:v>
                </c:pt>
                <c:pt idx="2080">
                  <c:v>38478</c:v>
                </c:pt>
                <c:pt idx="2081">
                  <c:v>38481</c:v>
                </c:pt>
                <c:pt idx="2082">
                  <c:v>38482</c:v>
                </c:pt>
                <c:pt idx="2083">
                  <c:v>38483</c:v>
                </c:pt>
                <c:pt idx="2084">
                  <c:v>38484</c:v>
                </c:pt>
                <c:pt idx="2085">
                  <c:v>38485</c:v>
                </c:pt>
                <c:pt idx="2086">
                  <c:v>38488</c:v>
                </c:pt>
                <c:pt idx="2087">
                  <c:v>38489</c:v>
                </c:pt>
                <c:pt idx="2088">
                  <c:v>38490</c:v>
                </c:pt>
                <c:pt idx="2089">
                  <c:v>38491</c:v>
                </c:pt>
                <c:pt idx="2090">
                  <c:v>38492</c:v>
                </c:pt>
                <c:pt idx="2091">
                  <c:v>38495</c:v>
                </c:pt>
                <c:pt idx="2092">
                  <c:v>38496</c:v>
                </c:pt>
                <c:pt idx="2093">
                  <c:v>38497</c:v>
                </c:pt>
                <c:pt idx="2094">
                  <c:v>38498</c:v>
                </c:pt>
                <c:pt idx="2095">
                  <c:v>38499</c:v>
                </c:pt>
                <c:pt idx="2096">
                  <c:v>38502</c:v>
                </c:pt>
                <c:pt idx="2097">
                  <c:v>38503</c:v>
                </c:pt>
                <c:pt idx="2098">
                  <c:v>38504</c:v>
                </c:pt>
                <c:pt idx="2099">
                  <c:v>38505</c:v>
                </c:pt>
                <c:pt idx="2100">
                  <c:v>38506</c:v>
                </c:pt>
                <c:pt idx="2101">
                  <c:v>38509</c:v>
                </c:pt>
                <c:pt idx="2102">
                  <c:v>38510</c:v>
                </c:pt>
                <c:pt idx="2103">
                  <c:v>38511</c:v>
                </c:pt>
                <c:pt idx="2104">
                  <c:v>38512</c:v>
                </c:pt>
                <c:pt idx="2105">
                  <c:v>38513</c:v>
                </c:pt>
                <c:pt idx="2106">
                  <c:v>38516</c:v>
                </c:pt>
                <c:pt idx="2107">
                  <c:v>38517</c:v>
                </c:pt>
                <c:pt idx="2108">
                  <c:v>38518</c:v>
                </c:pt>
                <c:pt idx="2109">
                  <c:v>38519</c:v>
                </c:pt>
                <c:pt idx="2110">
                  <c:v>38520</c:v>
                </c:pt>
                <c:pt idx="2111">
                  <c:v>38523</c:v>
                </c:pt>
                <c:pt idx="2112">
                  <c:v>38524</c:v>
                </c:pt>
                <c:pt idx="2113">
                  <c:v>38525</c:v>
                </c:pt>
                <c:pt idx="2114">
                  <c:v>38526</c:v>
                </c:pt>
                <c:pt idx="2115">
                  <c:v>38527</c:v>
                </c:pt>
                <c:pt idx="2116">
                  <c:v>38530</c:v>
                </c:pt>
                <c:pt idx="2117">
                  <c:v>38531</c:v>
                </c:pt>
                <c:pt idx="2118">
                  <c:v>38532</c:v>
                </c:pt>
                <c:pt idx="2119">
                  <c:v>38533</c:v>
                </c:pt>
                <c:pt idx="2120">
                  <c:v>38534</c:v>
                </c:pt>
                <c:pt idx="2121">
                  <c:v>38537</c:v>
                </c:pt>
                <c:pt idx="2122">
                  <c:v>38538</c:v>
                </c:pt>
                <c:pt idx="2123">
                  <c:v>38539</c:v>
                </c:pt>
                <c:pt idx="2124">
                  <c:v>38540</c:v>
                </c:pt>
                <c:pt idx="2125">
                  <c:v>38541</c:v>
                </c:pt>
                <c:pt idx="2126">
                  <c:v>38544</c:v>
                </c:pt>
                <c:pt idx="2127">
                  <c:v>38545</c:v>
                </c:pt>
                <c:pt idx="2128">
                  <c:v>38546</c:v>
                </c:pt>
                <c:pt idx="2129">
                  <c:v>38547</c:v>
                </c:pt>
                <c:pt idx="2130">
                  <c:v>38548</c:v>
                </c:pt>
                <c:pt idx="2131">
                  <c:v>38551</c:v>
                </c:pt>
                <c:pt idx="2132">
                  <c:v>38552</c:v>
                </c:pt>
                <c:pt idx="2133">
                  <c:v>38553</c:v>
                </c:pt>
                <c:pt idx="2134">
                  <c:v>38554</c:v>
                </c:pt>
                <c:pt idx="2135">
                  <c:v>38555</c:v>
                </c:pt>
                <c:pt idx="2136">
                  <c:v>38558</c:v>
                </c:pt>
                <c:pt idx="2137">
                  <c:v>38559</c:v>
                </c:pt>
                <c:pt idx="2138">
                  <c:v>38560</c:v>
                </c:pt>
                <c:pt idx="2139">
                  <c:v>38561</c:v>
                </c:pt>
                <c:pt idx="2140">
                  <c:v>38562</c:v>
                </c:pt>
                <c:pt idx="2141">
                  <c:v>38565</c:v>
                </c:pt>
                <c:pt idx="2142">
                  <c:v>38566</c:v>
                </c:pt>
                <c:pt idx="2143">
                  <c:v>38567</c:v>
                </c:pt>
                <c:pt idx="2144">
                  <c:v>38568</c:v>
                </c:pt>
                <c:pt idx="2145">
                  <c:v>38569</c:v>
                </c:pt>
                <c:pt idx="2146">
                  <c:v>38572</c:v>
                </c:pt>
                <c:pt idx="2147">
                  <c:v>38573</c:v>
                </c:pt>
                <c:pt idx="2148">
                  <c:v>38574</c:v>
                </c:pt>
                <c:pt idx="2149">
                  <c:v>38575</c:v>
                </c:pt>
                <c:pt idx="2150">
                  <c:v>38576</c:v>
                </c:pt>
                <c:pt idx="2151">
                  <c:v>38579</c:v>
                </c:pt>
                <c:pt idx="2152">
                  <c:v>38580</c:v>
                </c:pt>
                <c:pt idx="2153">
                  <c:v>38581</c:v>
                </c:pt>
                <c:pt idx="2154">
                  <c:v>38582</c:v>
                </c:pt>
                <c:pt idx="2155">
                  <c:v>38583</c:v>
                </c:pt>
                <c:pt idx="2156">
                  <c:v>38586</c:v>
                </c:pt>
                <c:pt idx="2157">
                  <c:v>38587</c:v>
                </c:pt>
                <c:pt idx="2158">
                  <c:v>38588</c:v>
                </c:pt>
                <c:pt idx="2159">
                  <c:v>38589</c:v>
                </c:pt>
                <c:pt idx="2160">
                  <c:v>38590</c:v>
                </c:pt>
                <c:pt idx="2161">
                  <c:v>38593</c:v>
                </c:pt>
                <c:pt idx="2162">
                  <c:v>38594</c:v>
                </c:pt>
                <c:pt idx="2163">
                  <c:v>38595</c:v>
                </c:pt>
                <c:pt idx="2164">
                  <c:v>38596</c:v>
                </c:pt>
                <c:pt idx="2165">
                  <c:v>38597</c:v>
                </c:pt>
                <c:pt idx="2166">
                  <c:v>38600</c:v>
                </c:pt>
                <c:pt idx="2167">
                  <c:v>38601</c:v>
                </c:pt>
                <c:pt idx="2168">
                  <c:v>38602</c:v>
                </c:pt>
                <c:pt idx="2169">
                  <c:v>38603</c:v>
                </c:pt>
                <c:pt idx="2170">
                  <c:v>38604</c:v>
                </c:pt>
                <c:pt idx="2171">
                  <c:v>38607</c:v>
                </c:pt>
                <c:pt idx="2172">
                  <c:v>38608</c:v>
                </c:pt>
                <c:pt idx="2173">
                  <c:v>38609</c:v>
                </c:pt>
                <c:pt idx="2174">
                  <c:v>38610</c:v>
                </c:pt>
                <c:pt idx="2175">
                  <c:v>38611</c:v>
                </c:pt>
                <c:pt idx="2176">
                  <c:v>38614</c:v>
                </c:pt>
                <c:pt idx="2177">
                  <c:v>38615</c:v>
                </c:pt>
                <c:pt idx="2178">
                  <c:v>38616</c:v>
                </c:pt>
                <c:pt idx="2179">
                  <c:v>38617</c:v>
                </c:pt>
                <c:pt idx="2180">
                  <c:v>38618</c:v>
                </c:pt>
                <c:pt idx="2181">
                  <c:v>38621</c:v>
                </c:pt>
                <c:pt idx="2182">
                  <c:v>38622</c:v>
                </c:pt>
                <c:pt idx="2183">
                  <c:v>38623</c:v>
                </c:pt>
                <c:pt idx="2184">
                  <c:v>38624</c:v>
                </c:pt>
                <c:pt idx="2185">
                  <c:v>38625</c:v>
                </c:pt>
                <c:pt idx="2186">
                  <c:v>38628</c:v>
                </c:pt>
                <c:pt idx="2187">
                  <c:v>38629</c:v>
                </c:pt>
                <c:pt idx="2188">
                  <c:v>38630</c:v>
                </c:pt>
                <c:pt idx="2189">
                  <c:v>38631</c:v>
                </c:pt>
                <c:pt idx="2190">
                  <c:v>38632</c:v>
                </c:pt>
                <c:pt idx="2191">
                  <c:v>38635</c:v>
                </c:pt>
                <c:pt idx="2192">
                  <c:v>38636</c:v>
                </c:pt>
                <c:pt idx="2193">
                  <c:v>38637</c:v>
                </c:pt>
                <c:pt idx="2194">
                  <c:v>38638</c:v>
                </c:pt>
                <c:pt idx="2195">
                  <c:v>38639</c:v>
                </c:pt>
                <c:pt idx="2196">
                  <c:v>38642</c:v>
                </c:pt>
                <c:pt idx="2197">
                  <c:v>38643</c:v>
                </c:pt>
                <c:pt idx="2198">
                  <c:v>38644</c:v>
                </c:pt>
                <c:pt idx="2199">
                  <c:v>38645</c:v>
                </c:pt>
                <c:pt idx="2200">
                  <c:v>38646</c:v>
                </c:pt>
                <c:pt idx="2201">
                  <c:v>38649</c:v>
                </c:pt>
                <c:pt idx="2202">
                  <c:v>38650</c:v>
                </c:pt>
                <c:pt idx="2203">
                  <c:v>38651</c:v>
                </c:pt>
                <c:pt idx="2204">
                  <c:v>38652</c:v>
                </c:pt>
                <c:pt idx="2205">
                  <c:v>38653</c:v>
                </c:pt>
                <c:pt idx="2206">
                  <c:v>38656</c:v>
                </c:pt>
                <c:pt idx="2207">
                  <c:v>38657</c:v>
                </c:pt>
                <c:pt idx="2208">
                  <c:v>38658</c:v>
                </c:pt>
                <c:pt idx="2209">
                  <c:v>38659</c:v>
                </c:pt>
                <c:pt idx="2210">
                  <c:v>38660</c:v>
                </c:pt>
                <c:pt idx="2211">
                  <c:v>38663</c:v>
                </c:pt>
                <c:pt idx="2212">
                  <c:v>38664</c:v>
                </c:pt>
                <c:pt idx="2213">
                  <c:v>38665</c:v>
                </c:pt>
                <c:pt idx="2214">
                  <c:v>38666</c:v>
                </c:pt>
                <c:pt idx="2215">
                  <c:v>38667</c:v>
                </c:pt>
                <c:pt idx="2216">
                  <c:v>38670</c:v>
                </c:pt>
                <c:pt idx="2217">
                  <c:v>38671</c:v>
                </c:pt>
                <c:pt idx="2218">
                  <c:v>38672</c:v>
                </c:pt>
                <c:pt idx="2219">
                  <c:v>38673</c:v>
                </c:pt>
                <c:pt idx="2220">
                  <c:v>38674</c:v>
                </c:pt>
                <c:pt idx="2221">
                  <c:v>38677</c:v>
                </c:pt>
                <c:pt idx="2222">
                  <c:v>38678</c:v>
                </c:pt>
                <c:pt idx="2223">
                  <c:v>38679</c:v>
                </c:pt>
                <c:pt idx="2224">
                  <c:v>38680</c:v>
                </c:pt>
                <c:pt idx="2225">
                  <c:v>38681</c:v>
                </c:pt>
                <c:pt idx="2226">
                  <c:v>38684</c:v>
                </c:pt>
                <c:pt idx="2227">
                  <c:v>38685</c:v>
                </c:pt>
                <c:pt idx="2228">
                  <c:v>38686</c:v>
                </c:pt>
                <c:pt idx="2229">
                  <c:v>38687</c:v>
                </c:pt>
                <c:pt idx="2230">
                  <c:v>38688</c:v>
                </c:pt>
                <c:pt idx="2231">
                  <c:v>38691</c:v>
                </c:pt>
                <c:pt idx="2232">
                  <c:v>38692</c:v>
                </c:pt>
                <c:pt idx="2233">
                  <c:v>38693</c:v>
                </c:pt>
                <c:pt idx="2234">
                  <c:v>38694</c:v>
                </c:pt>
                <c:pt idx="2235">
                  <c:v>38695</c:v>
                </c:pt>
                <c:pt idx="2236">
                  <c:v>38698</c:v>
                </c:pt>
                <c:pt idx="2237">
                  <c:v>38699</c:v>
                </c:pt>
                <c:pt idx="2238">
                  <c:v>38700</c:v>
                </c:pt>
                <c:pt idx="2239">
                  <c:v>38701</c:v>
                </c:pt>
                <c:pt idx="2240">
                  <c:v>38702</c:v>
                </c:pt>
                <c:pt idx="2241">
                  <c:v>38705</c:v>
                </c:pt>
                <c:pt idx="2242">
                  <c:v>38706</c:v>
                </c:pt>
                <c:pt idx="2243">
                  <c:v>38707</c:v>
                </c:pt>
                <c:pt idx="2244">
                  <c:v>38708</c:v>
                </c:pt>
                <c:pt idx="2245">
                  <c:v>38709</c:v>
                </c:pt>
                <c:pt idx="2246">
                  <c:v>38712</c:v>
                </c:pt>
                <c:pt idx="2247">
                  <c:v>38713</c:v>
                </c:pt>
                <c:pt idx="2248">
                  <c:v>38714</c:v>
                </c:pt>
                <c:pt idx="2249">
                  <c:v>38715</c:v>
                </c:pt>
                <c:pt idx="2250">
                  <c:v>38716</c:v>
                </c:pt>
                <c:pt idx="2251">
                  <c:v>38719</c:v>
                </c:pt>
                <c:pt idx="2252">
                  <c:v>38720</c:v>
                </c:pt>
                <c:pt idx="2253">
                  <c:v>38721</c:v>
                </c:pt>
                <c:pt idx="2254">
                  <c:v>38722</c:v>
                </c:pt>
                <c:pt idx="2255">
                  <c:v>38723</c:v>
                </c:pt>
                <c:pt idx="2256">
                  <c:v>38726</c:v>
                </c:pt>
                <c:pt idx="2257">
                  <c:v>38727</c:v>
                </c:pt>
                <c:pt idx="2258">
                  <c:v>38728</c:v>
                </c:pt>
                <c:pt idx="2259">
                  <c:v>38729</c:v>
                </c:pt>
                <c:pt idx="2260">
                  <c:v>38730</c:v>
                </c:pt>
                <c:pt idx="2261">
                  <c:v>38733</c:v>
                </c:pt>
                <c:pt idx="2262">
                  <c:v>38734</c:v>
                </c:pt>
                <c:pt idx="2263">
                  <c:v>38735</c:v>
                </c:pt>
                <c:pt idx="2264">
                  <c:v>38736</c:v>
                </c:pt>
                <c:pt idx="2265">
                  <c:v>38737</c:v>
                </c:pt>
                <c:pt idx="2266">
                  <c:v>38740</c:v>
                </c:pt>
                <c:pt idx="2267">
                  <c:v>38741</c:v>
                </c:pt>
                <c:pt idx="2268">
                  <c:v>38742</c:v>
                </c:pt>
                <c:pt idx="2269">
                  <c:v>38743</c:v>
                </c:pt>
                <c:pt idx="2270">
                  <c:v>38744</c:v>
                </c:pt>
                <c:pt idx="2271">
                  <c:v>38747</c:v>
                </c:pt>
                <c:pt idx="2272">
                  <c:v>38748</c:v>
                </c:pt>
                <c:pt idx="2273">
                  <c:v>38749</c:v>
                </c:pt>
                <c:pt idx="2274">
                  <c:v>38750</c:v>
                </c:pt>
                <c:pt idx="2275">
                  <c:v>38751</c:v>
                </c:pt>
                <c:pt idx="2276">
                  <c:v>38754</c:v>
                </c:pt>
                <c:pt idx="2277">
                  <c:v>38755</c:v>
                </c:pt>
                <c:pt idx="2278">
                  <c:v>38756</c:v>
                </c:pt>
                <c:pt idx="2279">
                  <c:v>38757</c:v>
                </c:pt>
                <c:pt idx="2280">
                  <c:v>38758</c:v>
                </c:pt>
                <c:pt idx="2281">
                  <c:v>38761</c:v>
                </c:pt>
                <c:pt idx="2282">
                  <c:v>38762</c:v>
                </c:pt>
                <c:pt idx="2283">
                  <c:v>38763</c:v>
                </c:pt>
                <c:pt idx="2284">
                  <c:v>38764</c:v>
                </c:pt>
                <c:pt idx="2285">
                  <c:v>38765</c:v>
                </c:pt>
                <c:pt idx="2286">
                  <c:v>38768</c:v>
                </c:pt>
                <c:pt idx="2287">
                  <c:v>38769</c:v>
                </c:pt>
                <c:pt idx="2288">
                  <c:v>38770</c:v>
                </c:pt>
                <c:pt idx="2289">
                  <c:v>38771</c:v>
                </c:pt>
                <c:pt idx="2290">
                  <c:v>38772</c:v>
                </c:pt>
                <c:pt idx="2291">
                  <c:v>38775</c:v>
                </c:pt>
                <c:pt idx="2292">
                  <c:v>38776</c:v>
                </c:pt>
                <c:pt idx="2293">
                  <c:v>38777</c:v>
                </c:pt>
                <c:pt idx="2294">
                  <c:v>38778</c:v>
                </c:pt>
                <c:pt idx="2295">
                  <c:v>38779</c:v>
                </c:pt>
                <c:pt idx="2296">
                  <c:v>38782</c:v>
                </c:pt>
                <c:pt idx="2297">
                  <c:v>38783</c:v>
                </c:pt>
                <c:pt idx="2298">
                  <c:v>38784</c:v>
                </c:pt>
                <c:pt idx="2299">
                  <c:v>38785</c:v>
                </c:pt>
                <c:pt idx="2300">
                  <c:v>38786</c:v>
                </c:pt>
                <c:pt idx="2301">
                  <c:v>38789</c:v>
                </c:pt>
                <c:pt idx="2302">
                  <c:v>38790</c:v>
                </c:pt>
                <c:pt idx="2303">
                  <c:v>38791</c:v>
                </c:pt>
                <c:pt idx="2304">
                  <c:v>38792</c:v>
                </c:pt>
                <c:pt idx="2305">
                  <c:v>38793</c:v>
                </c:pt>
                <c:pt idx="2306">
                  <c:v>38796</c:v>
                </c:pt>
                <c:pt idx="2307">
                  <c:v>38797</c:v>
                </c:pt>
                <c:pt idx="2308">
                  <c:v>38798</c:v>
                </c:pt>
                <c:pt idx="2309">
                  <c:v>38799</c:v>
                </c:pt>
                <c:pt idx="2310">
                  <c:v>38800</c:v>
                </c:pt>
                <c:pt idx="2311">
                  <c:v>38803</c:v>
                </c:pt>
                <c:pt idx="2312">
                  <c:v>38804</c:v>
                </c:pt>
                <c:pt idx="2313">
                  <c:v>38805</c:v>
                </c:pt>
                <c:pt idx="2314">
                  <c:v>38806</c:v>
                </c:pt>
                <c:pt idx="2315">
                  <c:v>38807</c:v>
                </c:pt>
                <c:pt idx="2316">
                  <c:v>38810</c:v>
                </c:pt>
                <c:pt idx="2317">
                  <c:v>38811</c:v>
                </c:pt>
                <c:pt idx="2318">
                  <c:v>38812</c:v>
                </c:pt>
                <c:pt idx="2319">
                  <c:v>38813</c:v>
                </c:pt>
                <c:pt idx="2320">
                  <c:v>38814</c:v>
                </c:pt>
                <c:pt idx="2321">
                  <c:v>38817</c:v>
                </c:pt>
                <c:pt idx="2322">
                  <c:v>38818</c:v>
                </c:pt>
                <c:pt idx="2323">
                  <c:v>38819</c:v>
                </c:pt>
                <c:pt idx="2324">
                  <c:v>38820</c:v>
                </c:pt>
                <c:pt idx="2325">
                  <c:v>38821</c:v>
                </c:pt>
                <c:pt idx="2326">
                  <c:v>38824</c:v>
                </c:pt>
                <c:pt idx="2327">
                  <c:v>38825</c:v>
                </c:pt>
                <c:pt idx="2328">
                  <c:v>38826</c:v>
                </c:pt>
                <c:pt idx="2329">
                  <c:v>38827</c:v>
                </c:pt>
                <c:pt idx="2330">
                  <c:v>38828</c:v>
                </c:pt>
                <c:pt idx="2331">
                  <c:v>38831</c:v>
                </c:pt>
                <c:pt idx="2332">
                  <c:v>38832</c:v>
                </c:pt>
                <c:pt idx="2333">
                  <c:v>38833</c:v>
                </c:pt>
                <c:pt idx="2334">
                  <c:v>38834</c:v>
                </c:pt>
                <c:pt idx="2335">
                  <c:v>38835</c:v>
                </c:pt>
                <c:pt idx="2336">
                  <c:v>38838</c:v>
                </c:pt>
                <c:pt idx="2337">
                  <c:v>38839</c:v>
                </c:pt>
                <c:pt idx="2338">
                  <c:v>38840</c:v>
                </c:pt>
                <c:pt idx="2339">
                  <c:v>38841</c:v>
                </c:pt>
                <c:pt idx="2340">
                  <c:v>38842</c:v>
                </c:pt>
                <c:pt idx="2341">
                  <c:v>38845</c:v>
                </c:pt>
                <c:pt idx="2342">
                  <c:v>38846</c:v>
                </c:pt>
                <c:pt idx="2343">
                  <c:v>38847</c:v>
                </c:pt>
                <c:pt idx="2344">
                  <c:v>38848</c:v>
                </c:pt>
                <c:pt idx="2345">
                  <c:v>38849</c:v>
                </c:pt>
                <c:pt idx="2346">
                  <c:v>38852</c:v>
                </c:pt>
                <c:pt idx="2347">
                  <c:v>38853</c:v>
                </c:pt>
                <c:pt idx="2348">
                  <c:v>38854</c:v>
                </c:pt>
                <c:pt idx="2349">
                  <c:v>38855</c:v>
                </c:pt>
                <c:pt idx="2350">
                  <c:v>38856</c:v>
                </c:pt>
                <c:pt idx="2351">
                  <c:v>38859</c:v>
                </c:pt>
                <c:pt idx="2352">
                  <c:v>38860</c:v>
                </c:pt>
                <c:pt idx="2353">
                  <c:v>38861</c:v>
                </c:pt>
                <c:pt idx="2354">
                  <c:v>38862</c:v>
                </c:pt>
                <c:pt idx="2355">
                  <c:v>38863</c:v>
                </c:pt>
                <c:pt idx="2356">
                  <c:v>38866</c:v>
                </c:pt>
                <c:pt idx="2357">
                  <c:v>38867</c:v>
                </c:pt>
                <c:pt idx="2358">
                  <c:v>38868</c:v>
                </c:pt>
                <c:pt idx="2359">
                  <c:v>38869</c:v>
                </c:pt>
                <c:pt idx="2360">
                  <c:v>38870</c:v>
                </c:pt>
                <c:pt idx="2361">
                  <c:v>38873</c:v>
                </c:pt>
                <c:pt idx="2362">
                  <c:v>38874</c:v>
                </c:pt>
                <c:pt idx="2363">
                  <c:v>38875</c:v>
                </c:pt>
                <c:pt idx="2364">
                  <c:v>38876</c:v>
                </c:pt>
                <c:pt idx="2365">
                  <c:v>38877</c:v>
                </c:pt>
                <c:pt idx="2366">
                  <c:v>38880</c:v>
                </c:pt>
                <c:pt idx="2367">
                  <c:v>38881</c:v>
                </c:pt>
                <c:pt idx="2368">
                  <c:v>38882</c:v>
                </c:pt>
                <c:pt idx="2369">
                  <c:v>38883</c:v>
                </c:pt>
                <c:pt idx="2370">
                  <c:v>38884</c:v>
                </c:pt>
                <c:pt idx="2371">
                  <c:v>38887</c:v>
                </c:pt>
                <c:pt idx="2372">
                  <c:v>38888</c:v>
                </c:pt>
                <c:pt idx="2373">
                  <c:v>38889</c:v>
                </c:pt>
                <c:pt idx="2374">
                  <c:v>38890</c:v>
                </c:pt>
                <c:pt idx="2375">
                  <c:v>38891</c:v>
                </c:pt>
                <c:pt idx="2376">
                  <c:v>38894</c:v>
                </c:pt>
                <c:pt idx="2377">
                  <c:v>38895</c:v>
                </c:pt>
                <c:pt idx="2378">
                  <c:v>38896</c:v>
                </c:pt>
                <c:pt idx="2379">
                  <c:v>38897</c:v>
                </c:pt>
                <c:pt idx="2380">
                  <c:v>38898</c:v>
                </c:pt>
                <c:pt idx="2381">
                  <c:v>38901</c:v>
                </c:pt>
                <c:pt idx="2382">
                  <c:v>38902</c:v>
                </c:pt>
                <c:pt idx="2383">
                  <c:v>38903</c:v>
                </c:pt>
                <c:pt idx="2384">
                  <c:v>38904</c:v>
                </c:pt>
                <c:pt idx="2385">
                  <c:v>38905</c:v>
                </c:pt>
                <c:pt idx="2386">
                  <c:v>38908</c:v>
                </c:pt>
                <c:pt idx="2387">
                  <c:v>38909</c:v>
                </c:pt>
                <c:pt idx="2388">
                  <c:v>38910</c:v>
                </c:pt>
                <c:pt idx="2389">
                  <c:v>38911</c:v>
                </c:pt>
                <c:pt idx="2390">
                  <c:v>38912</c:v>
                </c:pt>
                <c:pt idx="2391">
                  <c:v>38915</c:v>
                </c:pt>
                <c:pt idx="2392">
                  <c:v>38916</c:v>
                </c:pt>
                <c:pt idx="2393">
                  <c:v>38917</c:v>
                </c:pt>
                <c:pt idx="2394">
                  <c:v>38918</c:v>
                </c:pt>
                <c:pt idx="2395">
                  <c:v>38919</c:v>
                </c:pt>
                <c:pt idx="2396">
                  <c:v>38922</c:v>
                </c:pt>
                <c:pt idx="2397">
                  <c:v>38923</c:v>
                </c:pt>
                <c:pt idx="2398">
                  <c:v>38924</c:v>
                </c:pt>
                <c:pt idx="2399">
                  <c:v>38925</c:v>
                </c:pt>
                <c:pt idx="2400">
                  <c:v>38926</c:v>
                </c:pt>
                <c:pt idx="2401">
                  <c:v>38929</c:v>
                </c:pt>
                <c:pt idx="2402">
                  <c:v>38930</c:v>
                </c:pt>
                <c:pt idx="2403">
                  <c:v>38931</c:v>
                </c:pt>
                <c:pt idx="2404">
                  <c:v>38932</c:v>
                </c:pt>
                <c:pt idx="2405">
                  <c:v>38933</c:v>
                </c:pt>
                <c:pt idx="2406">
                  <c:v>38936</c:v>
                </c:pt>
                <c:pt idx="2407">
                  <c:v>38937</c:v>
                </c:pt>
                <c:pt idx="2408">
                  <c:v>38938</c:v>
                </c:pt>
                <c:pt idx="2409">
                  <c:v>38939</c:v>
                </c:pt>
                <c:pt idx="2410">
                  <c:v>38940</c:v>
                </c:pt>
                <c:pt idx="2411">
                  <c:v>38943</c:v>
                </c:pt>
                <c:pt idx="2412">
                  <c:v>38944</c:v>
                </c:pt>
                <c:pt idx="2413">
                  <c:v>38945</c:v>
                </c:pt>
                <c:pt idx="2414">
                  <c:v>38946</c:v>
                </c:pt>
                <c:pt idx="2415">
                  <c:v>38947</c:v>
                </c:pt>
                <c:pt idx="2416">
                  <c:v>38950</c:v>
                </c:pt>
                <c:pt idx="2417">
                  <c:v>38951</c:v>
                </c:pt>
                <c:pt idx="2418">
                  <c:v>38952</c:v>
                </c:pt>
                <c:pt idx="2419">
                  <c:v>38953</c:v>
                </c:pt>
                <c:pt idx="2420">
                  <c:v>38954</c:v>
                </c:pt>
                <c:pt idx="2421">
                  <c:v>38957</c:v>
                </c:pt>
                <c:pt idx="2422">
                  <c:v>38958</c:v>
                </c:pt>
                <c:pt idx="2423">
                  <c:v>38959</c:v>
                </c:pt>
                <c:pt idx="2424">
                  <c:v>38960</c:v>
                </c:pt>
                <c:pt idx="2425">
                  <c:v>38961</c:v>
                </c:pt>
                <c:pt idx="2426">
                  <c:v>38964</c:v>
                </c:pt>
                <c:pt idx="2427">
                  <c:v>38965</c:v>
                </c:pt>
                <c:pt idx="2428">
                  <c:v>38966</c:v>
                </c:pt>
                <c:pt idx="2429">
                  <c:v>38967</c:v>
                </c:pt>
                <c:pt idx="2430">
                  <c:v>38968</c:v>
                </c:pt>
                <c:pt idx="2431">
                  <c:v>38971</c:v>
                </c:pt>
                <c:pt idx="2432">
                  <c:v>38972</c:v>
                </c:pt>
                <c:pt idx="2433">
                  <c:v>38973</c:v>
                </c:pt>
                <c:pt idx="2434">
                  <c:v>38974</c:v>
                </c:pt>
                <c:pt idx="2435">
                  <c:v>38975</c:v>
                </c:pt>
                <c:pt idx="2436">
                  <c:v>38978</c:v>
                </c:pt>
                <c:pt idx="2437">
                  <c:v>38979</c:v>
                </c:pt>
                <c:pt idx="2438">
                  <c:v>38980</c:v>
                </c:pt>
                <c:pt idx="2439">
                  <c:v>38981</c:v>
                </c:pt>
                <c:pt idx="2440">
                  <c:v>38982</c:v>
                </c:pt>
                <c:pt idx="2441">
                  <c:v>38985</c:v>
                </c:pt>
                <c:pt idx="2442">
                  <c:v>38986</c:v>
                </c:pt>
                <c:pt idx="2443">
                  <c:v>38987</c:v>
                </c:pt>
                <c:pt idx="2444">
                  <c:v>38988</c:v>
                </c:pt>
                <c:pt idx="2445">
                  <c:v>38989</c:v>
                </c:pt>
                <c:pt idx="2446">
                  <c:v>38992</c:v>
                </c:pt>
                <c:pt idx="2447">
                  <c:v>38993</c:v>
                </c:pt>
                <c:pt idx="2448">
                  <c:v>38994</c:v>
                </c:pt>
                <c:pt idx="2449">
                  <c:v>38995</c:v>
                </c:pt>
                <c:pt idx="2450">
                  <c:v>38996</c:v>
                </c:pt>
                <c:pt idx="2451">
                  <c:v>38999</c:v>
                </c:pt>
                <c:pt idx="2452">
                  <c:v>39000</c:v>
                </c:pt>
                <c:pt idx="2453">
                  <c:v>39001</c:v>
                </c:pt>
                <c:pt idx="2454">
                  <c:v>39002</c:v>
                </c:pt>
                <c:pt idx="2455">
                  <c:v>39003</c:v>
                </c:pt>
                <c:pt idx="2456">
                  <c:v>39006</c:v>
                </c:pt>
                <c:pt idx="2457">
                  <c:v>39007</c:v>
                </c:pt>
                <c:pt idx="2458">
                  <c:v>39008</c:v>
                </c:pt>
                <c:pt idx="2459">
                  <c:v>39009</c:v>
                </c:pt>
                <c:pt idx="2460">
                  <c:v>39010</c:v>
                </c:pt>
                <c:pt idx="2461">
                  <c:v>39013</c:v>
                </c:pt>
                <c:pt idx="2462">
                  <c:v>39014</c:v>
                </c:pt>
                <c:pt idx="2463">
                  <c:v>39015</c:v>
                </c:pt>
                <c:pt idx="2464">
                  <c:v>39016</c:v>
                </c:pt>
                <c:pt idx="2465">
                  <c:v>39017</c:v>
                </c:pt>
                <c:pt idx="2466">
                  <c:v>39020</c:v>
                </c:pt>
                <c:pt idx="2467">
                  <c:v>39021</c:v>
                </c:pt>
                <c:pt idx="2468">
                  <c:v>39022</c:v>
                </c:pt>
                <c:pt idx="2469">
                  <c:v>39023</c:v>
                </c:pt>
                <c:pt idx="2470">
                  <c:v>39024</c:v>
                </c:pt>
                <c:pt idx="2471">
                  <c:v>39027</c:v>
                </c:pt>
                <c:pt idx="2472">
                  <c:v>39028</c:v>
                </c:pt>
                <c:pt idx="2473">
                  <c:v>39029</c:v>
                </c:pt>
                <c:pt idx="2474">
                  <c:v>39030</c:v>
                </c:pt>
                <c:pt idx="2475">
                  <c:v>39031</c:v>
                </c:pt>
                <c:pt idx="2476">
                  <c:v>39034</c:v>
                </c:pt>
                <c:pt idx="2477">
                  <c:v>39035</c:v>
                </c:pt>
                <c:pt idx="2478">
                  <c:v>39036</c:v>
                </c:pt>
                <c:pt idx="2479">
                  <c:v>39037</c:v>
                </c:pt>
                <c:pt idx="2480">
                  <c:v>39038</c:v>
                </c:pt>
                <c:pt idx="2481">
                  <c:v>39041</c:v>
                </c:pt>
                <c:pt idx="2482">
                  <c:v>39042</c:v>
                </c:pt>
                <c:pt idx="2483">
                  <c:v>39043</c:v>
                </c:pt>
                <c:pt idx="2484">
                  <c:v>39044</c:v>
                </c:pt>
                <c:pt idx="2485">
                  <c:v>39045</c:v>
                </c:pt>
                <c:pt idx="2486">
                  <c:v>39048</c:v>
                </c:pt>
                <c:pt idx="2487">
                  <c:v>39049</c:v>
                </c:pt>
                <c:pt idx="2488">
                  <c:v>39050</c:v>
                </c:pt>
                <c:pt idx="2489">
                  <c:v>39051</c:v>
                </c:pt>
                <c:pt idx="2490">
                  <c:v>39052</c:v>
                </c:pt>
                <c:pt idx="2491">
                  <c:v>39055</c:v>
                </c:pt>
                <c:pt idx="2492">
                  <c:v>39056</c:v>
                </c:pt>
                <c:pt idx="2493">
                  <c:v>39057</c:v>
                </c:pt>
                <c:pt idx="2494">
                  <c:v>39058</c:v>
                </c:pt>
                <c:pt idx="2495">
                  <c:v>39059</c:v>
                </c:pt>
                <c:pt idx="2496">
                  <c:v>39062</c:v>
                </c:pt>
                <c:pt idx="2497">
                  <c:v>39063</c:v>
                </c:pt>
                <c:pt idx="2498">
                  <c:v>39064</c:v>
                </c:pt>
                <c:pt idx="2499">
                  <c:v>39065</c:v>
                </c:pt>
                <c:pt idx="2500">
                  <c:v>39066</c:v>
                </c:pt>
                <c:pt idx="2501">
                  <c:v>39069</c:v>
                </c:pt>
                <c:pt idx="2502">
                  <c:v>39070</c:v>
                </c:pt>
                <c:pt idx="2503">
                  <c:v>39071</c:v>
                </c:pt>
                <c:pt idx="2504">
                  <c:v>39072</c:v>
                </c:pt>
                <c:pt idx="2505">
                  <c:v>39073</c:v>
                </c:pt>
                <c:pt idx="2506">
                  <c:v>39076</c:v>
                </c:pt>
                <c:pt idx="2507">
                  <c:v>39077</c:v>
                </c:pt>
                <c:pt idx="2508">
                  <c:v>39078</c:v>
                </c:pt>
                <c:pt idx="2509">
                  <c:v>39079</c:v>
                </c:pt>
                <c:pt idx="2510">
                  <c:v>39080</c:v>
                </c:pt>
                <c:pt idx="2511">
                  <c:v>39083</c:v>
                </c:pt>
                <c:pt idx="2512">
                  <c:v>39084</c:v>
                </c:pt>
                <c:pt idx="2513">
                  <c:v>39085</c:v>
                </c:pt>
                <c:pt idx="2514">
                  <c:v>39086</c:v>
                </c:pt>
                <c:pt idx="2515">
                  <c:v>39087</c:v>
                </c:pt>
                <c:pt idx="2516">
                  <c:v>39090</c:v>
                </c:pt>
                <c:pt idx="2517">
                  <c:v>39091</c:v>
                </c:pt>
                <c:pt idx="2518">
                  <c:v>39092</c:v>
                </c:pt>
                <c:pt idx="2519">
                  <c:v>39093</c:v>
                </c:pt>
                <c:pt idx="2520">
                  <c:v>39094</c:v>
                </c:pt>
                <c:pt idx="2521">
                  <c:v>39097</c:v>
                </c:pt>
                <c:pt idx="2522">
                  <c:v>39098</c:v>
                </c:pt>
                <c:pt idx="2523">
                  <c:v>39099</c:v>
                </c:pt>
                <c:pt idx="2524">
                  <c:v>39100</c:v>
                </c:pt>
                <c:pt idx="2525">
                  <c:v>39101</c:v>
                </c:pt>
                <c:pt idx="2526">
                  <c:v>39104</c:v>
                </c:pt>
                <c:pt idx="2527">
                  <c:v>39105</c:v>
                </c:pt>
                <c:pt idx="2528">
                  <c:v>39106</c:v>
                </c:pt>
                <c:pt idx="2529">
                  <c:v>39107</c:v>
                </c:pt>
                <c:pt idx="2530">
                  <c:v>39108</c:v>
                </c:pt>
                <c:pt idx="2531">
                  <c:v>39111</c:v>
                </c:pt>
                <c:pt idx="2532">
                  <c:v>39112</c:v>
                </c:pt>
                <c:pt idx="2533">
                  <c:v>39113</c:v>
                </c:pt>
                <c:pt idx="2534">
                  <c:v>39114</c:v>
                </c:pt>
                <c:pt idx="2535">
                  <c:v>39115</c:v>
                </c:pt>
                <c:pt idx="2536">
                  <c:v>39118</c:v>
                </c:pt>
                <c:pt idx="2537">
                  <c:v>39119</c:v>
                </c:pt>
                <c:pt idx="2538">
                  <c:v>39120</c:v>
                </c:pt>
                <c:pt idx="2539">
                  <c:v>39121</c:v>
                </c:pt>
                <c:pt idx="2540">
                  <c:v>39122</c:v>
                </c:pt>
                <c:pt idx="2541">
                  <c:v>39125</c:v>
                </c:pt>
                <c:pt idx="2542">
                  <c:v>39126</c:v>
                </c:pt>
                <c:pt idx="2543">
                  <c:v>39127</c:v>
                </c:pt>
                <c:pt idx="2544">
                  <c:v>39128</c:v>
                </c:pt>
                <c:pt idx="2545">
                  <c:v>39129</c:v>
                </c:pt>
                <c:pt idx="2546">
                  <c:v>39132</c:v>
                </c:pt>
                <c:pt idx="2547">
                  <c:v>39133</c:v>
                </c:pt>
                <c:pt idx="2548">
                  <c:v>39134</c:v>
                </c:pt>
                <c:pt idx="2549">
                  <c:v>39135</c:v>
                </c:pt>
                <c:pt idx="2550">
                  <c:v>39136</c:v>
                </c:pt>
                <c:pt idx="2551">
                  <c:v>39139</c:v>
                </c:pt>
                <c:pt idx="2552">
                  <c:v>39140</c:v>
                </c:pt>
                <c:pt idx="2553">
                  <c:v>39141</c:v>
                </c:pt>
                <c:pt idx="2554">
                  <c:v>39142</c:v>
                </c:pt>
                <c:pt idx="2555">
                  <c:v>39143</c:v>
                </c:pt>
                <c:pt idx="2556">
                  <c:v>39146</c:v>
                </c:pt>
                <c:pt idx="2557">
                  <c:v>39147</c:v>
                </c:pt>
                <c:pt idx="2558">
                  <c:v>39148</c:v>
                </c:pt>
                <c:pt idx="2559">
                  <c:v>39149</c:v>
                </c:pt>
                <c:pt idx="2560">
                  <c:v>39150</c:v>
                </c:pt>
                <c:pt idx="2561">
                  <c:v>39153</c:v>
                </c:pt>
                <c:pt idx="2562">
                  <c:v>39154</c:v>
                </c:pt>
                <c:pt idx="2563">
                  <c:v>39155</c:v>
                </c:pt>
                <c:pt idx="2564">
                  <c:v>39156</c:v>
                </c:pt>
                <c:pt idx="2565">
                  <c:v>39157</c:v>
                </c:pt>
                <c:pt idx="2566">
                  <c:v>39160</c:v>
                </c:pt>
                <c:pt idx="2567">
                  <c:v>39161</c:v>
                </c:pt>
                <c:pt idx="2568">
                  <c:v>39162</c:v>
                </c:pt>
                <c:pt idx="2569">
                  <c:v>39163</c:v>
                </c:pt>
                <c:pt idx="2570">
                  <c:v>39164</c:v>
                </c:pt>
                <c:pt idx="2571">
                  <c:v>39167</c:v>
                </c:pt>
                <c:pt idx="2572">
                  <c:v>39168</c:v>
                </c:pt>
                <c:pt idx="2573">
                  <c:v>39169</c:v>
                </c:pt>
                <c:pt idx="2574">
                  <c:v>39170</c:v>
                </c:pt>
                <c:pt idx="2575">
                  <c:v>39171</c:v>
                </c:pt>
                <c:pt idx="2576">
                  <c:v>39174</c:v>
                </c:pt>
                <c:pt idx="2577">
                  <c:v>39175</c:v>
                </c:pt>
                <c:pt idx="2578">
                  <c:v>39176</c:v>
                </c:pt>
                <c:pt idx="2579">
                  <c:v>39177</c:v>
                </c:pt>
                <c:pt idx="2580">
                  <c:v>39178</c:v>
                </c:pt>
                <c:pt idx="2581">
                  <c:v>39181</c:v>
                </c:pt>
                <c:pt idx="2582">
                  <c:v>39182</c:v>
                </c:pt>
                <c:pt idx="2583">
                  <c:v>39183</c:v>
                </c:pt>
                <c:pt idx="2584">
                  <c:v>39184</c:v>
                </c:pt>
                <c:pt idx="2585">
                  <c:v>39185</c:v>
                </c:pt>
                <c:pt idx="2586">
                  <c:v>39188</c:v>
                </c:pt>
                <c:pt idx="2587">
                  <c:v>39189</c:v>
                </c:pt>
                <c:pt idx="2588">
                  <c:v>39190</c:v>
                </c:pt>
                <c:pt idx="2589">
                  <c:v>39191</c:v>
                </c:pt>
                <c:pt idx="2590">
                  <c:v>39192</c:v>
                </c:pt>
                <c:pt idx="2591">
                  <c:v>39195</c:v>
                </c:pt>
                <c:pt idx="2592">
                  <c:v>39196</c:v>
                </c:pt>
                <c:pt idx="2593">
                  <c:v>39197</c:v>
                </c:pt>
                <c:pt idx="2594">
                  <c:v>39198</c:v>
                </c:pt>
                <c:pt idx="2595">
                  <c:v>39199</c:v>
                </c:pt>
                <c:pt idx="2596">
                  <c:v>39202</c:v>
                </c:pt>
                <c:pt idx="2597">
                  <c:v>39203</c:v>
                </c:pt>
                <c:pt idx="2598">
                  <c:v>39204</c:v>
                </c:pt>
                <c:pt idx="2599">
                  <c:v>39205</c:v>
                </c:pt>
                <c:pt idx="2600">
                  <c:v>39206</c:v>
                </c:pt>
                <c:pt idx="2601">
                  <c:v>39209</c:v>
                </c:pt>
                <c:pt idx="2602">
                  <c:v>39210</c:v>
                </c:pt>
                <c:pt idx="2603">
                  <c:v>39211</c:v>
                </c:pt>
                <c:pt idx="2604">
                  <c:v>39212</c:v>
                </c:pt>
                <c:pt idx="2605">
                  <c:v>39213</c:v>
                </c:pt>
                <c:pt idx="2606">
                  <c:v>39216</c:v>
                </c:pt>
                <c:pt idx="2607">
                  <c:v>39217</c:v>
                </c:pt>
                <c:pt idx="2608">
                  <c:v>39218</c:v>
                </c:pt>
                <c:pt idx="2609">
                  <c:v>39219</c:v>
                </c:pt>
                <c:pt idx="2610">
                  <c:v>39220</c:v>
                </c:pt>
                <c:pt idx="2611">
                  <c:v>39223</c:v>
                </c:pt>
                <c:pt idx="2612">
                  <c:v>39224</c:v>
                </c:pt>
                <c:pt idx="2613">
                  <c:v>39225</c:v>
                </c:pt>
                <c:pt idx="2614">
                  <c:v>39226</c:v>
                </c:pt>
                <c:pt idx="2615">
                  <c:v>39227</c:v>
                </c:pt>
                <c:pt idx="2616">
                  <c:v>39230</c:v>
                </c:pt>
                <c:pt idx="2617">
                  <c:v>39231</c:v>
                </c:pt>
                <c:pt idx="2618">
                  <c:v>39232</c:v>
                </c:pt>
                <c:pt idx="2619">
                  <c:v>39233</c:v>
                </c:pt>
                <c:pt idx="2620">
                  <c:v>39234</c:v>
                </c:pt>
                <c:pt idx="2621">
                  <c:v>39237</c:v>
                </c:pt>
                <c:pt idx="2622">
                  <c:v>39238</c:v>
                </c:pt>
                <c:pt idx="2623">
                  <c:v>39239</c:v>
                </c:pt>
                <c:pt idx="2624">
                  <c:v>39240</c:v>
                </c:pt>
                <c:pt idx="2625">
                  <c:v>39241</c:v>
                </c:pt>
                <c:pt idx="2626">
                  <c:v>39244</c:v>
                </c:pt>
                <c:pt idx="2627">
                  <c:v>39245</c:v>
                </c:pt>
                <c:pt idx="2628">
                  <c:v>39246</c:v>
                </c:pt>
                <c:pt idx="2629">
                  <c:v>39247</c:v>
                </c:pt>
                <c:pt idx="2630">
                  <c:v>39248</c:v>
                </c:pt>
                <c:pt idx="2631">
                  <c:v>39251</c:v>
                </c:pt>
                <c:pt idx="2632">
                  <c:v>39252</c:v>
                </c:pt>
                <c:pt idx="2633">
                  <c:v>39253</c:v>
                </c:pt>
                <c:pt idx="2634">
                  <c:v>39254</c:v>
                </c:pt>
                <c:pt idx="2635">
                  <c:v>39255</c:v>
                </c:pt>
                <c:pt idx="2636">
                  <c:v>39258</c:v>
                </c:pt>
                <c:pt idx="2637">
                  <c:v>39259</c:v>
                </c:pt>
                <c:pt idx="2638">
                  <c:v>39260</c:v>
                </c:pt>
                <c:pt idx="2639">
                  <c:v>39261</c:v>
                </c:pt>
                <c:pt idx="2640">
                  <c:v>39262</c:v>
                </c:pt>
                <c:pt idx="2641">
                  <c:v>39265</c:v>
                </c:pt>
                <c:pt idx="2642">
                  <c:v>39266</c:v>
                </c:pt>
                <c:pt idx="2643">
                  <c:v>39267</c:v>
                </c:pt>
                <c:pt idx="2644">
                  <c:v>39268</c:v>
                </c:pt>
                <c:pt idx="2645">
                  <c:v>39269</c:v>
                </c:pt>
                <c:pt idx="2646">
                  <c:v>39272</c:v>
                </c:pt>
                <c:pt idx="2647">
                  <c:v>39273</c:v>
                </c:pt>
                <c:pt idx="2648">
                  <c:v>39274</c:v>
                </c:pt>
                <c:pt idx="2649">
                  <c:v>39275</c:v>
                </c:pt>
                <c:pt idx="2650">
                  <c:v>39276</c:v>
                </c:pt>
                <c:pt idx="2651">
                  <c:v>39279</c:v>
                </c:pt>
                <c:pt idx="2652">
                  <c:v>39280</c:v>
                </c:pt>
                <c:pt idx="2653">
                  <c:v>39281</c:v>
                </c:pt>
                <c:pt idx="2654">
                  <c:v>39282</c:v>
                </c:pt>
                <c:pt idx="2655">
                  <c:v>39283</c:v>
                </c:pt>
                <c:pt idx="2656">
                  <c:v>39286</c:v>
                </c:pt>
                <c:pt idx="2657">
                  <c:v>39287</c:v>
                </c:pt>
                <c:pt idx="2658">
                  <c:v>39288</c:v>
                </c:pt>
                <c:pt idx="2659">
                  <c:v>39289</c:v>
                </c:pt>
                <c:pt idx="2660">
                  <c:v>39290</c:v>
                </c:pt>
                <c:pt idx="2661">
                  <c:v>39293</c:v>
                </c:pt>
                <c:pt idx="2662">
                  <c:v>39294</c:v>
                </c:pt>
                <c:pt idx="2663">
                  <c:v>39295</c:v>
                </c:pt>
                <c:pt idx="2664">
                  <c:v>39296</c:v>
                </c:pt>
                <c:pt idx="2665">
                  <c:v>39297</c:v>
                </c:pt>
                <c:pt idx="2666">
                  <c:v>39300</c:v>
                </c:pt>
                <c:pt idx="2667">
                  <c:v>39301</c:v>
                </c:pt>
                <c:pt idx="2668">
                  <c:v>39302</c:v>
                </c:pt>
                <c:pt idx="2669">
                  <c:v>39303</c:v>
                </c:pt>
                <c:pt idx="2670">
                  <c:v>39304</c:v>
                </c:pt>
                <c:pt idx="2671">
                  <c:v>39307</c:v>
                </c:pt>
                <c:pt idx="2672">
                  <c:v>39308</c:v>
                </c:pt>
                <c:pt idx="2673">
                  <c:v>39309</c:v>
                </c:pt>
                <c:pt idx="2674">
                  <c:v>39310</c:v>
                </c:pt>
                <c:pt idx="2675">
                  <c:v>39311</c:v>
                </c:pt>
                <c:pt idx="2676">
                  <c:v>39314</c:v>
                </c:pt>
                <c:pt idx="2677">
                  <c:v>39315</c:v>
                </c:pt>
                <c:pt idx="2678">
                  <c:v>39316</c:v>
                </c:pt>
                <c:pt idx="2679">
                  <c:v>39317</c:v>
                </c:pt>
                <c:pt idx="2680">
                  <c:v>39318</c:v>
                </c:pt>
                <c:pt idx="2681">
                  <c:v>39321</c:v>
                </c:pt>
                <c:pt idx="2682">
                  <c:v>39322</c:v>
                </c:pt>
                <c:pt idx="2683">
                  <c:v>39323</c:v>
                </c:pt>
                <c:pt idx="2684">
                  <c:v>39324</c:v>
                </c:pt>
                <c:pt idx="2685">
                  <c:v>39325</c:v>
                </c:pt>
                <c:pt idx="2686">
                  <c:v>39328</c:v>
                </c:pt>
                <c:pt idx="2687">
                  <c:v>39329</c:v>
                </c:pt>
                <c:pt idx="2688">
                  <c:v>39330</c:v>
                </c:pt>
                <c:pt idx="2689">
                  <c:v>39331</c:v>
                </c:pt>
                <c:pt idx="2690">
                  <c:v>39332</c:v>
                </c:pt>
                <c:pt idx="2691">
                  <c:v>39335</c:v>
                </c:pt>
                <c:pt idx="2692">
                  <c:v>39336</c:v>
                </c:pt>
                <c:pt idx="2693">
                  <c:v>39337</c:v>
                </c:pt>
                <c:pt idx="2694">
                  <c:v>39338</c:v>
                </c:pt>
                <c:pt idx="2695">
                  <c:v>39339</c:v>
                </c:pt>
                <c:pt idx="2696">
                  <c:v>39342</c:v>
                </c:pt>
                <c:pt idx="2697">
                  <c:v>39343</c:v>
                </c:pt>
                <c:pt idx="2698">
                  <c:v>39344</c:v>
                </c:pt>
                <c:pt idx="2699">
                  <c:v>39345</c:v>
                </c:pt>
                <c:pt idx="2700">
                  <c:v>39346</c:v>
                </c:pt>
                <c:pt idx="2701">
                  <c:v>39349</c:v>
                </c:pt>
                <c:pt idx="2702">
                  <c:v>39350</c:v>
                </c:pt>
                <c:pt idx="2703">
                  <c:v>39351</c:v>
                </c:pt>
                <c:pt idx="2704">
                  <c:v>39352</c:v>
                </c:pt>
                <c:pt idx="2705">
                  <c:v>39353</c:v>
                </c:pt>
                <c:pt idx="2706">
                  <c:v>39356</c:v>
                </c:pt>
                <c:pt idx="2707">
                  <c:v>39357</c:v>
                </c:pt>
                <c:pt idx="2708">
                  <c:v>39358</c:v>
                </c:pt>
                <c:pt idx="2709">
                  <c:v>39359</c:v>
                </c:pt>
                <c:pt idx="2710">
                  <c:v>39360</c:v>
                </c:pt>
                <c:pt idx="2711">
                  <c:v>39363</c:v>
                </c:pt>
                <c:pt idx="2712">
                  <c:v>39364</c:v>
                </c:pt>
                <c:pt idx="2713">
                  <c:v>39365</c:v>
                </c:pt>
                <c:pt idx="2714">
                  <c:v>39366</c:v>
                </c:pt>
                <c:pt idx="2715">
                  <c:v>39367</c:v>
                </c:pt>
                <c:pt idx="2716">
                  <c:v>39370</c:v>
                </c:pt>
                <c:pt idx="2717">
                  <c:v>39371</c:v>
                </c:pt>
                <c:pt idx="2718">
                  <c:v>39372</c:v>
                </c:pt>
                <c:pt idx="2719">
                  <c:v>39373</c:v>
                </c:pt>
                <c:pt idx="2720">
                  <c:v>39374</c:v>
                </c:pt>
                <c:pt idx="2721">
                  <c:v>39377</c:v>
                </c:pt>
                <c:pt idx="2722">
                  <c:v>39378</c:v>
                </c:pt>
                <c:pt idx="2723">
                  <c:v>39379</c:v>
                </c:pt>
                <c:pt idx="2724">
                  <c:v>39380</c:v>
                </c:pt>
                <c:pt idx="2725">
                  <c:v>39381</c:v>
                </c:pt>
                <c:pt idx="2726">
                  <c:v>39384</c:v>
                </c:pt>
                <c:pt idx="2727">
                  <c:v>39385</c:v>
                </c:pt>
                <c:pt idx="2728">
                  <c:v>39386</c:v>
                </c:pt>
                <c:pt idx="2729">
                  <c:v>39387</c:v>
                </c:pt>
                <c:pt idx="2730">
                  <c:v>39388</c:v>
                </c:pt>
                <c:pt idx="2731">
                  <c:v>39391</c:v>
                </c:pt>
                <c:pt idx="2732">
                  <c:v>39392</c:v>
                </c:pt>
                <c:pt idx="2733">
                  <c:v>39393</c:v>
                </c:pt>
                <c:pt idx="2734">
                  <c:v>39394</c:v>
                </c:pt>
                <c:pt idx="2735">
                  <c:v>39395</c:v>
                </c:pt>
                <c:pt idx="2736">
                  <c:v>39398</c:v>
                </c:pt>
                <c:pt idx="2737">
                  <c:v>39399</c:v>
                </c:pt>
                <c:pt idx="2738">
                  <c:v>39400</c:v>
                </c:pt>
                <c:pt idx="2739">
                  <c:v>39401</c:v>
                </c:pt>
                <c:pt idx="2740">
                  <c:v>39402</c:v>
                </c:pt>
                <c:pt idx="2741">
                  <c:v>39405</c:v>
                </c:pt>
                <c:pt idx="2742">
                  <c:v>39406</c:v>
                </c:pt>
                <c:pt idx="2743">
                  <c:v>39407</c:v>
                </c:pt>
                <c:pt idx="2744">
                  <c:v>39408</c:v>
                </c:pt>
                <c:pt idx="2745">
                  <c:v>39409</c:v>
                </c:pt>
                <c:pt idx="2746">
                  <c:v>39412</c:v>
                </c:pt>
                <c:pt idx="2747">
                  <c:v>39413</c:v>
                </c:pt>
                <c:pt idx="2748">
                  <c:v>39414</c:v>
                </c:pt>
                <c:pt idx="2749">
                  <c:v>39415</c:v>
                </c:pt>
                <c:pt idx="2750">
                  <c:v>39416</c:v>
                </c:pt>
                <c:pt idx="2751">
                  <c:v>39419</c:v>
                </c:pt>
                <c:pt idx="2752">
                  <c:v>39420</c:v>
                </c:pt>
                <c:pt idx="2753">
                  <c:v>39421</c:v>
                </c:pt>
                <c:pt idx="2754">
                  <c:v>39422</c:v>
                </c:pt>
                <c:pt idx="2755">
                  <c:v>39423</c:v>
                </c:pt>
                <c:pt idx="2756">
                  <c:v>39426</c:v>
                </c:pt>
                <c:pt idx="2757">
                  <c:v>39427</c:v>
                </c:pt>
                <c:pt idx="2758">
                  <c:v>39428</c:v>
                </c:pt>
                <c:pt idx="2759">
                  <c:v>39429</c:v>
                </c:pt>
                <c:pt idx="2760">
                  <c:v>39430</c:v>
                </c:pt>
                <c:pt idx="2761">
                  <c:v>39433</c:v>
                </c:pt>
                <c:pt idx="2762">
                  <c:v>39434</c:v>
                </c:pt>
                <c:pt idx="2763">
                  <c:v>39435</c:v>
                </c:pt>
                <c:pt idx="2764">
                  <c:v>39436</c:v>
                </c:pt>
                <c:pt idx="2765">
                  <c:v>39437</c:v>
                </c:pt>
                <c:pt idx="2766">
                  <c:v>39440</c:v>
                </c:pt>
                <c:pt idx="2767">
                  <c:v>39441</c:v>
                </c:pt>
                <c:pt idx="2768">
                  <c:v>39442</c:v>
                </c:pt>
                <c:pt idx="2769">
                  <c:v>39443</c:v>
                </c:pt>
                <c:pt idx="2770">
                  <c:v>39444</c:v>
                </c:pt>
                <c:pt idx="2771">
                  <c:v>39447</c:v>
                </c:pt>
                <c:pt idx="2772">
                  <c:v>39448</c:v>
                </c:pt>
                <c:pt idx="2773">
                  <c:v>39449</c:v>
                </c:pt>
                <c:pt idx="2774">
                  <c:v>39450</c:v>
                </c:pt>
                <c:pt idx="2775">
                  <c:v>39451</c:v>
                </c:pt>
                <c:pt idx="2776">
                  <c:v>39454</c:v>
                </c:pt>
                <c:pt idx="2777">
                  <c:v>39455</c:v>
                </c:pt>
                <c:pt idx="2778">
                  <c:v>39456</c:v>
                </c:pt>
                <c:pt idx="2779">
                  <c:v>39457</c:v>
                </c:pt>
                <c:pt idx="2780">
                  <c:v>39458</c:v>
                </c:pt>
                <c:pt idx="2781">
                  <c:v>39461</c:v>
                </c:pt>
                <c:pt idx="2782">
                  <c:v>39462</c:v>
                </c:pt>
                <c:pt idx="2783">
                  <c:v>39463</c:v>
                </c:pt>
                <c:pt idx="2784">
                  <c:v>39464</c:v>
                </c:pt>
                <c:pt idx="2785">
                  <c:v>39465</c:v>
                </c:pt>
                <c:pt idx="2786">
                  <c:v>39468</c:v>
                </c:pt>
                <c:pt idx="2787">
                  <c:v>39469</c:v>
                </c:pt>
                <c:pt idx="2788">
                  <c:v>39470</c:v>
                </c:pt>
                <c:pt idx="2789">
                  <c:v>39471</c:v>
                </c:pt>
                <c:pt idx="2790">
                  <c:v>39472</c:v>
                </c:pt>
                <c:pt idx="2791">
                  <c:v>39475</c:v>
                </c:pt>
                <c:pt idx="2792">
                  <c:v>39476</c:v>
                </c:pt>
                <c:pt idx="2793">
                  <c:v>39477</c:v>
                </c:pt>
                <c:pt idx="2794">
                  <c:v>39478</c:v>
                </c:pt>
                <c:pt idx="2795">
                  <c:v>39479</c:v>
                </c:pt>
                <c:pt idx="2796">
                  <c:v>39482</c:v>
                </c:pt>
                <c:pt idx="2797">
                  <c:v>39483</c:v>
                </c:pt>
                <c:pt idx="2798">
                  <c:v>39484</c:v>
                </c:pt>
                <c:pt idx="2799">
                  <c:v>39485</c:v>
                </c:pt>
                <c:pt idx="2800">
                  <c:v>39486</c:v>
                </c:pt>
                <c:pt idx="2801">
                  <c:v>39489</c:v>
                </c:pt>
                <c:pt idx="2802">
                  <c:v>39490</c:v>
                </c:pt>
                <c:pt idx="2803">
                  <c:v>39491</c:v>
                </c:pt>
                <c:pt idx="2804">
                  <c:v>39492</c:v>
                </c:pt>
                <c:pt idx="2805">
                  <c:v>39493</c:v>
                </c:pt>
                <c:pt idx="2806">
                  <c:v>39496</c:v>
                </c:pt>
                <c:pt idx="2807">
                  <c:v>39497</c:v>
                </c:pt>
                <c:pt idx="2808">
                  <c:v>39498</c:v>
                </c:pt>
                <c:pt idx="2809">
                  <c:v>39499</c:v>
                </c:pt>
                <c:pt idx="2810">
                  <c:v>39500</c:v>
                </c:pt>
                <c:pt idx="2811">
                  <c:v>39503</c:v>
                </c:pt>
                <c:pt idx="2812">
                  <c:v>39504</c:v>
                </c:pt>
                <c:pt idx="2813">
                  <c:v>39505</c:v>
                </c:pt>
                <c:pt idx="2814">
                  <c:v>39506</c:v>
                </c:pt>
                <c:pt idx="2815">
                  <c:v>39507</c:v>
                </c:pt>
                <c:pt idx="2816">
                  <c:v>39510</c:v>
                </c:pt>
                <c:pt idx="2817">
                  <c:v>39511</c:v>
                </c:pt>
                <c:pt idx="2818">
                  <c:v>39512</c:v>
                </c:pt>
                <c:pt idx="2819">
                  <c:v>39513</c:v>
                </c:pt>
                <c:pt idx="2820">
                  <c:v>39514</c:v>
                </c:pt>
                <c:pt idx="2821">
                  <c:v>39517</c:v>
                </c:pt>
                <c:pt idx="2822">
                  <c:v>39518</c:v>
                </c:pt>
                <c:pt idx="2823">
                  <c:v>39519</c:v>
                </c:pt>
                <c:pt idx="2824">
                  <c:v>39520</c:v>
                </c:pt>
                <c:pt idx="2825">
                  <c:v>39521</c:v>
                </c:pt>
                <c:pt idx="2826">
                  <c:v>39524</c:v>
                </c:pt>
                <c:pt idx="2827">
                  <c:v>39525</c:v>
                </c:pt>
                <c:pt idx="2828">
                  <c:v>39526</c:v>
                </c:pt>
                <c:pt idx="2829">
                  <c:v>39527</c:v>
                </c:pt>
                <c:pt idx="2830">
                  <c:v>39528</c:v>
                </c:pt>
                <c:pt idx="2831">
                  <c:v>39531</c:v>
                </c:pt>
                <c:pt idx="2832">
                  <c:v>39532</c:v>
                </c:pt>
                <c:pt idx="2833">
                  <c:v>39533</c:v>
                </c:pt>
                <c:pt idx="2834">
                  <c:v>39534</c:v>
                </c:pt>
                <c:pt idx="2835">
                  <c:v>39535</c:v>
                </c:pt>
                <c:pt idx="2836">
                  <c:v>39538</c:v>
                </c:pt>
                <c:pt idx="2837">
                  <c:v>39539</c:v>
                </c:pt>
                <c:pt idx="2838">
                  <c:v>39540</c:v>
                </c:pt>
                <c:pt idx="2839">
                  <c:v>39541</c:v>
                </c:pt>
                <c:pt idx="2840">
                  <c:v>39542</c:v>
                </c:pt>
                <c:pt idx="2841">
                  <c:v>39545</c:v>
                </c:pt>
                <c:pt idx="2842">
                  <c:v>39546</c:v>
                </c:pt>
                <c:pt idx="2843">
                  <c:v>39547</c:v>
                </c:pt>
                <c:pt idx="2844">
                  <c:v>39548</c:v>
                </c:pt>
                <c:pt idx="2845">
                  <c:v>39549</c:v>
                </c:pt>
                <c:pt idx="2846">
                  <c:v>39552</c:v>
                </c:pt>
                <c:pt idx="2847">
                  <c:v>39553</c:v>
                </c:pt>
                <c:pt idx="2848">
                  <c:v>39554</c:v>
                </c:pt>
                <c:pt idx="2849">
                  <c:v>39555</c:v>
                </c:pt>
                <c:pt idx="2850">
                  <c:v>39556</c:v>
                </c:pt>
                <c:pt idx="2851">
                  <c:v>39559</c:v>
                </c:pt>
                <c:pt idx="2852">
                  <c:v>39560</c:v>
                </c:pt>
                <c:pt idx="2853">
                  <c:v>39561</c:v>
                </c:pt>
                <c:pt idx="2854">
                  <c:v>39562</c:v>
                </c:pt>
                <c:pt idx="2855">
                  <c:v>39563</c:v>
                </c:pt>
                <c:pt idx="2856">
                  <c:v>39566</c:v>
                </c:pt>
                <c:pt idx="2857">
                  <c:v>39567</c:v>
                </c:pt>
                <c:pt idx="2858">
                  <c:v>39568</c:v>
                </c:pt>
                <c:pt idx="2859">
                  <c:v>39569</c:v>
                </c:pt>
                <c:pt idx="2860">
                  <c:v>39570</c:v>
                </c:pt>
                <c:pt idx="2861">
                  <c:v>39573</c:v>
                </c:pt>
                <c:pt idx="2862">
                  <c:v>39574</c:v>
                </c:pt>
                <c:pt idx="2863">
                  <c:v>39575</c:v>
                </c:pt>
                <c:pt idx="2864">
                  <c:v>39576</c:v>
                </c:pt>
                <c:pt idx="2865">
                  <c:v>39577</c:v>
                </c:pt>
                <c:pt idx="2866">
                  <c:v>39580</c:v>
                </c:pt>
                <c:pt idx="2867">
                  <c:v>39581</c:v>
                </c:pt>
                <c:pt idx="2868">
                  <c:v>39582</c:v>
                </c:pt>
                <c:pt idx="2869">
                  <c:v>39583</c:v>
                </c:pt>
                <c:pt idx="2870">
                  <c:v>39584</c:v>
                </c:pt>
                <c:pt idx="2871">
                  <c:v>39587</c:v>
                </c:pt>
                <c:pt idx="2872">
                  <c:v>39588</c:v>
                </c:pt>
                <c:pt idx="2873">
                  <c:v>39589</c:v>
                </c:pt>
                <c:pt idx="2874">
                  <c:v>39590</c:v>
                </c:pt>
                <c:pt idx="2875">
                  <c:v>39591</c:v>
                </c:pt>
                <c:pt idx="2876">
                  <c:v>39594</c:v>
                </c:pt>
                <c:pt idx="2877">
                  <c:v>39595</c:v>
                </c:pt>
                <c:pt idx="2878">
                  <c:v>39596</c:v>
                </c:pt>
                <c:pt idx="2879">
                  <c:v>39597</c:v>
                </c:pt>
                <c:pt idx="2880">
                  <c:v>39598</c:v>
                </c:pt>
                <c:pt idx="2881">
                  <c:v>39601</c:v>
                </c:pt>
                <c:pt idx="2882">
                  <c:v>39602</c:v>
                </c:pt>
                <c:pt idx="2883">
                  <c:v>39603</c:v>
                </c:pt>
                <c:pt idx="2884">
                  <c:v>39604</c:v>
                </c:pt>
                <c:pt idx="2885">
                  <c:v>39605</c:v>
                </c:pt>
                <c:pt idx="2886">
                  <c:v>39608</c:v>
                </c:pt>
                <c:pt idx="2887">
                  <c:v>39609</c:v>
                </c:pt>
                <c:pt idx="2888">
                  <c:v>39610</c:v>
                </c:pt>
                <c:pt idx="2889">
                  <c:v>39611</c:v>
                </c:pt>
                <c:pt idx="2890">
                  <c:v>39612</c:v>
                </c:pt>
                <c:pt idx="2891">
                  <c:v>39615</c:v>
                </c:pt>
                <c:pt idx="2892">
                  <c:v>39616</c:v>
                </c:pt>
                <c:pt idx="2893">
                  <c:v>39617</c:v>
                </c:pt>
                <c:pt idx="2894">
                  <c:v>39618</c:v>
                </c:pt>
                <c:pt idx="2895">
                  <c:v>39619</c:v>
                </c:pt>
                <c:pt idx="2896">
                  <c:v>39622</c:v>
                </c:pt>
                <c:pt idx="2897">
                  <c:v>39623</c:v>
                </c:pt>
                <c:pt idx="2898">
                  <c:v>39624</c:v>
                </c:pt>
                <c:pt idx="2899">
                  <c:v>39625</c:v>
                </c:pt>
                <c:pt idx="2900">
                  <c:v>39626</c:v>
                </c:pt>
                <c:pt idx="2901">
                  <c:v>39629</c:v>
                </c:pt>
                <c:pt idx="2902">
                  <c:v>39630</c:v>
                </c:pt>
                <c:pt idx="2903">
                  <c:v>39631</c:v>
                </c:pt>
                <c:pt idx="2904">
                  <c:v>39632</c:v>
                </c:pt>
                <c:pt idx="2905">
                  <c:v>39633</c:v>
                </c:pt>
                <c:pt idx="2906">
                  <c:v>39636</c:v>
                </c:pt>
                <c:pt idx="2907">
                  <c:v>39637</c:v>
                </c:pt>
                <c:pt idx="2908">
                  <c:v>39638</c:v>
                </c:pt>
                <c:pt idx="2909">
                  <c:v>39639</c:v>
                </c:pt>
                <c:pt idx="2910">
                  <c:v>39640</c:v>
                </c:pt>
                <c:pt idx="2911">
                  <c:v>39643</c:v>
                </c:pt>
                <c:pt idx="2912">
                  <c:v>39644</c:v>
                </c:pt>
                <c:pt idx="2913">
                  <c:v>39645</c:v>
                </c:pt>
                <c:pt idx="2914">
                  <c:v>39646</c:v>
                </c:pt>
                <c:pt idx="2915">
                  <c:v>39647</c:v>
                </c:pt>
                <c:pt idx="2916">
                  <c:v>39650</c:v>
                </c:pt>
                <c:pt idx="2917">
                  <c:v>39651</c:v>
                </c:pt>
                <c:pt idx="2918">
                  <c:v>39652</c:v>
                </c:pt>
                <c:pt idx="2919">
                  <c:v>39653</c:v>
                </c:pt>
                <c:pt idx="2920">
                  <c:v>39654</c:v>
                </c:pt>
                <c:pt idx="2921">
                  <c:v>39657</c:v>
                </c:pt>
                <c:pt idx="2922">
                  <c:v>39658</c:v>
                </c:pt>
                <c:pt idx="2923">
                  <c:v>39659</c:v>
                </c:pt>
                <c:pt idx="2924">
                  <c:v>39660</c:v>
                </c:pt>
                <c:pt idx="2925">
                  <c:v>39661</c:v>
                </c:pt>
                <c:pt idx="2926">
                  <c:v>39664</c:v>
                </c:pt>
                <c:pt idx="2927">
                  <c:v>39665</c:v>
                </c:pt>
                <c:pt idx="2928">
                  <c:v>39666</c:v>
                </c:pt>
                <c:pt idx="2929">
                  <c:v>39667</c:v>
                </c:pt>
                <c:pt idx="2930">
                  <c:v>39668</c:v>
                </c:pt>
                <c:pt idx="2931">
                  <c:v>39671</c:v>
                </c:pt>
                <c:pt idx="2932">
                  <c:v>39672</c:v>
                </c:pt>
                <c:pt idx="2933">
                  <c:v>39673</c:v>
                </c:pt>
                <c:pt idx="2934">
                  <c:v>39674</c:v>
                </c:pt>
                <c:pt idx="2935">
                  <c:v>39675</c:v>
                </c:pt>
                <c:pt idx="2936">
                  <c:v>39678</c:v>
                </c:pt>
                <c:pt idx="2937">
                  <c:v>39679</c:v>
                </c:pt>
                <c:pt idx="2938">
                  <c:v>39680</c:v>
                </c:pt>
                <c:pt idx="2939">
                  <c:v>39681</c:v>
                </c:pt>
                <c:pt idx="2940">
                  <c:v>39682</c:v>
                </c:pt>
                <c:pt idx="2941">
                  <c:v>39685</c:v>
                </c:pt>
                <c:pt idx="2942">
                  <c:v>39686</c:v>
                </c:pt>
                <c:pt idx="2943">
                  <c:v>39687</c:v>
                </c:pt>
                <c:pt idx="2944">
                  <c:v>39688</c:v>
                </c:pt>
                <c:pt idx="2945">
                  <c:v>39689</c:v>
                </c:pt>
                <c:pt idx="2946">
                  <c:v>39692</c:v>
                </c:pt>
                <c:pt idx="2947">
                  <c:v>39693</c:v>
                </c:pt>
                <c:pt idx="2948">
                  <c:v>39694</c:v>
                </c:pt>
                <c:pt idx="2949">
                  <c:v>39695</c:v>
                </c:pt>
                <c:pt idx="2950">
                  <c:v>39696</c:v>
                </c:pt>
                <c:pt idx="2951">
                  <c:v>39699</c:v>
                </c:pt>
                <c:pt idx="2952">
                  <c:v>39700</c:v>
                </c:pt>
                <c:pt idx="2953">
                  <c:v>39701</c:v>
                </c:pt>
                <c:pt idx="2954">
                  <c:v>39702</c:v>
                </c:pt>
                <c:pt idx="2955">
                  <c:v>39703</c:v>
                </c:pt>
                <c:pt idx="2956">
                  <c:v>39706</c:v>
                </c:pt>
                <c:pt idx="2957">
                  <c:v>39707</c:v>
                </c:pt>
                <c:pt idx="2958">
                  <c:v>39708</c:v>
                </c:pt>
                <c:pt idx="2959">
                  <c:v>39709</c:v>
                </c:pt>
                <c:pt idx="2960">
                  <c:v>39710</c:v>
                </c:pt>
                <c:pt idx="2961">
                  <c:v>39713</c:v>
                </c:pt>
                <c:pt idx="2962">
                  <c:v>39714</c:v>
                </c:pt>
                <c:pt idx="2963">
                  <c:v>39715</c:v>
                </c:pt>
                <c:pt idx="2964">
                  <c:v>39716</c:v>
                </c:pt>
                <c:pt idx="2965">
                  <c:v>39717</c:v>
                </c:pt>
                <c:pt idx="2966">
                  <c:v>39720</c:v>
                </c:pt>
                <c:pt idx="2967">
                  <c:v>39721</c:v>
                </c:pt>
                <c:pt idx="2968">
                  <c:v>39722</c:v>
                </c:pt>
                <c:pt idx="2969">
                  <c:v>39723</c:v>
                </c:pt>
                <c:pt idx="2970">
                  <c:v>39724</c:v>
                </c:pt>
                <c:pt idx="2971">
                  <c:v>39727</c:v>
                </c:pt>
                <c:pt idx="2972">
                  <c:v>39728</c:v>
                </c:pt>
                <c:pt idx="2973">
                  <c:v>39729</c:v>
                </c:pt>
                <c:pt idx="2974">
                  <c:v>39730</c:v>
                </c:pt>
                <c:pt idx="2975">
                  <c:v>39731</c:v>
                </c:pt>
                <c:pt idx="2976">
                  <c:v>39734</c:v>
                </c:pt>
                <c:pt idx="2977">
                  <c:v>39735</c:v>
                </c:pt>
                <c:pt idx="2978">
                  <c:v>39736</c:v>
                </c:pt>
                <c:pt idx="2979">
                  <c:v>39737</c:v>
                </c:pt>
                <c:pt idx="2980">
                  <c:v>39738</c:v>
                </c:pt>
                <c:pt idx="2981">
                  <c:v>39741</c:v>
                </c:pt>
                <c:pt idx="2982">
                  <c:v>39742</c:v>
                </c:pt>
                <c:pt idx="2983">
                  <c:v>39743</c:v>
                </c:pt>
                <c:pt idx="2984">
                  <c:v>39744</c:v>
                </c:pt>
                <c:pt idx="2985">
                  <c:v>39745</c:v>
                </c:pt>
                <c:pt idx="2986">
                  <c:v>39748</c:v>
                </c:pt>
                <c:pt idx="2987">
                  <c:v>39749</c:v>
                </c:pt>
                <c:pt idx="2988">
                  <c:v>39750</c:v>
                </c:pt>
                <c:pt idx="2989">
                  <c:v>39751</c:v>
                </c:pt>
                <c:pt idx="2990">
                  <c:v>39752</c:v>
                </c:pt>
                <c:pt idx="2991">
                  <c:v>39755</c:v>
                </c:pt>
                <c:pt idx="2992">
                  <c:v>39756</c:v>
                </c:pt>
                <c:pt idx="2993">
                  <c:v>39757</c:v>
                </c:pt>
                <c:pt idx="2994">
                  <c:v>39758</c:v>
                </c:pt>
                <c:pt idx="2995">
                  <c:v>39759</c:v>
                </c:pt>
                <c:pt idx="2996">
                  <c:v>39762</c:v>
                </c:pt>
                <c:pt idx="2997">
                  <c:v>39763</c:v>
                </c:pt>
                <c:pt idx="2998">
                  <c:v>39764</c:v>
                </c:pt>
                <c:pt idx="2999">
                  <c:v>39765</c:v>
                </c:pt>
                <c:pt idx="3000">
                  <c:v>39766</c:v>
                </c:pt>
                <c:pt idx="3001">
                  <c:v>39769</c:v>
                </c:pt>
                <c:pt idx="3002">
                  <c:v>39770</c:v>
                </c:pt>
                <c:pt idx="3003">
                  <c:v>39771</c:v>
                </c:pt>
                <c:pt idx="3004">
                  <c:v>39772</c:v>
                </c:pt>
                <c:pt idx="3005">
                  <c:v>39773</c:v>
                </c:pt>
                <c:pt idx="3006">
                  <c:v>39776</c:v>
                </c:pt>
                <c:pt idx="3007">
                  <c:v>39777</c:v>
                </c:pt>
                <c:pt idx="3008">
                  <c:v>39778</c:v>
                </c:pt>
                <c:pt idx="3009">
                  <c:v>39779</c:v>
                </c:pt>
                <c:pt idx="3010">
                  <c:v>39780</c:v>
                </c:pt>
                <c:pt idx="3011">
                  <c:v>39783</c:v>
                </c:pt>
                <c:pt idx="3012">
                  <c:v>39784</c:v>
                </c:pt>
                <c:pt idx="3013">
                  <c:v>39785</c:v>
                </c:pt>
                <c:pt idx="3014">
                  <c:v>39786</c:v>
                </c:pt>
                <c:pt idx="3015">
                  <c:v>39787</c:v>
                </c:pt>
                <c:pt idx="3016">
                  <c:v>39790</c:v>
                </c:pt>
                <c:pt idx="3017">
                  <c:v>39791</c:v>
                </c:pt>
                <c:pt idx="3018">
                  <c:v>39792</c:v>
                </c:pt>
                <c:pt idx="3019">
                  <c:v>39793</c:v>
                </c:pt>
                <c:pt idx="3020">
                  <c:v>39794</c:v>
                </c:pt>
                <c:pt idx="3021">
                  <c:v>39797</c:v>
                </c:pt>
                <c:pt idx="3022">
                  <c:v>39798</c:v>
                </c:pt>
                <c:pt idx="3023">
                  <c:v>39799</c:v>
                </c:pt>
                <c:pt idx="3024">
                  <c:v>39800</c:v>
                </c:pt>
                <c:pt idx="3025">
                  <c:v>39801</c:v>
                </c:pt>
                <c:pt idx="3026">
                  <c:v>39804</c:v>
                </c:pt>
                <c:pt idx="3027">
                  <c:v>39805</c:v>
                </c:pt>
                <c:pt idx="3028">
                  <c:v>39806</c:v>
                </c:pt>
                <c:pt idx="3029">
                  <c:v>39807</c:v>
                </c:pt>
                <c:pt idx="3030">
                  <c:v>39808</c:v>
                </c:pt>
                <c:pt idx="3031">
                  <c:v>39811</c:v>
                </c:pt>
                <c:pt idx="3032">
                  <c:v>39812</c:v>
                </c:pt>
                <c:pt idx="3033">
                  <c:v>39813</c:v>
                </c:pt>
                <c:pt idx="3034">
                  <c:v>39814</c:v>
                </c:pt>
                <c:pt idx="3035">
                  <c:v>39815</c:v>
                </c:pt>
                <c:pt idx="3036">
                  <c:v>39818</c:v>
                </c:pt>
                <c:pt idx="3037">
                  <c:v>39819</c:v>
                </c:pt>
                <c:pt idx="3038">
                  <c:v>39820</c:v>
                </c:pt>
                <c:pt idx="3039">
                  <c:v>39821</c:v>
                </c:pt>
                <c:pt idx="3040">
                  <c:v>39822</c:v>
                </c:pt>
                <c:pt idx="3041">
                  <c:v>39825</c:v>
                </c:pt>
                <c:pt idx="3042">
                  <c:v>39826</c:v>
                </c:pt>
                <c:pt idx="3043">
                  <c:v>39827</c:v>
                </c:pt>
                <c:pt idx="3044">
                  <c:v>39828</c:v>
                </c:pt>
                <c:pt idx="3045">
                  <c:v>39829</c:v>
                </c:pt>
                <c:pt idx="3046">
                  <c:v>39832</c:v>
                </c:pt>
                <c:pt idx="3047">
                  <c:v>39833</c:v>
                </c:pt>
                <c:pt idx="3048">
                  <c:v>39834</c:v>
                </c:pt>
                <c:pt idx="3049">
                  <c:v>39835</c:v>
                </c:pt>
                <c:pt idx="3050">
                  <c:v>39836</c:v>
                </c:pt>
                <c:pt idx="3051">
                  <c:v>39839</c:v>
                </c:pt>
                <c:pt idx="3052">
                  <c:v>39840</c:v>
                </c:pt>
                <c:pt idx="3053">
                  <c:v>39841</c:v>
                </c:pt>
                <c:pt idx="3054">
                  <c:v>39842</c:v>
                </c:pt>
                <c:pt idx="3055">
                  <c:v>39843</c:v>
                </c:pt>
                <c:pt idx="3056">
                  <c:v>39846</c:v>
                </c:pt>
                <c:pt idx="3057">
                  <c:v>39847</c:v>
                </c:pt>
                <c:pt idx="3058">
                  <c:v>39848</c:v>
                </c:pt>
                <c:pt idx="3059">
                  <c:v>39849</c:v>
                </c:pt>
                <c:pt idx="3060">
                  <c:v>39850</c:v>
                </c:pt>
                <c:pt idx="3061">
                  <c:v>39853</c:v>
                </c:pt>
                <c:pt idx="3062">
                  <c:v>39854</c:v>
                </c:pt>
                <c:pt idx="3063">
                  <c:v>39855</c:v>
                </c:pt>
                <c:pt idx="3064">
                  <c:v>39856</c:v>
                </c:pt>
                <c:pt idx="3065">
                  <c:v>39857</c:v>
                </c:pt>
                <c:pt idx="3066">
                  <c:v>39860</c:v>
                </c:pt>
                <c:pt idx="3067">
                  <c:v>39861</c:v>
                </c:pt>
                <c:pt idx="3068">
                  <c:v>39862</c:v>
                </c:pt>
                <c:pt idx="3069">
                  <c:v>39863</c:v>
                </c:pt>
                <c:pt idx="3070">
                  <c:v>39864</c:v>
                </c:pt>
                <c:pt idx="3071">
                  <c:v>39867</c:v>
                </c:pt>
                <c:pt idx="3072">
                  <c:v>39868</c:v>
                </c:pt>
                <c:pt idx="3073">
                  <c:v>39869</c:v>
                </c:pt>
                <c:pt idx="3074">
                  <c:v>39870</c:v>
                </c:pt>
                <c:pt idx="3075">
                  <c:v>39871</c:v>
                </c:pt>
                <c:pt idx="3076">
                  <c:v>39874</c:v>
                </c:pt>
                <c:pt idx="3077">
                  <c:v>39875</c:v>
                </c:pt>
                <c:pt idx="3078">
                  <c:v>39876</c:v>
                </c:pt>
                <c:pt idx="3079">
                  <c:v>39877</c:v>
                </c:pt>
                <c:pt idx="3080">
                  <c:v>39878</c:v>
                </c:pt>
                <c:pt idx="3081">
                  <c:v>39881</c:v>
                </c:pt>
                <c:pt idx="3082">
                  <c:v>39882</c:v>
                </c:pt>
                <c:pt idx="3083">
                  <c:v>39883</c:v>
                </c:pt>
                <c:pt idx="3084">
                  <c:v>39884</c:v>
                </c:pt>
                <c:pt idx="3085">
                  <c:v>39885</c:v>
                </c:pt>
                <c:pt idx="3086">
                  <c:v>39888</c:v>
                </c:pt>
                <c:pt idx="3087">
                  <c:v>39889</c:v>
                </c:pt>
                <c:pt idx="3088">
                  <c:v>39890</c:v>
                </c:pt>
                <c:pt idx="3089">
                  <c:v>39891</c:v>
                </c:pt>
                <c:pt idx="3090">
                  <c:v>39892</c:v>
                </c:pt>
                <c:pt idx="3091">
                  <c:v>39895</c:v>
                </c:pt>
                <c:pt idx="3092">
                  <c:v>39896</c:v>
                </c:pt>
                <c:pt idx="3093">
                  <c:v>39897</c:v>
                </c:pt>
                <c:pt idx="3094">
                  <c:v>39898</c:v>
                </c:pt>
                <c:pt idx="3095">
                  <c:v>39899</c:v>
                </c:pt>
                <c:pt idx="3096">
                  <c:v>39902</c:v>
                </c:pt>
                <c:pt idx="3097">
                  <c:v>39903</c:v>
                </c:pt>
                <c:pt idx="3098">
                  <c:v>39904</c:v>
                </c:pt>
                <c:pt idx="3099">
                  <c:v>39905</c:v>
                </c:pt>
                <c:pt idx="3100">
                  <c:v>39906</c:v>
                </c:pt>
                <c:pt idx="3101">
                  <c:v>39909</c:v>
                </c:pt>
                <c:pt idx="3102">
                  <c:v>39910</c:v>
                </c:pt>
                <c:pt idx="3103">
                  <c:v>39911</c:v>
                </c:pt>
                <c:pt idx="3104">
                  <c:v>39912</c:v>
                </c:pt>
                <c:pt idx="3105">
                  <c:v>39913</c:v>
                </c:pt>
                <c:pt idx="3106">
                  <c:v>39916</c:v>
                </c:pt>
                <c:pt idx="3107">
                  <c:v>39917</c:v>
                </c:pt>
                <c:pt idx="3108">
                  <c:v>39918</c:v>
                </c:pt>
                <c:pt idx="3109">
                  <c:v>39919</c:v>
                </c:pt>
                <c:pt idx="3110">
                  <c:v>39920</c:v>
                </c:pt>
                <c:pt idx="3111">
                  <c:v>39923</c:v>
                </c:pt>
                <c:pt idx="3112">
                  <c:v>39924</c:v>
                </c:pt>
                <c:pt idx="3113">
                  <c:v>39925</c:v>
                </c:pt>
                <c:pt idx="3114">
                  <c:v>39926</c:v>
                </c:pt>
                <c:pt idx="3115">
                  <c:v>39927</c:v>
                </c:pt>
                <c:pt idx="3116">
                  <c:v>39930</c:v>
                </c:pt>
                <c:pt idx="3117">
                  <c:v>39931</c:v>
                </c:pt>
                <c:pt idx="3118">
                  <c:v>39932</c:v>
                </c:pt>
                <c:pt idx="3119">
                  <c:v>39933</c:v>
                </c:pt>
                <c:pt idx="3120">
                  <c:v>39934</c:v>
                </c:pt>
                <c:pt idx="3121">
                  <c:v>39937</c:v>
                </c:pt>
                <c:pt idx="3122">
                  <c:v>39938</c:v>
                </c:pt>
                <c:pt idx="3123">
                  <c:v>39939</c:v>
                </c:pt>
                <c:pt idx="3124">
                  <c:v>39940</c:v>
                </c:pt>
                <c:pt idx="3125">
                  <c:v>39941</c:v>
                </c:pt>
                <c:pt idx="3126">
                  <c:v>39944</c:v>
                </c:pt>
                <c:pt idx="3127">
                  <c:v>39945</c:v>
                </c:pt>
                <c:pt idx="3128">
                  <c:v>39946</c:v>
                </c:pt>
                <c:pt idx="3129">
                  <c:v>39947</c:v>
                </c:pt>
                <c:pt idx="3130">
                  <c:v>39948</c:v>
                </c:pt>
                <c:pt idx="3131">
                  <c:v>39951</c:v>
                </c:pt>
                <c:pt idx="3132">
                  <c:v>39952</c:v>
                </c:pt>
                <c:pt idx="3133">
                  <c:v>39953</c:v>
                </c:pt>
                <c:pt idx="3134">
                  <c:v>39954</c:v>
                </c:pt>
                <c:pt idx="3135">
                  <c:v>39955</c:v>
                </c:pt>
                <c:pt idx="3136">
                  <c:v>39958</c:v>
                </c:pt>
                <c:pt idx="3137">
                  <c:v>39959</c:v>
                </c:pt>
                <c:pt idx="3138">
                  <c:v>39960</c:v>
                </c:pt>
                <c:pt idx="3139">
                  <c:v>39961</c:v>
                </c:pt>
                <c:pt idx="3140">
                  <c:v>39962</c:v>
                </c:pt>
                <c:pt idx="3141">
                  <c:v>39965</c:v>
                </c:pt>
                <c:pt idx="3142">
                  <c:v>39966</c:v>
                </c:pt>
                <c:pt idx="3143">
                  <c:v>39967</c:v>
                </c:pt>
                <c:pt idx="3144">
                  <c:v>39968</c:v>
                </c:pt>
                <c:pt idx="3145">
                  <c:v>39969</c:v>
                </c:pt>
                <c:pt idx="3146">
                  <c:v>39972</c:v>
                </c:pt>
                <c:pt idx="3147">
                  <c:v>39973</c:v>
                </c:pt>
                <c:pt idx="3148">
                  <c:v>39974</c:v>
                </c:pt>
                <c:pt idx="3149">
                  <c:v>39975</c:v>
                </c:pt>
                <c:pt idx="3150">
                  <c:v>39976</c:v>
                </c:pt>
                <c:pt idx="3151">
                  <c:v>39979</c:v>
                </c:pt>
                <c:pt idx="3152">
                  <c:v>39980</c:v>
                </c:pt>
                <c:pt idx="3153">
                  <c:v>39981</c:v>
                </c:pt>
                <c:pt idx="3154">
                  <c:v>39982</c:v>
                </c:pt>
                <c:pt idx="3155">
                  <c:v>39983</c:v>
                </c:pt>
                <c:pt idx="3156">
                  <c:v>39986</c:v>
                </c:pt>
                <c:pt idx="3157">
                  <c:v>39987</c:v>
                </c:pt>
                <c:pt idx="3158">
                  <c:v>39988</c:v>
                </c:pt>
                <c:pt idx="3159">
                  <c:v>39989</c:v>
                </c:pt>
                <c:pt idx="3160">
                  <c:v>39990</c:v>
                </c:pt>
                <c:pt idx="3161">
                  <c:v>39993</c:v>
                </c:pt>
                <c:pt idx="3162">
                  <c:v>39994</c:v>
                </c:pt>
                <c:pt idx="3163">
                  <c:v>39995</c:v>
                </c:pt>
                <c:pt idx="3164">
                  <c:v>39996</c:v>
                </c:pt>
                <c:pt idx="3165">
                  <c:v>39997</c:v>
                </c:pt>
                <c:pt idx="3166">
                  <c:v>40000</c:v>
                </c:pt>
                <c:pt idx="3167">
                  <c:v>40001</c:v>
                </c:pt>
                <c:pt idx="3168">
                  <c:v>40002</c:v>
                </c:pt>
                <c:pt idx="3169">
                  <c:v>40003</c:v>
                </c:pt>
                <c:pt idx="3170">
                  <c:v>40004</c:v>
                </c:pt>
                <c:pt idx="3171">
                  <c:v>40007</c:v>
                </c:pt>
                <c:pt idx="3172">
                  <c:v>40008</c:v>
                </c:pt>
                <c:pt idx="3173">
                  <c:v>40009</c:v>
                </c:pt>
                <c:pt idx="3174">
                  <c:v>40010</c:v>
                </c:pt>
                <c:pt idx="3175">
                  <c:v>40011</c:v>
                </c:pt>
                <c:pt idx="3176">
                  <c:v>40014</c:v>
                </c:pt>
                <c:pt idx="3177">
                  <c:v>40015</c:v>
                </c:pt>
                <c:pt idx="3178">
                  <c:v>40016</c:v>
                </c:pt>
                <c:pt idx="3179">
                  <c:v>40017</c:v>
                </c:pt>
                <c:pt idx="3180">
                  <c:v>40018</c:v>
                </c:pt>
                <c:pt idx="3181">
                  <c:v>40021</c:v>
                </c:pt>
                <c:pt idx="3182">
                  <c:v>40022</c:v>
                </c:pt>
                <c:pt idx="3183">
                  <c:v>40023</c:v>
                </c:pt>
                <c:pt idx="3184">
                  <c:v>40024</c:v>
                </c:pt>
                <c:pt idx="3185">
                  <c:v>40025</c:v>
                </c:pt>
                <c:pt idx="3186">
                  <c:v>40028</c:v>
                </c:pt>
                <c:pt idx="3187">
                  <c:v>40029</c:v>
                </c:pt>
                <c:pt idx="3188">
                  <c:v>40030</c:v>
                </c:pt>
                <c:pt idx="3189">
                  <c:v>40031</c:v>
                </c:pt>
                <c:pt idx="3190">
                  <c:v>40032</c:v>
                </c:pt>
                <c:pt idx="3191">
                  <c:v>40035</c:v>
                </c:pt>
                <c:pt idx="3192">
                  <c:v>40036</c:v>
                </c:pt>
                <c:pt idx="3193">
                  <c:v>40037</c:v>
                </c:pt>
                <c:pt idx="3194">
                  <c:v>40038</c:v>
                </c:pt>
                <c:pt idx="3195">
                  <c:v>40039</c:v>
                </c:pt>
                <c:pt idx="3196">
                  <c:v>40042</c:v>
                </c:pt>
                <c:pt idx="3197">
                  <c:v>40043</c:v>
                </c:pt>
                <c:pt idx="3198">
                  <c:v>40044</c:v>
                </c:pt>
                <c:pt idx="3199">
                  <c:v>40045</c:v>
                </c:pt>
                <c:pt idx="3200">
                  <c:v>40046</c:v>
                </c:pt>
                <c:pt idx="3201">
                  <c:v>40049</c:v>
                </c:pt>
                <c:pt idx="3202">
                  <c:v>40050</c:v>
                </c:pt>
                <c:pt idx="3203">
                  <c:v>40051</c:v>
                </c:pt>
                <c:pt idx="3204">
                  <c:v>40052</c:v>
                </c:pt>
                <c:pt idx="3205">
                  <c:v>40053</c:v>
                </c:pt>
                <c:pt idx="3206">
                  <c:v>40056</c:v>
                </c:pt>
                <c:pt idx="3207">
                  <c:v>40057</c:v>
                </c:pt>
                <c:pt idx="3208">
                  <c:v>40058</c:v>
                </c:pt>
                <c:pt idx="3209">
                  <c:v>40059</c:v>
                </c:pt>
                <c:pt idx="3210">
                  <c:v>40060</c:v>
                </c:pt>
                <c:pt idx="3211">
                  <c:v>40063</c:v>
                </c:pt>
                <c:pt idx="3212">
                  <c:v>40064</c:v>
                </c:pt>
                <c:pt idx="3213">
                  <c:v>40065</c:v>
                </c:pt>
                <c:pt idx="3214">
                  <c:v>40066</c:v>
                </c:pt>
                <c:pt idx="3215">
                  <c:v>40067</c:v>
                </c:pt>
                <c:pt idx="3216">
                  <c:v>40070</c:v>
                </c:pt>
                <c:pt idx="3217">
                  <c:v>40071</c:v>
                </c:pt>
                <c:pt idx="3218">
                  <c:v>40072</c:v>
                </c:pt>
                <c:pt idx="3219">
                  <c:v>40073</c:v>
                </c:pt>
                <c:pt idx="3220">
                  <c:v>40074</c:v>
                </c:pt>
                <c:pt idx="3221">
                  <c:v>40077</c:v>
                </c:pt>
                <c:pt idx="3222">
                  <c:v>40078</c:v>
                </c:pt>
                <c:pt idx="3223">
                  <c:v>40079</c:v>
                </c:pt>
                <c:pt idx="3224">
                  <c:v>40080</c:v>
                </c:pt>
                <c:pt idx="3225">
                  <c:v>40081</c:v>
                </c:pt>
                <c:pt idx="3226">
                  <c:v>40084</c:v>
                </c:pt>
                <c:pt idx="3227">
                  <c:v>40085</c:v>
                </c:pt>
                <c:pt idx="3228">
                  <c:v>40086</c:v>
                </c:pt>
                <c:pt idx="3229">
                  <c:v>40087</c:v>
                </c:pt>
                <c:pt idx="3230">
                  <c:v>40088</c:v>
                </c:pt>
                <c:pt idx="3231">
                  <c:v>40091</c:v>
                </c:pt>
                <c:pt idx="3232">
                  <c:v>40092</c:v>
                </c:pt>
                <c:pt idx="3233">
                  <c:v>40093</c:v>
                </c:pt>
                <c:pt idx="3234">
                  <c:v>40094</c:v>
                </c:pt>
                <c:pt idx="3235">
                  <c:v>40095</c:v>
                </c:pt>
                <c:pt idx="3236">
                  <c:v>40098</c:v>
                </c:pt>
                <c:pt idx="3237">
                  <c:v>40099</c:v>
                </c:pt>
                <c:pt idx="3238">
                  <c:v>40100</c:v>
                </c:pt>
                <c:pt idx="3239">
                  <c:v>40101</c:v>
                </c:pt>
                <c:pt idx="3240">
                  <c:v>40102</c:v>
                </c:pt>
                <c:pt idx="3241">
                  <c:v>40105</c:v>
                </c:pt>
                <c:pt idx="3242">
                  <c:v>40106</c:v>
                </c:pt>
                <c:pt idx="3243">
                  <c:v>40107</c:v>
                </c:pt>
                <c:pt idx="3244">
                  <c:v>40108</c:v>
                </c:pt>
                <c:pt idx="3245">
                  <c:v>40109</c:v>
                </c:pt>
                <c:pt idx="3246">
                  <c:v>40112</c:v>
                </c:pt>
                <c:pt idx="3247">
                  <c:v>40113</c:v>
                </c:pt>
                <c:pt idx="3248">
                  <c:v>40114</c:v>
                </c:pt>
                <c:pt idx="3249">
                  <c:v>40115</c:v>
                </c:pt>
                <c:pt idx="3250">
                  <c:v>40116</c:v>
                </c:pt>
                <c:pt idx="3251">
                  <c:v>40119</c:v>
                </c:pt>
                <c:pt idx="3252">
                  <c:v>40120</c:v>
                </c:pt>
                <c:pt idx="3253">
                  <c:v>40121</c:v>
                </c:pt>
                <c:pt idx="3254">
                  <c:v>40122</c:v>
                </c:pt>
                <c:pt idx="3255">
                  <c:v>40123</c:v>
                </c:pt>
                <c:pt idx="3256">
                  <c:v>40126</c:v>
                </c:pt>
                <c:pt idx="3257">
                  <c:v>40127</c:v>
                </c:pt>
                <c:pt idx="3258">
                  <c:v>40128</c:v>
                </c:pt>
                <c:pt idx="3259">
                  <c:v>40129</c:v>
                </c:pt>
                <c:pt idx="3260">
                  <c:v>40130</c:v>
                </c:pt>
                <c:pt idx="3261">
                  <c:v>40133</c:v>
                </c:pt>
                <c:pt idx="3262">
                  <c:v>40134</c:v>
                </c:pt>
                <c:pt idx="3263">
                  <c:v>40135</c:v>
                </c:pt>
                <c:pt idx="3264">
                  <c:v>40136</c:v>
                </c:pt>
                <c:pt idx="3265">
                  <c:v>40137</c:v>
                </c:pt>
                <c:pt idx="3266">
                  <c:v>40140</c:v>
                </c:pt>
                <c:pt idx="3267">
                  <c:v>40141</c:v>
                </c:pt>
                <c:pt idx="3268">
                  <c:v>40142</c:v>
                </c:pt>
                <c:pt idx="3269">
                  <c:v>40143</c:v>
                </c:pt>
                <c:pt idx="3270">
                  <c:v>40144</c:v>
                </c:pt>
                <c:pt idx="3271">
                  <c:v>40147</c:v>
                </c:pt>
                <c:pt idx="3272">
                  <c:v>40148</c:v>
                </c:pt>
                <c:pt idx="3273">
                  <c:v>40149</c:v>
                </c:pt>
                <c:pt idx="3274">
                  <c:v>40150</c:v>
                </c:pt>
                <c:pt idx="3275">
                  <c:v>40151</c:v>
                </c:pt>
                <c:pt idx="3276">
                  <c:v>40154</c:v>
                </c:pt>
                <c:pt idx="3277">
                  <c:v>40155</c:v>
                </c:pt>
                <c:pt idx="3278">
                  <c:v>40156</c:v>
                </c:pt>
                <c:pt idx="3279">
                  <c:v>40157</c:v>
                </c:pt>
                <c:pt idx="3280">
                  <c:v>40158</c:v>
                </c:pt>
                <c:pt idx="3281">
                  <c:v>40161</c:v>
                </c:pt>
                <c:pt idx="3282">
                  <c:v>40162</c:v>
                </c:pt>
                <c:pt idx="3283">
                  <c:v>40163</c:v>
                </c:pt>
                <c:pt idx="3284">
                  <c:v>40164</c:v>
                </c:pt>
                <c:pt idx="3285">
                  <c:v>40165</c:v>
                </c:pt>
                <c:pt idx="3286">
                  <c:v>40168</c:v>
                </c:pt>
                <c:pt idx="3287">
                  <c:v>40169</c:v>
                </c:pt>
                <c:pt idx="3288">
                  <c:v>40170</c:v>
                </c:pt>
                <c:pt idx="3289">
                  <c:v>40171</c:v>
                </c:pt>
                <c:pt idx="3290">
                  <c:v>40172</c:v>
                </c:pt>
                <c:pt idx="3291">
                  <c:v>40175</c:v>
                </c:pt>
                <c:pt idx="3292">
                  <c:v>40176</c:v>
                </c:pt>
                <c:pt idx="3293">
                  <c:v>40177</c:v>
                </c:pt>
                <c:pt idx="3294">
                  <c:v>40178</c:v>
                </c:pt>
                <c:pt idx="3295">
                  <c:v>40179</c:v>
                </c:pt>
                <c:pt idx="3296">
                  <c:v>40182</c:v>
                </c:pt>
                <c:pt idx="3297">
                  <c:v>40183</c:v>
                </c:pt>
                <c:pt idx="3298">
                  <c:v>40184</c:v>
                </c:pt>
                <c:pt idx="3299">
                  <c:v>40185</c:v>
                </c:pt>
                <c:pt idx="3300">
                  <c:v>40186</c:v>
                </c:pt>
                <c:pt idx="3301">
                  <c:v>40189</c:v>
                </c:pt>
                <c:pt idx="3302">
                  <c:v>40190</c:v>
                </c:pt>
                <c:pt idx="3303">
                  <c:v>40191</c:v>
                </c:pt>
                <c:pt idx="3304">
                  <c:v>40192</c:v>
                </c:pt>
                <c:pt idx="3305">
                  <c:v>40193</c:v>
                </c:pt>
                <c:pt idx="3306">
                  <c:v>40196</c:v>
                </c:pt>
                <c:pt idx="3307">
                  <c:v>40197</c:v>
                </c:pt>
                <c:pt idx="3308">
                  <c:v>40198</c:v>
                </c:pt>
                <c:pt idx="3309">
                  <c:v>40199</c:v>
                </c:pt>
                <c:pt idx="3310">
                  <c:v>40200</c:v>
                </c:pt>
                <c:pt idx="3311">
                  <c:v>40203</c:v>
                </c:pt>
                <c:pt idx="3312">
                  <c:v>40204</c:v>
                </c:pt>
                <c:pt idx="3313">
                  <c:v>40205</c:v>
                </c:pt>
                <c:pt idx="3314">
                  <c:v>40206</c:v>
                </c:pt>
                <c:pt idx="3315">
                  <c:v>40207</c:v>
                </c:pt>
                <c:pt idx="3316">
                  <c:v>40210</c:v>
                </c:pt>
                <c:pt idx="3317">
                  <c:v>40211</c:v>
                </c:pt>
                <c:pt idx="3318">
                  <c:v>40212</c:v>
                </c:pt>
                <c:pt idx="3319">
                  <c:v>40213</c:v>
                </c:pt>
                <c:pt idx="3320">
                  <c:v>40214</c:v>
                </c:pt>
                <c:pt idx="3321">
                  <c:v>40217</c:v>
                </c:pt>
                <c:pt idx="3322">
                  <c:v>40218</c:v>
                </c:pt>
                <c:pt idx="3323">
                  <c:v>40219</c:v>
                </c:pt>
                <c:pt idx="3324">
                  <c:v>40220</c:v>
                </c:pt>
                <c:pt idx="3325">
                  <c:v>40221</c:v>
                </c:pt>
                <c:pt idx="3326">
                  <c:v>40224</c:v>
                </c:pt>
                <c:pt idx="3327">
                  <c:v>40225</c:v>
                </c:pt>
                <c:pt idx="3328">
                  <c:v>40226</c:v>
                </c:pt>
                <c:pt idx="3329">
                  <c:v>40227</c:v>
                </c:pt>
                <c:pt idx="3330">
                  <c:v>40228</c:v>
                </c:pt>
                <c:pt idx="3331">
                  <c:v>40231</c:v>
                </c:pt>
                <c:pt idx="3332">
                  <c:v>40232</c:v>
                </c:pt>
                <c:pt idx="3333">
                  <c:v>40233</c:v>
                </c:pt>
                <c:pt idx="3334">
                  <c:v>40234</c:v>
                </c:pt>
                <c:pt idx="3335">
                  <c:v>40235</c:v>
                </c:pt>
                <c:pt idx="3336">
                  <c:v>40238</c:v>
                </c:pt>
                <c:pt idx="3337">
                  <c:v>40239</c:v>
                </c:pt>
                <c:pt idx="3338">
                  <c:v>40240</c:v>
                </c:pt>
                <c:pt idx="3339">
                  <c:v>40241</c:v>
                </c:pt>
                <c:pt idx="3340">
                  <c:v>40242</c:v>
                </c:pt>
                <c:pt idx="3341">
                  <c:v>40245</c:v>
                </c:pt>
                <c:pt idx="3342">
                  <c:v>40246</c:v>
                </c:pt>
                <c:pt idx="3343">
                  <c:v>40247</c:v>
                </c:pt>
                <c:pt idx="3344">
                  <c:v>40248</c:v>
                </c:pt>
                <c:pt idx="3345">
                  <c:v>40249</c:v>
                </c:pt>
                <c:pt idx="3346">
                  <c:v>40252</c:v>
                </c:pt>
                <c:pt idx="3347">
                  <c:v>40253</c:v>
                </c:pt>
                <c:pt idx="3348">
                  <c:v>40254</c:v>
                </c:pt>
                <c:pt idx="3349">
                  <c:v>40255</c:v>
                </c:pt>
                <c:pt idx="3350">
                  <c:v>40256</c:v>
                </c:pt>
                <c:pt idx="3351">
                  <c:v>40259</c:v>
                </c:pt>
                <c:pt idx="3352">
                  <c:v>40260</c:v>
                </c:pt>
                <c:pt idx="3353">
                  <c:v>40261</c:v>
                </c:pt>
                <c:pt idx="3354">
                  <c:v>40262</c:v>
                </c:pt>
                <c:pt idx="3355">
                  <c:v>40263</c:v>
                </c:pt>
                <c:pt idx="3356">
                  <c:v>40266</c:v>
                </c:pt>
                <c:pt idx="3357">
                  <c:v>40267</c:v>
                </c:pt>
                <c:pt idx="3358">
                  <c:v>40268</c:v>
                </c:pt>
                <c:pt idx="3359">
                  <c:v>40269</c:v>
                </c:pt>
                <c:pt idx="3360">
                  <c:v>40270</c:v>
                </c:pt>
                <c:pt idx="3361">
                  <c:v>40273</c:v>
                </c:pt>
                <c:pt idx="3362">
                  <c:v>40274</c:v>
                </c:pt>
                <c:pt idx="3363">
                  <c:v>40275</c:v>
                </c:pt>
                <c:pt idx="3364">
                  <c:v>40276</c:v>
                </c:pt>
                <c:pt idx="3365">
                  <c:v>40277</c:v>
                </c:pt>
                <c:pt idx="3366">
                  <c:v>40280</c:v>
                </c:pt>
                <c:pt idx="3367">
                  <c:v>40281</c:v>
                </c:pt>
                <c:pt idx="3368">
                  <c:v>40282</c:v>
                </c:pt>
                <c:pt idx="3369">
                  <c:v>40283</c:v>
                </c:pt>
                <c:pt idx="3370">
                  <c:v>40284</c:v>
                </c:pt>
                <c:pt idx="3371">
                  <c:v>40287</c:v>
                </c:pt>
                <c:pt idx="3372">
                  <c:v>40288</c:v>
                </c:pt>
                <c:pt idx="3373">
                  <c:v>40289</c:v>
                </c:pt>
                <c:pt idx="3374">
                  <c:v>40290</c:v>
                </c:pt>
                <c:pt idx="3375">
                  <c:v>40291</c:v>
                </c:pt>
                <c:pt idx="3376">
                  <c:v>40294</c:v>
                </c:pt>
                <c:pt idx="3377">
                  <c:v>40295</c:v>
                </c:pt>
                <c:pt idx="3378">
                  <c:v>40296</c:v>
                </c:pt>
                <c:pt idx="3379">
                  <c:v>40297</c:v>
                </c:pt>
                <c:pt idx="3380">
                  <c:v>40298</c:v>
                </c:pt>
                <c:pt idx="3381">
                  <c:v>40301</c:v>
                </c:pt>
                <c:pt idx="3382">
                  <c:v>40302</c:v>
                </c:pt>
                <c:pt idx="3383">
                  <c:v>40303</c:v>
                </c:pt>
                <c:pt idx="3384">
                  <c:v>40304</c:v>
                </c:pt>
                <c:pt idx="3385">
                  <c:v>40305</c:v>
                </c:pt>
                <c:pt idx="3386">
                  <c:v>40308</c:v>
                </c:pt>
                <c:pt idx="3387">
                  <c:v>40309</c:v>
                </c:pt>
                <c:pt idx="3388">
                  <c:v>40310</c:v>
                </c:pt>
                <c:pt idx="3389">
                  <c:v>40311</c:v>
                </c:pt>
                <c:pt idx="3390">
                  <c:v>40312</c:v>
                </c:pt>
                <c:pt idx="3391">
                  <c:v>40315</c:v>
                </c:pt>
                <c:pt idx="3392">
                  <c:v>40316</c:v>
                </c:pt>
                <c:pt idx="3393">
                  <c:v>40317</c:v>
                </c:pt>
                <c:pt idx="3394">
                  <c:v>40318</c:v>
                </c:pt>
                <c:pt idx="3395">
                  <c:v>40319</c:v>
                </c:pt>
                <c:pt idx="3396">
                  <c:v>40322</c:v>
                </c:pt>
                <c:pt idx="3397">
                  <c:v>40323</c:v>
                </c:pt>
                <c:pt idx="3398">
                  <c:v>40324</c:v>
                </c:pt>
                <c:pt idx="3399">
                  <c:v>40325</c:v>
                </c:pt>
                <c:pt idx="3400">
                  <c:v>40326</c:v>
                </c:pt>
                <c:pt idx="3401">
                  <c:v>40329</c:v>
                </c:pt>
                <c:pt idx="3402">
                  <c:v>40330</c:v>
                </c:pt>
                <c:pt idx="3403">
                  <c:v>40331</c:v>
                </c:pt>
                <c:pt idx="3404">
                  <c:v>40332</c:v>
                </c:pt>
                <c:pt idx="3405">
                  <c:v>40333</c:v>
                </c:pt>
                <c:pt idx="3406">
                  <c:v>40336</c:v>
                </c:pt>
                <c:pt idx="3407">
                  <c:v>40337</c:v>
                </c:pt>
                <c:pt idx="3408">
                  <c:v>40338</c:v>
                </c:pt>
                <c:pt idx="3409">
                  <c:v>40339</c:v>
                </c:pt>
                <c:pt idx="3410">
                  <c:v>40340</c:v>
                </c:pt>
                <c:pt idx="3411">
                  <c:v>40343</c:v>
                </c:pt>
                <c:pt idx="3412">
                  <c:v>40344</c:v>
                </c:pt>
                <c:pt idx="3413">
                  <c:v>40345</c:v>
                </c:pt>
                <c:pt idx="3414">
                  <c:v>40346</c:v>
                </c:pt>
                <c:pt idx="3415">
                  <c:v>40347</c:v>
                </c:pt>
                <c:pt idx="3416">
                  <c:v>40350</c:v>
                </c:pt>
                <c:pt idx="3417">
                  <c:v>40351</c:v>
                </c:pt>
                <c:pt idx="3418">
                  <c:v>40352</c:v>
                </c:pt>
                <c:pt idx="3419">
                  <c:v>40353</c:v>
                </c:pt>
                <c:pt idx="3420">
                  <c:v>40354</c:v>
                </c:pt>
                <c:pt idx="3421">
                  <c:v>40357</c:v>
                </c:pt>
                <c:pt idx="3422">
                  <c:v>40358</c:v>
                </c:pt>
                <c:pt idx="3423">
                  <c:v>40359</c:v>
                </c:pt>
                <c:pt idx="3424">
                  <c:v>40360</c:v>
                </c:pt>
                <c:pt idx="3425">
                  <c:v>40361</c:v>
                </c:pt>
                <c:pt idx="3426">
                  <c:v>40364</c:v>
                </c:pt>
                <c:pt idx="3427">
                  <c:v>40365</c:v>
                </c:pt>
                <c:pt idx="3428">
                  <c:v>40366</c:v>
                </c:pt>
                <c:pt idx="3429">
                  <c:v>40367</c:v>
                </c:pt>
                <c:pt idx="3430">
                  <c:v>40368</c:v>
                </c:pt>
                <c:pt idx="3431">
                  <c:v>40371</c:v>
                </c:pt>
                <c:pt idx="3432">
                  <c:v>40372</c:v>
                </c:pt>
                <c:pt idx="3433">
                  <c:v>40373</c:v>
                </c:pt>
                <c:pt idx="3434">
                  <c:v>40374</c:v>
                </c:pt>
                <c:pt idx="3435">
                  <c:v>40375</c:v>
                </c:pt>
                <c:pt idx="3436">
                  <c:v>40378</c:v>
                </c:pt>
                <c:pt idx="3437">
                  <c:v>40379</c:v>
                </c:pt>
                <c:pt idx="3438">
                  <c:v>40380</c:v>
                </c:pt>
                <c:pt idx="3439">
                  <c:v>40381</c:v>
                </c:pt>
                <c:pt idx="3440">
                  <c:v>40382</c:v>
                </c:pt>
                <c:pt idx="3441">
                  <c:v>40385</c:v>
                </c:pt>
                <c:pt idx="3442">
                  <c:v>40386</c:v>
                </c:pt>
                <c:pt idx="3443">
                  <c:v>40387</c:v>
                </c:pt>
                <c:pt idx="3444">
                  <c:v>40388</c:v>
                </c:pt>
                <c:pt idx="3445">
                  <c:v>40389</c:v>
                </c:pt>
                <c:pt idx="3446">
                  <c:v>40392</c:v>
                </c:pt>
                <c:pt idx="3447">
                  <c:v>40393</c:v>
                </c:pt>
                <c:pt idx="3448">
                  <c:v>40394</c:v>
                </c:pt>
                <c:pt idx="3449">
                  <c:v>40395</c:v>
                </c:pt>
                <c:pt idx="3450">
                  <c:v>40396</c:v>
                </c:pt>
                <c:pt idx="3451">
                  <c:v>40399</c:v>
                </c:pt>
                <c:pt idx="3452">
                  <c:v>40400</c:v>
                </c:pt>
                <c:pt idx="3453">
                  <c:v>40401</c:v>
                </c:pt>
                <c:pt idx="3454">
                  <c:v>40402</c:v>
                </c:pt>
                <c:pt idx="3455">
                  <c:v>40403</c:v>
                </c:pt>
                <c:pt idx="3456">
                  <c:v>40406</c:v>
                </c:pt>
                <c:pt idx="3457">
                  <c:v>40407</c:v>
                </c:pt>
                <c:pt idx="3458">
                  <c:v>40408</c:v>
                </c:pt>
                <c:pt idx="3459">
                  <c:v>40409</c:v>
                </c:pt>
                <c:pt idx="3460">
                  <c:v>40410</c:v>
                </c:pt>
                <c:pt idx="3461">
                  <c:v>40413</c:v>
                </c:pt>
                <c:pt idx="3462">
                  <c:v>40414</c:v>
                </c:pt>
                <c:pt idx="3463">
                  <c:v>40415</c:v>
                </c:pt>
                <c:pt idx="3464">
                  <c:v>40416</c:v>
                </c:pt>
                <c:pt idx="3465">
                  <c:v>40417</c:v>
                </c:pt>
                <c:pt idx="3466">
                  <c:v>40420</c:v>
                </c:pt>
                <c:pt idx="3467">
                  <c:v>40421</c:v>
                </c:pt>
                <c:pt idx="3468">
                  <c:v>40422</c:v>
                </c:pt>
                <c:pt idx="3469">
                  <c:v>40423</c:v>
                </c:pt>
                <c:pt idx="3470">
                  <c:v>40424</c:v>
                </c:pt>
                <c:pt idx="3471">
                  <c:v>40427</c:v>
                </c:pt>
                <c:pt idx="3472">
                  <c:v>40428</c:v>
                </c:pt>
                <c:pt idx="3473">
                  <c:v>40429</c:v>
                </c:pt>
                <c:pt idx="3474">
                  <c:v>40430</c:v>
                </c:pt>
                <c:pt idx="3475">
                  <c:v>40431</c:v>
                </c:pt>
                <c:pt idx="3476">
                  <c:v>40434</c:v>
                </c:pt>
                <c:pt idx="3477">
                  <c:v>40435</c:v>
                </c:pt>
                <c:pt idx="3478">
                  <c:v>40436</c:v>
                </c:pt>
                <c:pt idx="3479">
                  <c:v>40437</c:v>
                </c:pt>
                <c:pt idx="3480">
                  <c:v>40438</c:v>
                </c:pt>
                <c:pt idx="3481">
                  <c:v>40441</c:v>
                </c:pt>
                <c:pt idx="3482">
                  <c:v>40442</c:v>
                </c:pt>
                <c:pt idx="3483">
                  <c:v>40443</c:v>
                </c:pt>
                <c:pt idx="3484">
                  <c:v>40444</c:v>
                </c:pt>
                <c:pt idx="3485">
                  <c:v>40445</c:v>
                </c:pt>
                <c:pt idx="3486">
                  <c:v>40448</c:v>
                </c:pt>
                <c:pt idx="3487">
                  <c:v>40449</c:v>
                </c:pt>
                <c:pt idx="3488">
                  <c:v>40450</c:v>
                </c:pt>
                <c:pt idx="3489">
                  <c:v>40451</c:v>
                </c:pt>
                <c:pt idx="3490">
                  <c:v>40452</c:v>
                </c:pt>
                <c:pt idx="3491">
                  <c:v>40455</c:v>
                </c:pt>
                <c:pt idx="3492">
                  <c:v>40456</c:v>
                </c:pt>
                <c:pt idx="3493">
                  <c:v>40457</c:v>
                </c:pt>
                <c:pt idx="3494">
                  <c:v>40458</c:v>
                </c:pt>
                <c:pt idx="3495">
                  <c:v>40459</c:v>
                </c:pt>
                <c:pt idx="3496">
                  <c:v>40462</c:v>
                </c:pt>
                <c:pt idx="3497">
                  <c:v>40463</c:v>
                </c:pt>
                <c:pt idx="3498">
                  <c:v>40464</c:v>
                </c:pt>
                <c:pt idx="3499">
                  <c:v>40465</c:v>
                </c:pt>
                <c:pt idx="3500">
                  <c:v>40466</c:v>
                </c:pt>
                <c:pt idx="3501">
                  <c:v>40469</c:v>
                </c:pt>
                <c:pt idx="3502">
                  <c:v>40470</c:v>
                </c:pt>
                <c:pt idx="3503">
                  <c:v>40471</c:v>
                </c:pt>
                <c:pt idx="3504">
                  <c:v>40472</c:v>
                </c:pt>
                <c:pt idx="3505">
                  <c:v>40473</c:v>
                </c:pt>
                <c:pt idx="3506">
                  <c:v>40476</c:v>
                </c:pt>
                <c:pt idx="3507">
                  <c:v>40477</c:v>
                </c:pt>
                <c:pt idx="3508">
                  <c:v>40478</c:v>
                </c:pt>
                <c:pt idx="3509">
                  <c:v>40479</c:v>
                </c:pt>
                <c:pt idx="3510">
                  <c:v>40480</c:v>
                </c:pt>
                <c:pt idx="3511">
                  <c:v>40483</c:v>
                </c:pt>
                <c:pt idx="3512">
                  <c:v>40484</c:v>
                </c:pt>
                <c:pt idx="3513">
                  <c:v>40485</c:v>
                </c:pt>
                <c:pt idx="3514">
                  <c:v>40486</c:v>
                </c:pt>
                <c:pt idx="3515">
                  <c:v>40487</c:v>
                </c:pt>
                <c:pt idx="3516">
                  <c:v>40490</c:v>
                </c:pt>
                <c:pt idx="3517">
                  <c:v>40491</c:v>
                </c:pt>
                <c:pt idx="3518">
                  <c:v>40492</c:v>
                </c:pt>
                <c:pt idx="3519">
                  <c:v>40493</c:v>
                </c:pt>
                <c:pt idx="3520">
                  <c:v>40494</c:v>
                </c:pt>
                <c:pt idx="3521">
                  <c:v>40497</c:v>
                </c:pt>
                <c:pt idx="3522">
                  <c:v>40498</c:v>
                </c:pt>
                <c:pt idx="3523">
                  <c:v>40499</c:v>
                </c:pt>
                <c:pt idx="3524">
                  <c:v>40500</c:v>
                </c:pt>
                <c:pt idx="3525">
                  <c:v>40501</c:v>
                </c:pt>
                <c:pt idx="3526">
                  <c:v>40504</c:v>
                </c:pt>
                <c:pt idx="3527">
                  <c:v>40505</c:v>
                </c:pt>
                <c:pt idx="3528">
                  <c:v>40506</c:v>
                </c:pt>
                <c:pt idx="3529">
                  <c:v>40507</c:v>
                </c:pt>
                <c:pt idx="3530">
                  <c:v>40508</c:v>
                </c:pt>
                <c:pt idx="3531">
                  <c:v>40511</c:v>
                </c:pt>
                <c:pt idx="3532">
                  <c:v>40512</c:v>
                </c:pt>
                <c:pt idx="3533">
                  <c:v>40513</c:v>
                </c:pt>
                <c:pt idx="3534">
                  <c:v>40514</c:v>
                </c:pt>
                <c:pt idx="3535">
                  <c:v>40515</c:v>
                </c:pt>
                <c:pt idx="3536">
                  <c:v>40518</c:v>
                </c:pt>
                <c:pt idx="3537">
                  <c:v>40519</c:v>
                </c:pt>
                <c:pt idx="3538">
                  <c:v>40520</c:v>
                </c:pt>
                <c:pt idx="3539">
                  <c:v>40521</c:v>
                </c:pt>
                <c:pt idx="3540">
                  <c:v>40522</c:v>
                </c:pt>
                <c:pt idx="3541">
                  <c:v>40525</c:v>
                </c:pt>
                <c:pt idx="3542">
                  <c:v>40526</c:v>
                </c:pt>
                <c:pt idx="3543">
                  <c:v>40527</c:v>
                </c:pt>
                <c:pt idx="3544">
                  <c:v>40528</c:v>
                </c:pt>
                <c:pt idx="3545">
                  <c:v>40529</c:v>
                </c:pt>
                <c:pt idx="3546">
                  <c:v>40532</c:v>
                </c:pt>
                <c:pt idx="3547">
                  <c:v>40533</c:v>
                </c:pt>
                <c:pt idx="3548">
                  <c:v>40534</c:v>
                </c:pt>
                <c:pt idx="3549">
                  <c:v>40535</c:v>
                </c:pt>
                <c:pt idx="3550">
                  <c:v>40536</c:v>
                </c:pt>
                <c:pt idx="3551">
                  <c:v>40539</c:v>
                </c:pt>
                <c:pt idx="3552">
                  <c:v>40540</c:v>
                </c:pt>
                <c:pt idx="3553">
                  <c:v>40541</c:v>
                </c:pt>
                <c:pt idx="3554">
                  <c:v>40542</c:v>
                </c:pt>
                <c:pt idx="3555">
                  <c:v>40543</c:v>
                </c:pt>
                <c:pt idx="3556">
                  <c:v>40546</c:v>
                </c:pt>
                <c:pt idx="3557">
                  <c:v>40547</c:v>
                </c:pt>
                <c:pt idx="3558">
                  <c:v>40548</c:v>
                </c:pt>
                <c:pt idx="3559">
                  <c:v>40549</c:v>
                </c:pt>
                <c:pt idx="3560">
                  <c:v>40550</c:v>
                </c:pt>
                <c:pt idx="3561">
                  <c:v>40553</c:v>
                </c:pt>
                <c:pt idx="3562">
                  <c:v>40554</c:v>
                </c:pt>
                <c:pt idx="3563">
                  <c:v>40555</c:v>
                </c:pt>
                <c:pt idx="3564">
                  <c:v>40556</c:v>
                </c:pt>
                <c:pt idx="3565">
                  <c:v>40557</c:v>
                </c:pt>
                <c:pt idx="3566">
                  <c:v>40560</c:v>
                </c:pt>
                <c:pt idx="3567">
                  <c:v>40561</c:v>
                </c:pt>
                <c:pt idx="3568">
                  <c:v>40562</c:v>
                </c:pt>
                <c:pt idx="3569">
                  <c:v>40563</c:v>
                </c:pt>
                <c:pt idx="3570">
                  <c:v>40564</c:v>
                </c:pt>
                <c:pt idx="3571">
                  <c:v>40567</c:v>
                </c:pt>
                <c:pt idx="3572">
                  <c:v>40568</c:v>
                </c:pt>
                <c:pt idx="3573">
                  <c:v>40569</c:v>
                </c:pt>
                <c:pt idx="3574">
                  <c:v>40570</c:v>
                </c:pt>
                <c:pt idx="3575">
                  <c:v>40571</c:v>
                </c:pt>
                <c:pt idx="3576">
                  <c:v>40574</c:v>
                </c:pt>
                <c:pt idx="3577">
                  <c:v>40575</c:v>
                </c:pt>
                <c:pt idx="3578">
                  <c:v>40576</c:v>
                </c:pt>
                <c:pt idx="3579">
                  <c:v>40577</c:v>
                </c:pt>
                <c:pt idx="3580">
                  <c:v>40578</c:v>
                </c:pt>
                <c:pt idx="3581">
                  <c:v>40581</c:v>
                </c:pt>
                <c:pt idx="3582">
                  <c:v>40582</c:v>
                </c:pt>
                <c:pt idx="3583">
                  <c:v>40583</c:v>
                </c:pt>
                <c:pt idx="3584">
                  <c:v>40584</c:v>
                </c:pt>
                <c:pt idx="3585">
                  <c:v>40585</c:v>
                </c:pt>
                <c:pt idx="3586">
                  <c:v>40588</c:v>
                </c:pt>
                <c:pt idx="3587">
                  <c:v>40589</c:v>
                </c:pt>
                <c:pt idx="3588">
                  <c:v>40590</c:v>
                </c:pt>
                <c:pt idx="3589">
                  <c:v>40591</c:v>
                </c:pt>
                <c:pt idx="3590">
                  <c:v>40592</c:v>
                </c:pt>
                <c:pt idx="3591">
                  <c:v>40595</c:v>
                </c:pt>
                <c:pt idx="3592">
                  <c:v>40596</c:v>
                </c:pt>
                <c:pt idx="3593">
                  <c:v>40597</c:v>
                </c:pt>
                <c:pt idx="3594">
                  <c:v>40598</c:v>
                </c:pt>
                <c:pt idx="3595">
                  <c:v>40599</c:v>
                </c:pt>
                <c:pt idx="3596">
                  <c:v>40602</c:v>
                </c:pt>
                <c:pt idx="3597">
                  <c:v>40603</c:v>
                </c:pt>
                <c:pt idx="3598">
                  <c:v>40604</c:v>
                </c:pt>
                <c:pt idx="3599">
                  <c:v>40605</c:v>
                </c:pt>
                <c:pt idx="3600">
                  <c:v>40606</c:v>
                </c:pt>
                <c:pt idx="3601">
                  <c:v>40609</c:v>
                </c:pt>
                <c:pt idx="3602">
                  <c:v>40610</c:v>
                </c:pt>
                <c:pt idx="3603">
                  <c:v>40611</c:v>
                </c:pt>
                <c:pt idx="3604">
                  <c:v>40612</c:v>
                </c:pt>
                <c:pt idx="3605">
                  <c:v>40613</c:v>
                </c:pt>
                <c:pt idx="3606">
                  <c:v>40616</c:v>
                </c:pt>
                <c:pt idx="3607">
                  <c:v>40617</c:v>
                </c:pt>
                <c:pt idx="3608">
                  <c:v>40618</c:v>
                </c:pt>
                <c:pt idx="3609">
                  <c:v>40619</c:v>
                </c:pt>
                <c:pt idx="3610">
                  <c:v>40620</c:v>
                </c:pt>
                <c:pt idx="3611">
                  <c:v>40623</c:v>
                </c:pt>
                <c:pt idx="3612">
                  <c:v>40624</c:v>
                </c:pt>
                <c:pt idx="3613">
                  <c:v>40625</c:v>
                </c:pt>
                <c:pt idx="3614">
                  <c:v>40626</c:v>
                </c:pt>
                <c:pt idx="3615">
                  <c:v>40627</c:v>
                </c:pt>
                <c:pt idx="3616">
                  <c:v>40630</c:v>
                </c:pt>
                <c:pt idx="3617">
                  <c:v>40631</c:v>
                </c:pt>
                <c:pt idx="3618">
                  <c:v>40632</c:v>
                </c:pt>
                <c:pt idx="3619">
                  <c:v>40633</c:v>
                </c:pt>
                <c:pt idx="3620">
                  <c:v>40634</c:v>
                </c:pt>
                <c:pt idx="3621">
                  <c:v>40637</c:v>
                </c:pt>
                <c:pt idx="3622">
                  <c:v>40638</c:v>
                </c:pt>
                <c:pt idx="3623">
                  <c:v>40639</c:v>
                </c:pt>
                <c:pt idx="3624">
                  <c:v>40640</c:v>
                </c:pt>
                <c:pt idx="3625">
                  <c:v>40641</c:v>
                </c:pt>
                <c:pt idx="3626">
                  <c:v>40644</c:v>
                </c:pt>
                <c:pt idx="3627">
                  <c:v>40645</c:v>
                </c:pt>
                <c:pt idx="3628">
                  <c:v>40646</c:v>
                </c:pt>
                <c:pt idx="3629">
                  <c:v>40647</c:v>
                </c:pt>
                <c:pt idx="3630">
                  <c:v>40648</c:v>
                </c:pt>
                <c:pt idx="3631">
                  <c:v>40651</c:v>
                </c:pt>
                <c:pt idx="3632">
                  <c:v>40652</c:v>
                </c:pt>
                <c:pt idx="3633">
                  <c:v>40653</c:v>
                </c:pt>
                <c:pt idx="3634">
                  <c:v>40654</c:v>
                </c:pt>
                <c:pt idx="3635">
                  <c:v>40655</c:v>
                </c:pt>
                <c:pt idx="3636">
                  <c:v>40658</c:v>
                </c:pt>
                <c:pt idx="3637">
                  <c:v>40659</c:v>
                </c:pt>
                <c:pt idx="3638">
                  <c:v>40660</c:v>
                </c:pt>
                <c:pt idx="3639">
                  <c:v>40661</c:v>
                </c:pt>
                <c:pt idx="3640">
                  <c:v>40662</c:v>
                </c:pt>
                <c:pt idx="3641">
                  <c:v>40665</c:v>
                </c:pt>
                <c:pt idx="3642">
                  <c:v>40666</c:v>
                </c:pt>
                <c:pt idx="3643">
                  <c:v>40667</c:v>
                </c:pt>
                <c:pt idx="3644">
                  <c:v>40668</c:v>
                </c:pt>
                <c:pt idx="3645">
                  <c:v>40669</c:v>
                </c:pt>
                <c:pt idx="3646">
                  <c:v>40672</c:v>
                </c:pt>
                <c:pt idx="3647">
                  <c:v>40673</c:v>
                </c:pt>
                <c:pt idx="3648">
                  <c:v>40674</c:v>
                </c:pt>
                <c:pt idx="3649">
                  <c:v>40675</c:v>
                </c:pt>
                <c:pt idx="3650">
                  <c:v>40676</c:v>
                </c:pt>
                <c:pt idx="3651">
                  <c:v>40679</c:v>
                </c:pt>
                <c:pt idx="3652">
                  <c:v>40680</c:v>
                </c:pt>
                <c:pt idx="3653">
                  <c:v>40681</c:v>
                </c:pt>
                <c:pt idx="3654">
                  <c:v>40682</c:v>
                </c:pt>
                <c:pt idx="3655">
                  <c:v>40683</c:v>
                </c:pt>
                <c:pt idx="3656">
                  <c:v>40686</c:v>
                </c:pt>
                <c:pt idx="3657">
                  <c:v>40687</c:v>
                </c:pt>
                <c:pt idx="3658">
                  <c:v>40688</c:v>
                </c:pt>
                <c:pt idx="3659">
                  <c:v>40689</c:v>
                </c:pt>
                <c:pt idx="3660">
                  <c:v>40690</c:v>
                </c:pt>
                <c:pt idx="3661">
                  <c:v>40693</c:v>
                </c:pt>
                <c:pt idx="3662">
                  <c:v>40694</c:v>
                </c:pt>
                <c:pt idx="3663">
                  <c:v>40695</c:v>
                </c:pt>
                <c:pt idx="3664">
                  <c:v>40696</c:v>
                </c:pt>
                <c:pt idx="3665">
                  <c:v>40697</c:v>
                </c:pt>
                <c:pt idx="3666">
                  <c:v>40700</c:v>
                </c:pt>
                <c:pt idx="3667">
                  <c:v>40701</c:v>
                </c:pt>
                <c:pt idx="3668">
                  <c:v>40702</c:v>
                </c:pt>
                <c:pt idx="3669">
                  <c:v>40703</c:v>
                </c:pt>
                <c:pt idx="3670">
                  <c:v>40704</c:v>
                </c:pt>
                <c:pt idx="3671">
                  <c:v>40707</c:v>
                </c:pt>
                <c:pt idx="3672">
                  <c:v>40708</c:v>
                </c:pt>
                <c:pt idx="3673">
                  <c:v>40709</c:v>
                </c:pt>
                <c:pt idx="3674">
                  <c:v>40710</c:v>
                </c:pt>
                <c:pt idx="3675">
                  <c:v>40711</c:v>
                </c:pt>
                <c:pt idx="3676">
                  <c:v>40714</c:v>
                </c:pt>
                <c:pt idx="3677">
                  <c:v>40715</c:v>
                </c:pt>
                <c:pt idx="3678">
                  <c:v>40716</c:v>
                </c:pt>
                <c:pt idx="3679">
                  <c:v>40717</c:v>
                </c:pt>
                <c:pt idx="3680">
                  <c:v>40718</c:v>
                </c:pt>
                <c:pt idx="3681">
                  <c:v>40721</c:v>
                </c:pt>
                <c:pt idx="3682">
                  <c:v>40722</c:v>
                </c:pt>
                <c:pt idx="3683">
                  <c:v>40723</c:v>
                </c:pt>
                <c:pt idx="3684">
                  <c:v>40724</c:v>
                </c:pt>
                <c:pt idx="3685">
                  <c:v>40725</c:v>
                </c:pt>
                <c:pt idx="3686">
                  <c:v>40728</c:v>
                </c:pt>
                <c:pt idx="3687">
                  <c:v>40729</c:v>
                </c:pt>
                <c:pt idx="3688">
                  <c:v>40730</c:v>
                </c:pt>
                <c:pt idx="3689">
                  <c:v>40731</c:v>
                </c:pt>
                <c:pt idx="3690">
                  <c:v>40732</c:v>
                </c:pt>
                <c:pt idx="3691">
                  <c:v>40735</c:v>
                </c:pt>
                <c:pt idx="3692">
                  <c:v>40736</c:v>
                </c:pt>
                <c:pt idx="3693">
                  <c:v>40737</c:v>
                </c:pt>
                <c:pt idx="3694">
                  <c:v>40738</c:v>
                </c:pt>
                <c:pt idx="3695">
                  <c:v>40739</c:v>
                </c:pt>
                <c:pt idx="3696">
                  <c:v>40742</c:v>
                </c:pt>
                <c:pt idx="3697">
                  <c:v>40743</c:v>
                </c:pt>
                <c:pt idx="3698">
                  <c:v>40744</c:v>
                </c:pt>
                <c:pt idx="3699">
                  <c:v>40745</c:v>
                </c:pt>
                <c:pt idx="3700">
                  <c:v>40746</c:v>
                </c:pt>
                <c:pt idx="3701">
                  <c:v>40749</c:v>
                </c:pt>
                <c:pt idx="3702">
                  <c:v>40750</c:v>
                </c:pt>
                <c:pt idx="3703">
                  <c:v>40751</c:v>
                </c:pt>
                <c:pt idx="3704">
                  <c:v>40752</c:v>
                </c:pt>
                <c:pt idx="3705">
                  <c:v>40753</c:v>
                </c:pt>
                <c:pt idx="3706">
                  <c:v>40756</c:v>
                </c:pt>
                <c:pt idx="3707">
                  <c:v>40757</c:v>
                </c:pt>
                <c:pt idx="3708">
                  <c:v>40758</c:v>
                </c:pt>
                <c:pt idx="3709">
                  <c:v>40759</c:v>
                </c:pt>
                <c:pt idx="3710">
                  <c:v>40760</c:v>
                </c:pt>
                <c:pt idx="3711">
                  <c:v>40763</c:v>
                </c:pt>
                <c:pt idx="3712">
                  <c:v>40764</c:v>
                </c:pt>
                <c:pt idx="3713">
                  <c:v>40765</c:v>
                </c:pt>
                <c:pt idx="3714">
                  <c:v>40766</c:v>
                </c:pt>
                <c:pt idx="3715">
                  <c:v>40767</c:v>
                </c:pt>
                <c:pt idx="3716">
                  <c:v>40770</c:v>
                </c:pt>
                <c:pt idx="3717">
                  <c:v>40771</c:v>
                </c:pt>
                <c:pt idx="3718">
                  <c:v>40772</c:v>
                </c:pt>
                <c:pt idx="3719">
                  <c:v>40773</c:v>
                </c:pt>
                <c:pt idx="3720">
                  <c:v>40774</c:v>
                </c:pt>
                <c:pt idx="3721">
                  <c:v>40777</c:v>
                </c:pt>
                <c:pt idx="3722">
                  <c:v>40778</c:v>
                </c:pt>
                <c:pt idx="3723">
                  <c:v>40779</c:v>
                </c:pt>
                <c:pt idx="3724">
                  <c:v>40780</c:v>
                </c:pt>
                <c:pt idx="3725">
                  <c:v>40781</c:v>
                </c:pt>
                <c:pt idx="3726">
                  <c:v>40784</c:v>
                </c:pt>
                <c:pt idx="3727">
                  <c:v>40785</c:v>
                </c:pt>
                <c:pt idx="3728">
                  <c:v>40786</c:v>
                </c:pt>
                <c:pt idx="3729">
                  <c:v>40787</c:v>
                </c:pt>
                <c:pt idx="3730">
                  <c:v>40788</c:v>
                </c:pt>
                <c:pt idx="3731">
                  <c:v>40791</c:v>
                </c:pt>
                <c:pt idx="3732">
                  <c:v>40792</c:v>
                </c:pt>
                <c:pt idx="3733">
                  <c:v>40793</c:v>
                </c:pt>
                <c:pt idx="3734">
                  <c:v>40794</c:v>
                </c:pt>
                <c:pt idx="3735">
                  <c:v>40795</c:v>
                </c:pt>
                <c:pt idx="3736">
                  <c:v>40798</c:v>
                </c:pt>
                <c:pt idx="3737">
                  <c:v>40799</c:v>
                </c:pt>
                <c:pt idx="3738">
                  <c:v>40800</c:v>
                </c:pt>
                <c:pt idx="3739">
                  <c:v>40801</c:v>
                </c:pt>
                <c:pt idx="3740">
                  <c:v>40802</c:v>
                </c:pt>
                <c:pt idx="3741">
                  <c:v>40805</c:v>
                </c:pt>
                <c:pt idx="3742">
                  <c:v>40806</c:v>
                </c:pt>
                <c:pt idx="3743">
                  <c:v>40807</c:v>
                </c:pt>
                <c:pt idx="3744">
                  <c:v>40808</c:v>
                </c:pt>
                <c:pt idx="3745">
                  <c:v>40809</c:v>
                </c:pt>
                <c:pt idx="3746">
                  <c:v>40812</c:v>
                </c:pt>
                <c:pt idx="3747">
                  <c:v>40813</c:v>
                </c:pt>
                <c:pt idx="3748">
                  <c:v>40814</c:v>
                </c:pt>
                <c:pt idx="3749">
                  <c:v>40815</c:v>
                </c:pt>
                <c:pt idx="3750">
                  <c:v>40816</c:v>
                </c:pt>
                <c:pt idx="3751">
                  <c:v>40819</c:v>
                </c:pt>
                <c:pt idx="3752">
                  <c:v>40820</c:v>
                </c:pt>
                <c:pt idx="3753">
                  <c:v>40821</c:v>
                </c:pt>
                <c:pt idx="3754">
                  <c:v>40822</c:v>
                </c:pt>
                <c:pt idx="3755">
                  <c:v>40823</c:v>
                </c:pt>
                <c:pt idx="3756">
                  <c:v>40826</c:v>
                </c:pt>
                <c:pt idx="3757">
                  <c:v>40827</c:v>
                </c:pt>
                <c:pt idx="3758">
                  <c:v>40828</c:v>
                </c:pt>
                <c:pt idx="3759">
                  <c:v>40829</c:v>
                </c:pt>
                <c:pt idx="3760">
                  <c:v>40830</c:v>
                </c:pt>
                <c:pt idx="3761">
                  <c:v>40833</c:v>
                </c:pt>
                <c:pt idx="3762">
                  <c:v>40834</c:v>
                </c:pt>
                <c:pt idx="3763">
                  <c:v>40835</c:v>
                </c:pt>
                <c:pt idx="3764">
                  <c:v>40836</c:v>
                </c:pt>
                <c:pt idx="3765">
                  <c:v>40837</c:v>
                </c:pt>
                <c:pt idx="3766">
                  <c:v>40840</c:v>
                </c:pt>
                <c:pt idx="3767">
                  <c:v>40841</c:v>
                </c:pt>
                <c:pt idx="3768">
                  <c:v>40842</c:v>
                </c:pt>
                <c:pt idx="3769">
                  <c:v>40843</c:v>
                </c:pt>
                <c:pt idx="3770">
                  <c:v>40844</c:v>
                </c:pt>
                <c:pt idx="3771">
                  <c:v>40847</c:v>
                </c:pt>
                <c:pt idx="3772">
                  <c:v>40848</c:v>
                </c:pt>
                <c:pt idx="3773">
                  <c:v>40849</c:v>
                </c:pt>
                <c:pt idx="3774">
                  <c:v>40850</c:v>
                </c:pt>
                <c:pt idx="3775">
                  <c:v>40851</c:v>
                </c:pt>
                <c:pt idx="3776">
                  <c:v>40854</c:v>
                </c:pt>
                <c:pt idx="3777">
                  <c:v>40855</c:v>
                </c:pt>
                <c:pt idx="3778">
                  <c:v>40856</c:v>
                </c:pt>
                <c:pt idx="3779">
                  <c:v>40857</c:v>
                </c:pt>
                <c:pt idx="3780">
                  <c:v>40858</c:v>
                </c:pt>
                <c:pt idx="3781">
                  <c:v>40861</c:v>
                </c:pt>
                <c:pt idx="3782">
                  <c:v>40862</c:v>
                </c:pt>
                <c:pt idx="3783">
                  <c:v>40863</c:v>
                </c:pt>
                <c:pt idx="3784">
                  <c:v>40864</c:v>
                </c:pt>
                <c:pt idx="3785">
                  <c:v>40865</c:v>
                </c:pt>
                <c:pt idx="3786">
                  <c:v>40868</c:v>
                </c:pt>
                <c:pt idx="3787">
                  <c:v>40869</c:v>
                </c:pt>
                <c:pt idx="3788">
                  <c:v>40870</c:v>
                </c:pt>
                <c:pt idx="3789">
                  <c:v>40871</c:v>
                </c:pt>
                <c:pt idx="3790">
                  <c:v>40872</c:v>
                </c:pt>
                <c:pt idx="3791">
                  <c:v>40875</c:v>
                </c:pt>
                <c:pt idx="3792">
                  <c:v>40876</c:v>
                </c:pt>
                <c:pt idx="3793">
                  <c:v>40877</c:v>
                </c:pt>
                <c:pt idx="3794">
                  <c:v>40878</c:v>
                </c:pt>
                <c:pt idx="3795">
                  <c:v>40879</c:v>
                </c:pt>
                <c:pt idx="3796">
                  <c:v>40882</c:v>
                </c:pt>
                <c:pt idx="3797">
                  <c:v>40883</c:v>
                </c:pt>
                <c:pt idx="3798">
                  <c:v>40884</c:v>
                </c:pt>
                <c:pt idx="3799">
                  <c:v>40885</c:v>
                </c:pt>
                <c:pt idx="3800">
                  <c:v>40886</c:v>
                </c:pt>
                <c:pt idx="3801">
                  <c:v>40889</c:v>
                </c:pt>
                <c:pt idx="3802">
                  <c:v>40890</c:v>
                </c:pt>
                <c:pt idx="3803">
                  <c:v>40891</c:v>
                </c:pt>
                <c:pt idx="3804">
                  <c:v>40892</c:v>
                </c:pt>
                <c:pt idx="3805">
                  <c:v>40893</c:v>
                </c:pt>
                <c:pt idx="3806">
                  <c:v>40896</c:v>
                </c:pt>
                <c:pt idx="3807">
                  <c:v>40897</c:v>
                </c:pt>
                <c:pt idx="3808">
                  <c:v>40898</c:v>
                </c:pt>
                <c:pt idx="3809">
                  <c:v>40899</c:v>
                </c:pt>
                <c:pt idx="3810">
                  <c:v>40900</c:v>
                </c:pt>
                <c:pt idx="3811">
                  <c:v>40903</c:v>
                </c:pt>
                <c:pt idx="3812">
                  <c:v>40904</c:v>
                </c:pt>
                <c:pt idx="3813">
                  <c:v>40905</c:v>
                </c:pt>
                <c:pt idx="3814">
                  <c:v>40906</c:v>
                </c:pt>
                <c:pt idx="3815">
                  <c:v>40907</c:v>
                </c:pt>
                <c:pt idx="3816">
                  <c:v>40910</c:v>
                </c:pt>
                <c:pt idx="3817">
                  <c:v>40911</c:v>
                </c:pt>
                <c:pt idx="3818">
                  <c:v>40912</c:v>
                </c:pt>
                <c:pt idx="3819">
                  <c:v>40913</c:v>
                </c:pt>
                <c:pt idx="3820">
                  <c:v>40914</c:v>
                </c:pt>
                <c:pt idx="3821">
                  <c:v>40917</c:v>
                </c:pt>
                <c:pt idx="3822">
                  <c:v>40918</c:v>
                </c:pt>
                <c:pt idx="3823">
                  <c:v>40919</c:v>
                </c:pt>
                <c:pt idx="3824">
                  <c:v>40920</c:v>
                </c:pt>
                <c:pt idx="3825">
                  <c:v>40921</c:v>
                </c:pt>
                <c:pt idx="3826">
                  <c:v>40924</c:v>
                </c:pt>
                <c:pt idx="3827">
                  <c:v>40925</c:v>
                </c:pt>
                <c:pt idx="3828">
                  <c:v>40926</c:v>
                </c:pt>
                <c:pt idx="3829">
                  <c:v>40927</c:v>
                </c:pt>
                <c:pt idx="3830">
                  <c:v>40928</c:v>
                </c:pt>
                <c:pt idx="3831">
                  <c:v>40931</c:v>
                </c:pt>
                <c:pt idx="3832">
                  <c:v>40932</c:v>
                </c:pt>
                <c:pt idx="3833">
                  <c:v>40933</c:v>
                </c:pt>
                <c:pt idx="3834">
                  <c:v>40934</c:v>
                </c:pt>
                <c:pt idx="3835">
                  <c:v>40935</c:v>
                </c:pt>
                <c:pt idx="3836">
                  <c:v>40938</c:v>
                </c:pt>
                <c:pt idx="3837">
                  <c:v>40939</c:v>
                </c:pt>
                <c:pt idx="3838">
                  <c:v>40940</c:v>
                </c:pt>
                <c:pt idx="3839">
                  <c:v>40941</c:v>
                </c:pt>
                <c:pt idx="3840">
                  <c:v>40942</c:v>
                </c:pt>
                <c:pt idx="3841">
                  <c:v>40945</c:v>
                </c:pt>
                <c:pt idx="3842">
                  <c:v>40946</c:v>
                </c:pt>
                <c:pt idx="3843">
                  <c:v>40947</c:v>
                </c:pt>
                <c:pt idx="3844">
                  <c:v>40948</c:v>
                </c:pt>
                <c:pt idx="3845">
                  <c:v>40949</c:v>
                </c:pt>
                <c:pt idx="3846">
                  <c:v>40952</c:v>
                </c:pt>
                <c:pt idx="3847">
                  <c:v>40953</c:v>
                </c:pt>
                <c:pt idx="3848">
                  <c:v>40954</c:v>
                </c:pt>
                <c:pt idx="3849">
                  <c:v>40955</c:v>
                </c:pt>
                <c:pt idx="3850">
                  <c:v>40956</c:v>
                </c:pt>
                <c:pt idx="3851">
                  <c:v>40959</c:v>
                </c:pt>
                <c:pt idx="3852">
                  <c:v>40960</c:v>
                </c:pt>
                <c:pt idx="3853">
                  <c:v>40961</c:v>
                </c:pt>
                <c:pt idx="3854">
                  <c:v>40962</c:v>
                </c:pt>
                <c:pt idx="3855">
                  <c:v>40963</c:v>
                </c:pt>
                <c:pt idx="3856">
                  <c:v>40966</c:v>
                </c:pt>
                <c:pt idx="3857">
                  <c:v>40967</c:v>
                </c:pt>
                <c:pt idx="3858">
                  <c:v>40968</c:v>
                </c:pt>
                <c:pt idx="3859">
                  <c:v>40969</c:v>
                </c:pt>
                <c:pt idx="3860">
                  <c:v>40970</c:v>
                </c:pt>
                <c:pt idx="3861">
                  <c:v>40973</c:v>
                </c:pt>
                <c:pt idx="3862">
                  <c:v>40974</c:v>
                </c:pt>
                <c:pt idx="3863">
                  <c:v>40975</c:v>
                </c:pt>
                <c:pt idx="3864">
                  <c:v>40976</c:v>
                </c:pt>
                <c:pt idx="3865">
                  <c:v>40977</c:v>
                </c:pt>
                <c:pt idx="3866">
                  <c:v>40980</c:v>
                </c:pt>
                <c:pt idx="3867">
                  <c:v>40981</c:v>
                </c:pt>
                <c:pt idx="3868">
                  <c:v>40982</c:v>
                </c:pt>
                <c:pt idx="3869">
                  <c:v>40983</c:v>
                </c:pt>
                <c:pt idx="3870">
                  <c:v>40984</c:v>
                </c:pt>
                <c:pt idx="3871">
                  <c:v>40987</c:v>
                </c:pt>
                <c:pt idx="3872">
                  <c:v>40988</c:v>
                </c:pt>
                <c:pt idx="3873">
                  <c:v>40989</c:v>
                </c:pt>
                <c:pt idx="3874">
                  <c:v>40990</c:v>
                </c:pt>
                <c:pt idx="3875">
                  <c:v>40991</c:v>
                </c:pt>
                <c:pt idx="3876">
                  <c:v>40994</c:v>
                </c:pt>
                <c:pt idx="3877">
                  <c:v>40995</c:v>
                </c:pt>
                <c:pt idx="3878">
                  <c:v>40996</c:v>
                </c:pt>
                <c:pt idx="3879">
                  <c:v>40997</c:v>
                </c:pt>
                <c:pt idx="3880">
                  <c:v>40998</c:v>
                </c:pt>
                <c:pt idx="3881">
                  <c:v>41001</c:v>
                </c:pt>
                <c:pt idx="3882">
                  <c:v>41002</c:v>
                </c:pt>
                <c:pt idx="3883">
                  <c:v>41003</c:v>
                </c:pt>
                <c:pt idx="3884">
                  <c:v>41004</c:v>
                </c:pt>
                <c:pt idx="3885">
                  <c:v>41005</c:v>
                </c:pt>
                <c:pt idx="3886">
                  <c:v>41008</c:v>
                </c:pt>
                <c:pt idx="3887">
                  <c:v>41009</c:v>
                </c:pt>
                <c:pt idx="3888">
                  <c:v>41010</c:v>
                </c:pt>
                <c:pt idx="3889">
                  <c:v>41011</c:v>
                </c:pt>
                <c:pt idx="3890">
                  <c:v>41012</c:v>
                </c:pt>
                <c:pt idx="3891">
                  <c:v>41015</c:v>
                </c:pt>
                <c:pt idx="3892">
                  <c:v>41016</c:v>
                </c:pt>
                <c:pt idx="3893">
                  <c:v>41017</c:v>
                </c:pt>
                <c:pt idx="3894">
                  <c:v>41018</c:v>
                </c:pt>
                <c:pt idx="3895">
                  <c:v>41019</c:v>
                </c:pt>
                <c:pt idx="3896">
                  <c:v>41022</c:v>
                </c:pt>
                <c:pt idx="3897">
                  <c:v>41023</c:v>
                </c:pt>
                <c:pt idx="3898">
                  <c:v>41024</c:v>
                </c:pt>
                <c:pt idx="3899">
                  <c:v>41025</c:v>
                </c:pt>
                <c:pt idx="3900">
                  <c:v>41026</c:v>
                </c:pt>
                <c:pt idx="3901">
                  <c:v>41029</c:v>
                </c:pt>
                <c:pt idx="3902">
                  <c:v>41030</c:v>
                </c:pt>
                <c:pt idx="3903">
                  <c:v>41031</c:v>
                </c:pt>
                <c:pt idx="3904">
                  <c:v>41032</c:v>
                </c:pt>
                <c:pt idx="3905">
                  <c:v>41033</c:v>
                </c:pt>
                <c:pt idx="3906">
                  <c:v>41036</c:v>
                </c:pt>
                <c:pt idx="3907">
                  <c:v>41037</c:v>
                </c:pt>
                <c:pt idx="3908">
                  <c:v>41038</c:v>
                </c:pt>
                <c:pt idx="3909">
                  <c:v>41039</c:v>
                </c:pt>
                <c:pt idx="3910">
                  <c:v>41040</c:v>
                </c:pt>
                <c:pt idx="3911">
                  <c:v>41043</c:v>
                </c:pt>
                <c:pt idx="3912">
                  <c:v>41044</c:v>
                </c:pt>
                <c:pt idx="3913">
                  <c:v>41045</c:v>
                </c:pt>
                <c:pt idx="3914">
                  <c:v>41046</c:v>
                </c:pt>
                <c:pt idx="3915">
                  <c:v>41047</c:v>
                </c:pt>
                <c:pt idx="3916">
                  <c:v>41050</c:v>
                </c:pt>
                <c:pt idx="3917">
                  <c:v>41051</c:v>
                </c:pt>
                <c:pt idx="3918">
                  <c:v>41052</c:v>
                </c:pt>
                <c:pt idx="3919">
                  <c:v>41053</c:v>
                </c:pt>
                <c:pt idx="3920">
                  <c:v>41054</c:v>
                </c:pt>
                <c:pt idx="3921">
                  <c:v>41057</c:v>
                </c:pt>
                <c:pt idx="3922">
                  <c:v>41058</c:v>
                </c:pt>
                <c:pt idx="3923">
                  <c:v>41059</c:v>
                </c:pt>
                <c:pt idx="3924">
                  <c:v>41060</c:v>
                </c:pt>
                <c:pt idx="3925">
                  <c:v>41061</c:v>
                </c:pt>
                <c:pt idx="3926">
                  <c:v>41064</c:v>
                </c:pt>
                <c:pt idx="3927">
                  <c:v>41065</c:v>
                </c:pt>
                <c:pt idx="3928">
                  <c:v>41066</c:v>
                </c:pt>
                <c:pt idx="3929">
                  <c:v>41067</c:v>
                </c:pt>
                <c:pt idx="3930">
                  <c:v>41068</c:v>
                </c:pt>
                <c:pt idx="3931">
                  <c:v>41071</c:v>
                </c:pt>
                <c:pt idx="3932">
                  <c:v>41072</c:v>
                </c:pt>
                <c:pt idx="3933">
                  <c:v>41073</c:v>
                </c:pt>
                <c:pt idx="3934">
                  <c:v>41074</c:v>
                </c:pt>
                <c:pt idx="3935">
                  <c:v>41075</c:v>
                </c:pt>
                <c:pt idx="3936">
                  <c:v>41078</c:v>
                </c:pt>
                <c:pt idx="3937">
                  <c:v>41079</c:v>
                </c:pt>
                <c:pt idx="3938">
                  <c:v>41080</c:v>
                </c:pt>
                <c:pt idx="3939">
                  <c:v>41081</c:v>
                </c:pt>
                <c:pt idx="3940">
                  <c:v>41082</c:v>
                </c:pt>
                <c:pt idx="3941">
                  <c:v>41085</c:v>
                </c:pt>
                <c:pt idx="3942">
                  <c:v>41086</c:v>
                </c:pt>
                <c:pt idx="3943">
                  <c:v>41087</c:v>
                </c:pt>
                <c:pt idx="3944">
                  <c:v>41088</c:v>
                </c:pt>
                <c:pt idx="3945">
                  <c:v>41089</c:v>
                </c:pt>
                <c:pt idx="3946">
                  <c:v>41092</c:v>
                </c:pt>
                <c:pt idx="3947">
                  <c:v>41093</c:v>
                </c:pt>
                <c:pt idx="3948">
                  <c:v>41094</c:v>
                </c:pt>
                <c:pt idx="3949">
                  <c:v>41095</c:v>
                </c:pt>
                <c:pt idx="3950">
                  <c:v>41096</c:v>
                </c:pt>
                <c:pt idx="3951">
                  <c:v>41099</c:v>
                </c:pt>
                <c:pt idx="3952">
                  <c:v>41100</c:v>
                </c:pt>
                <c:pt idx="3953">
                  <c:v>41101</c:v>
                </c:pt>
                <c:pt idx="3954">
                  <c:v>41102</c:v>
                </c:pt>
                <c:pt idx="3955">
                  <c:v>41103</c:v>
                </c:pt>
                <c:pt idx="3956">
                  <c:v>41106</c:v>
                </c:pt>
                <c:pt idx="3957">
                  <c:v>41107</c:v>
                </c:pt>
                <c:pt idx="3958">
                  <c:v>41108</c:v>
                </c:pt>
                <c:pt idx="3959">
                  <c:v>41109</c:v>
                </c:pt>
                <c:pt idx="3960">
                  <c:v>41110</c:v>
                </c:pt>
                <c:pt idx="3961">
                  <c:v>41113</c:v>
                </c:pt>
                <c:pt idx="3962">
                  <c:v>41114</c:v>
                </c:pt>
                <c:pt idx="3963">
                  <c:v>41115</c:v>
                </c:pt>
                <c:pt idx="3964">
                  <c:v>41116</c:v>
                </c:pt>
                <c:pt idx="3965">
                  <c:v>41117</c:v>
                </c:pt>
                <c:pt idx="3966">
                  <c:v>41120</c:v>
                </c:pt>
                <c:pt idx="3967">
                  <c:v>41121</c:v>
                </c:pt>
                <c:pt idx="3968">
                  <c:v>41122</c:v>
                </c:pt>
                <c:pt idx="3969">
                  <c:v>41123</c:v>
                </c:pt>
                <c:pt idx="3970">
                  <c:v>41124</c:v>
                </c:pt>
                <c:pt idx="3971">
                  <c:v>41127</c:v>
                </c:pt>
                <c:pt idx="3972">
                  <c:v>41128</c:v>
                </c:pt>
                <c:pt idx="3973">
                  <c:v>41129</c:v>
                </c:pt>
                <c:pt idx="3974">
                  <c:v>41130</c:v>
                </c:pt>
                <c:pt idx="3975">
                  <c:v>41131</c:v>
                </c:pt>
                <c:pt idx="3976">
                  <c:v>41134</c:v>
                </c:pt>
                <c:pt idx="3977">
                  <c:v>41135</c:v>
                </c:pt>
                <c:pt idx="3978">
                  <c:v>41136</c:v>
                </c:pt>
                <c:pt idx="3979">
                  <c:v>41137</c:v>
                </c:pt>
                <c:pt idx="3980">
                  <c:v>41138</c:v>
                </c:pt>
                <c:pt idx="3981">
                  <c:v>41141</c:v>
                </c:pt>
                <c:pt idx="3982">
                  <c:v>41142</c:v>
                </c:pt>
                <c:pt idx="3983">
                  <c:v>41143</c:v>
                </c:pt>
                <c:pt idx="3984">
                  <c:v>41144</c:v>
                </c:pt>
                <c:pt idx="3985">
                  <c:v>41145</c:v>
                </c:pt>
                <c:pt idx="3986">
                  <c:v>41148</c:v>
                </c:pt>
                <c:pt idx="3987">
                  <c:v>41149</c:v>
                </c:pt>
                <c:pt idx="3988">
                  <c:v>41150</c:v>
                </c:pt>
                <c:pt idx="3989">
                  <c:v>41151</c:v>
                </c:pt>
                <c:pt idx="3990">
                  <c:v>41152</c:v>
                </c:pt>
                <c:pt idx="3991">
                  <c:v>41155</c:v>
                </c:pt>
                <c:pt idx="3992">
                  <c:v>41156</c:v>
                </c:pt>
                <c:pt idx="3993">
                  <c:v>41157</c:v>
                </c:pt>
                <c:pt idx="3994">
                  <c:v>41158</c:v>
                </c:pt>
                <c:pt idx="3995">
                  <c:v>41159</c:v>
                </c:pt>
                <c:pt idx="3996">
                  <c:v>41162</c:v>
                </c:pt>
                <c:pt idx="3997">
                  <c:v>41163</c:v>
                </c:pt>
                <c:pt idx="3998">
                  <c:v>41164</c:v>
                </c:pt>
                <c:pt idx="3999">
                  <c:v>41165</c:v>
                </c:pt>
                <c:pt idx="4000">
                  <c:v>41166</c:v>
                </c:pt>
                <c:pt idx="4001">
                  <c:v>41169</c:v>
                </c:pt>
                <c:pt idx="4002">
                  <c:v>41170</c:v>
                </c:pt>
                <c:pt idx="4003">
                  <c:v>41171</c:v>
                </c:pt>
                <c:pt idx="4004">
                  <c:v>41172</c:v>
                </c:pt>
                <c:pt idx="4005">
                  <c:v>41173</c:v>
                </c:pt>
                <c:pt idx="4006">
                  <c:v>41176</c:v>
                </c:pt>
                <c:pt idx="4007">
                  <c:v>41177</c:v>
                </c:pt>
                <c:pt idx="4008">
                  <c:v>41178</c:v>
                </c:pt>
                <c:pt idx="4009">
                  <c:v>41179</c:v>
                </c:pt>
                <c:pt idx="4010">
                  <c:v>41180</c:v>
                </c:pt>
                <c:pt idx="4011">
                  <c:v>41183</c:v>
                </c:pt>
                <c:pt idx="4012">
                  <c:v>41184</c:v>
                </c:pt>
                <c:pt idx="4013">
                  <c:v>41185</c:v>
                </c:pt>
                <c:pt idx="4014">
                  <c:v>41186</c:v>
                </c:pt>
                <c:pt idx="4015">
                  <c:v>41187</c:v>
                </c:pt>
                <c:pt idx="4016">
                  <c:v>41190</c:v>
                </c:pt>
                <c:pt idx="4017">
                  <c:v>41191</c:v>
                </c:pt>
                <c:pt idx="4018">
                  <c:v>41192</c:v>
                </c:pt>
                <c:pt idx="4019">
                  <c:v>41193</c:v>
                </c:pt>
                <c:pt idx="4020">
                  <c:v>41194</c:v>
                </c:pt>
                <c:pt idx="4021">
                  <c:v>41197</c:v>
                </c:pt>
                <c:pt idx="4022">
                  <c:v>41198</c:v>
                </c:pt>
                <c:pt idx="4023">
                  <c:v>41199</c:v>
                </c:pt>
                <c:pt idx="4024">
                  <c:v>41200</c:v>
                </c:pt>
                <c:pt idx="4025">
                  <c:v>41201</c:v>
                </c:pt>
                <c:pt idx="4026">
                  <c:v>41204</c:v>
                </c:pt>
                <c:pt idx="4027">
                  <c:v>41205</c:v>
                </c:pt>
                <c:pt idx="4028">
                  <c:v>41206</c:v>
                </c:pt>
                <c:pt idx="4029">
                  <c:v>41207</c:v>
                </c:pt>
                <c:pt idx="4030">
                  <c:v>41208</c:v>
                </c:pt>
                <c:pt idx="4031">
                  <c:v>41211</c:v>
                </c:pt>
                <c:pt idx="4032">
                  <c:v>41212</c:v>
                </c:pt>
                <c:pt idx="4033">
                  <c:v>41213</c:v>
                </c:pt>
                <c:pt idx="4034">
                  <c:v>41214</c:v>
                </c:pt>
                <c:pt idx="4035">
                  <c:v>41215</c:v>
                </c:pt>
                <c:pt idx="4036">
                  <c:v>41218</c:v>
                </c:pt>
                <c:pt idx="4037">
                  <c:v>41219</c:v>
                </c:pt>
                <c:pt idx="4038">
                  <c:v>41220</c:v>
                </c:pt>
                <c:pt idx="4039">
                  <c:v>41221</c:v>
                </c:pt>
                <c:pt idx="4040">
                  <c:v>41222</c:v>
                </c:pt>
                <c:pt idx="4041">
                  <c:v>41225</c:v>
                </c:pt>
                <c:pt idx="4042">
                  <c:v>41226</c:v>
                </c:pt>
                <c:pt idx="4043">
                  <c:v>41227</c:v>
                </c:pt>
                <c:pt idx="4044">
                  <c:v>41228</c:v>
                </c:pt>
                <c:pt idx="4045">
                  <c:v>41229</c:v>
                </c:pt>
                <c:pt idx="4046">
                  <c:v>41232</c:v>
                </c:pt>
                <c:pt idx="4047">
                  <c:v>41233</c:v>
                </c:pt>
                <c:pt idx="4048">
                  <c:v>41234</c:v>
                </c:pt>
                <c:pt idx="4049">
                  <c:v>41235</c:v>
                </c:pt>
                <c:pt idx="4050">
                  <c:v>41236</c:v>
                </c:pt>
                <c:pt idx="4051">
                  <c:v>41239</c:v>
                </c:pt>
                <c:pt idx="4052">
                  <c:v>41240</c:v>
                </c:pt>
                <c:pt idx="4053">
                  <c:v>41241</c:v>
                </c:pt>
                <c:pt idx="4054">
                  <c:v>41242</c:v>
                </c:pt>
                <c:pt idx="4055">
                  <c:v>41243</c:v>
                </c:pt>
                <c:pt idx="4056">
                  <c:v>41246</c:v>
                </c:pt>
                <c:pt idx="4057">
                  <c:v>41247</c:v>
                </c:pt>
                <c:pt idx="4058">
                  <c:v>41248</c:v>
                </c:pt>
                <c:pt idx="4059">
                  <c:v>41249</c:v>
                </c:pt>
                <c:pt idx="4060">
                  <c:v>41250</c:v>
                </c:pt>
                <c:pt idx="4061">
                  <c:v>41253</c:v>
                </c:pt>
                <c:pt idx="4062">
                  <c:v>41254</c:v>
                </c:pt>
                <c:pt idx="4063">
                  <c:v>41255</c:v>
                </c:pt>
                <c:pt idx="4064">
                  <c:v>41256</c:v>
                </c:pt>
                <c:pt idx="4065">
                  <c:v>41257</c:v>
                </c:pt>
                <c:pt idx="4066">
                  <c:v>41260</c:v>
                </c:pt>
                <c:pt idx="4067">
                  <c:v>41261</c:v>
                </c:pt>
                <c:pt idx="4068">
                  <c:v>41262</c:v>
                </c:pt>
                <c:pt idx="4069">
                  <c:v>41263</c:v>
                </c:pt>
                <c:pt idx="4070">
                  <c:v>41264</c:v>
                </c:pt>
                <c:pt idx="4071">
                  <c:v>41267</c:v>
                </c:pt>
                <c:pt idx="4072">
                  <c:v>41268</c:v>
                </c:pt>
                <c:pt idx="4073">
                  <c:v>41269</c:v>
                </c:pt>
                <c:pt idx="4074">
                  <c:v>41270</c:v>
                </c:pt>
                <c:pt idx="4075">
                  <c:v>41271</c:v>
                </c:pt>
                <c:pt idx="4076">
                  <c:v>41274</c:v>
                </c:pt>
                <c:pt idx="4077">
                  <c:v>41275</c:v>
                </c:pt>
                <c:pt idx="4078">
                  <c:v>41276</c:v>
                </c:pt>
                <c:pt idx="4079">
                  <c:v>41277</c:v>
                </c:pt>
                <c:pt idx="4080">
                  <c:v>41278</c:v>
                </c:pt>
                <c:pt idx="4081">
                  <c:v>41281</c:v>
                </c:pt>
                <c:pt idx="4082">
                  <c:v>41282</c:v>
                </c:pt>
                <c:pt idx="4083">
                  <c:v>41283</c:v>
                </c:pt>
                <c:pt idx="4084">
                  <c:v>41284</c:v>
                </c:pt>
                <c:pt idx="4085">
                  <c:v>41285</c:v>
                </c:pt>
                <c:pt idx="4086">
                  <c:v>41288</c:v>
                </c:pt>
                <c:pt idx="4087">
                  <c:v>41289</c:v>
                </c:pt>
                <c:pt idx="4088">
                  <c:v>41290</c:v>
                </c:pt>
                <c:pt idx="4089">
                  <c:v>41291</c:v>
                </c:pt>
                <c:pt idx="4090">
                  <c:v>41292</c:v>
                </c:pt>
                <c:pt idx="4091">
                  <c:v>41295</c:v>
                </c:pt>
                <c:pt idx="4092">
                  <c:v>41296</c:v>
                </c:pt>
                <c:pt idx="4093">
                  <c:v>41297</c:v>
                </c:pt>
                <c:pt idx="4094">
                  <c:v>41298</c:v>
                </c:pt>
                <c:pt idx="4095">
                  <c:v>41299</c:v>
                </c:pt>
                <c:pt idx="4096">
                  <c:v>41302</c:v>
                </c:pt>
                <c:pt idx="4097">
                  <c:v>41303</c:v>
                </c:pt>
                <c:pt idx="4098">
                  <c:v>41304</c:v>
                </c:pt>
                <c:pt idx="4099">
                  <c:v>41305</c:v>
                </c:pt>
                <c:pt idx="4100">
                  <c:v>41306</c:v>
                </c:pt>
                <c:pt idx="4101">
                  <c:v>41309</c:v>
                </c:pt>
                <c:pt idx="4102">
                  <c:v>41310</c:v>
                </c:pt>
                <c:pt idx="4103">
                  <c:v>41311</c:v>
                </c:pt>
                <c:pt idx="4104">
                  <c:v>41312</c:v>
                </c:pt>
                <c:pt idx="4105">
                  <c:v>41313</c:v>
                </c:pt>
                <c:pt idx="4106">
                  <c:v>41316</c:v>
                </c:pt>
                <c:pt idx="4107">
                  <c:v>41317</c:v>
                </c:pt>
                <c:pt idx="4108">
                  <c:v>41318</c:v>
                </c:pt>
                <c:pt idx="4109">
                  <c:v>41319</c:v>
                </c:pt>
                <c:pt idx="4110">
                  <c:v>41320</c:v>
                </c:pt>
                <c:pt idx="4111">
                  <c:v>41323</c:v>
                </c:pt>
                <c:pt idx="4112">
                  <c:v>41324</c:v>
                </c:pt>
                <c:pt idx="4113">
                  <c:v>41325</c:v>
                </c:pt>
                <c:pt idx="4114">
                  <c:v>41326</c:v>
                </c:pt>
                <c:pt idx="4115">
                  <c:v>41327</c:v>
                </c:pt>
                <c:pt idx="4116">
                  <c:v>41330</c:v>
                </c:pt>
                <c:pt idx="4117">
                  <c:v>41331</c:v>
                </c:pt>
                <c:pt idx="4118">
                  <c:v>41332</c:v>
                </c:pt>
                <c:pt idx="4119">
                  <c:v>41333</c:v>
                </c:pt>
                <c:pt idx="4120">
                  <c:v>41334</c:v>
                </c:pt>
                <c:pt idx="4121">
                  <c:v>41337</c:v>
                </c:pt>
                <c:pt idx="4122">
                  <c:v>41338</c:v>
                </c:pt>
                <c:pt idx="4123">
                  <c:v>41339</c:v>
                </c:pt>
                <c:pt idx="4124">
                  <c:v>41340</c:v>
                </c:pt>
                <c:pt idx="4125">
                  <c:v>41341</c:v>
                </c:pt>
                <c:pt idx="4126">
                  <c:v>41344</c:v>
                </c:pt>
                <c:pt idx="4127">
                  <c:v>41345</c:v>
                </c:pt>
                <c:pt idx="4128">
                  <c:v>41346</c:v>
                </c:pt>
                <c:pt idx="4129">
                  <c:v>41347</c:v>
                </c:pt>
                <c:pt idx="4130">
                  <c:v>41348</c:v>
                </c:pt>
                <c:pt idx="4131">
                  <c:v>41351</c:v>
                </c:pt>
                <c:pt idx="4132">
                  <c:v>41352</c:v>
                </c:pt>
                <c:pt idx="4133">
                  <c:v>41353</c:v>
                </c:pt>
                <c:pt idx="4134">
                  <c:v>41354</c:v>
                </c:pt>
                <c:pt idx="4135">
                  <c:v>41355</c:v>
                </c:pt>
                <c:pt idx="4136">
                  <c:v>41358</c:v>
                </c:pt>
                <c:pt idx="4137">
                  <c:v>41359</c:v>
                </c:pt>
                <c:pt idx="4138">
                  <c:v>41360</c:v>
                </c:pt>
                <c:pt idx="4139">
                  <c:v>41361</c:v>
                </c:pt>
                <c:pt idx="4140">
                  <c:v>41362</c:v>
                </c:pt>
                <c:pt idx="4141">
                  <c:v>41365</c:v>
                </c:pt>
                <c:pt idx="4142">
                  <c:v>41366</c:v>
                </c:pt>
                <c:pt idx="4143">
                  <c:v>41367</c:v>
                </c:pt>
                <c:pt idx="4144">
                  <c:v>41368</c:v>
                </c:pt>
                <c:pt idx="4145">
                  <c:v>41369</c:v>
                </c:pt>
                <c:pt idx="4146">
                  <c:v>41372</c:v>
                </c:pt>
                <c:pt idx="4147">
                  <c:v>41373</c:v>
                </c:pt>
                <c:pt idx="4148">
                  <c:v>41374</c:v>
                </c:pt>
                <c:pt idx="4149">
                  <c:v>41375</c:v>
                </c:pt>
                <c:pt idx="4150">
                  <c:v>41376</c:v>
                </c:pt>
                <c:pt idx="4151">
                  <c:v>41379</c:v>
                </c:pt>
                <c:pt idx="4152">
                  <c:v>41380</c:v>
                </c:pt>
                <c:pt idx="4153">
                  <c:v>41381</c:v>
                </c:pt>
                <c:pt idx="4154">
                  <c:v>41382</c:v>
                </c:pt>
                <c:pt idx="4155">
                  <c:v>41383</c:v>
                </c:pt>
                <c:pt idx="4156">
                  <c:v>41386</c:v>
                </c:pt>
                <c:pt idx="4157">
                  <c:v>41387</c:v>
                </c:pt>
                <c:pt idx="4158">
                  <c:v>41388</c:v>
                </c:pt>
                <c:pt idx="4159">
                  <c:v>41389</c:v>
                </c:pt>
                <c:pt idx="4160">
                  <c:v>41390</c:v>
                </c:pt>
                <c:pt idx="4161">
                  <c:v>41393</c:v>
                </c:pt>
                <c:pt idx="4162">
                  <c:v>41394</c:v>
                </c:pt>
                <c:pt idx="4163">
                  <c:v>41395</c:v>
                </c:pt>
                <c:pt idx="4164">
                  <c:v>41396</c:v>
                </c:pt>
                <c:pt idx="4165">
                  <c:v>41397</c:v>
                </c:pt>
                <c:pt idx="4166">
                  <c:v>41400</c:v>
                </c:pt>
                <c:pt idx="4167">
                  <c:v>41401</c:v>
                </c:pt>
                <c:pt idx="4168">
                  <c:v>41402</c:v>
                </c:pt>
                <c:pt idx="4169">
                  <c:v>41403</c:v>
                </c:pt>
                <c:pt idx="4170">
                  <c:v>41404</c:v>
                </c:pt>
                <c:pt idx="4171">
                  <c:v>41407</c:v>
                </c:pt>
                <c:pt idx="4172">
                  <c:v>41408</c:v>
                </c:pt>
                <c:pt idx="4173">
                  <c:v>41409</c:v>
                </c:pt>
                <c:pt idx="4174">
                  <c:v>41410</c:v>
                </c:pt>
                <c:pt idx="4175">
                  <c:v>41411</c:v>
                </c:pt>
                <c:pt idx="4176">
                  <c:v>41414</c:v>
                </c:pt>
                <c:pt idx="4177">
                  <c:v>41415</c:v>
                </c:pt>
                <c:pt idx="4178">
                  <c:v>41416</c:v>
                </c:pt>
                <c:pt idx="4179">
                  <c:v>41417</c:v>
                </c:pt>
                <c:pt idx="4180">
                  <c:v>41418</c:v>
                </c:pt>
                <c:pt idx="4181">
                  <c:v>41421</c:v>
                </c:pt>
                <c:pt idx="4182">
                  <c:v>41422</c:v>
                </c:pt>
                <c:pt idx="4183">
                  <c:v>41423</c:v>
                </c:pt>
                <c:pt idx="4184">
                  <c:v>41424</c:v>
                </c:pt>
                <c:pt idx="4185">
                  <c:v>41425</c:v>
                </c:pt>
                <c:pt idx="4186">
                  <c:v>41428</c:v>
                </c:pt>
                <c:pt idx="4187">
                  <c:v>41429</c:v>
                </c:pt>
                <c:pt idx="4188">
                  <c:v>41430</c:v>
                </c:pt>
                <c:pt idx="4189">
                  <c:v>41431</c:v>
                </c:pt>
                <c:pt idx="4190">
                  <c:v>41432</c:v>
                </c:pt>
                <c:pt idx="4191">
                  <c:v>41435</c:v>
                </c:pt>
                <c:pt idx="4192">
                  <c:v>41436</c:v>
                </c:pt>
                <c:pt idx="4193">
                  <c:v>41437</c:v>
                </c:pt>
                <c:pt idx="4194">
                  <c:v>41438</c:v>
                </c:pt>
                <c:pt idx="4195">
                  <c:v>41439</c:v>
                </c:pt>
                <c:pt idx="4196">
                  <c:v>41442</c:v>
                </c:pt>
                <c:pt idx="4197">
                  <c:v>41443</c:v>
                </c:pt>
                <c:pt idx="4198">
                  <c:v>41444</c:v>
                </c:pt>
                <c:pt idx="4199">
                  <c:v>41445</c:v>
                </c:pt>
                <c:pt idx="4200">
                  <c:v>41446</c:v>
                </c:pt>
                <c:pt idx="4201">
                  <c:v>41449</c:v>
                </c:pt>
                <c:pt idx="4202">
                  <c:v>41450</c:v>
                </c:pt>
                <c:pt idx="4203">
                  <c:v>41451</c:v>
                </c:pt>
                <c:pt idx="4204">
                  <c:v>41452</c:v>
                </c:pt>
                <c:pt idx="4205">
                  <c:v>41453</c:v>
                </c:pt>
                <c:pt idx="4206">
                  <c:v>41456</c:v>
                </c:pt>
                <c:pt idx="4207">
                  <c:v>41457</c:v>
                </c:pt>
                <c:pt idx="4208">
                  <c:v>41458</c:v>
                </c:pt>
                <c:pt idx="4209">
                  <c:v>41459</c:v>
                </c:pt>
                <c:pt idx="4210">
                  <c:v>41460</c:v>
                </c:pt>
                <c:pt idx="4211">
                  <c:v>41463</c:v>
                </c:pt>
                <c:pt idx="4212">
                  <c:v>41464</c:v>
                </c:pt>
                <c:pt idx="4213">
                  <c:v>41465</c:v>
                </c:pt>
                <c:pt idx="4214">
                  <c:v>41466</c:v>
                </c:pt>
                <c:pt idx="4215">
                  <c:v>41467</c:v>
                </c:pt>
                <c:pt idx="4216">
                  <c:v>41470</c:v>
                </c:pt>
                <c:pt idx="4217">
                  <c:v>41471</c:v>
                </c:pt>
                <c:pt idx="4218">
                  <c:v>41472</c:v>
                </c:pt>
                <c:pt idx="4219">
                  <c:v>41473</c:v>
                </c:pt>
                <c:pt idx="4220">
                  <c:v>41474</c:v>
                </c:pt>
                <c:pt idx="4221">
                  <c:v>41477</c:v>
                </c:pt>
                <c:pt idx="4222">
                  <c:v>41478</c:v>
                </c:pt>
                <c:pt idx="4223">
                  <c:v>41479</c:v>
                </c:pt>
                <c:pt idx="4224">
                  <c:v>41480</c:v>
                </c:pt>
                <c:pt idx="4225">
                  <c:v>41481</c:v>
                </c:pt>
                <c:pt idx="4226">
                  <c:v>41484</c:v>
                </c:pt>
                <c:pt idx="4227">
                  <c:v>41485</c:v>
                </c:pt>
                <c:pt idx="4228">
                  <c:v>41486</c:v>
                </c:pt>
                <c:pt idx="4229">
                  <c:v>41487</c:v>
                </c:pt>
                <c:pt idx="4230">
                  <c:v>41488</c:v>
                </c:pt>
                <c:pt idx="4231">
                  <c:v>41491</c:v>
                </c:pt>
                <c:pt idx="4232">
                  <c:v>41492</c:v>
                </c:pt>
                <c:pt idx="4233">
                  <c:v>41493</c:v>
                </c:pt>
                <c:pt idx="4234">
                  <c:v>41494</c:v>
                </c:pt>
                <c:pt idx="4235">
                  <c:v>41495</c:v>
                </c:pt>
                <c:pt idx="4236">
                  <c:v>41498</c:v>
                </c:pt>
                <c:pt idx="4237">
                  <c:v>41499</c:v>
                </c:pt>
                <c:pt idx="4238">
                  <c:v>41500</c:v>
                </c:pt>
                <c:pt idx="4239">
                  <c:v>41501</c:v>
                </c:pt>
                <c:pt idx="4240">
                  <c:v>41502</c:v>
                </c:pt>
                <c:pt idx="4241">
                  <c:v>41505</c:v>
                </c:pt>
                <c:pt idx="4242">
                  <c:v>41506</c:v>
                </c:pt>
                <c:pt idx="4243">
                  <c:v>41507</c:v>
                </c:pt>
                <c:pt idx="4244">
                  <c:v>41508</c:v>
                </c:pt>
                <c:pt idx="4245">
                  <c:v>41509</c:v>
                </c:pt>
                <c:pt idx="4246">
                  <c:v>41512</c:v>
                </c:pt>
                <c:pt idx="4247">
                  <c:v>41513</c:v>
                </c:pt>
                <c:pt idx="4248">
                  <c:v>41514</c:v>
                </c:pt>
                <c:pt idx="4249">
                  <c:v>41515</c:v>
                </c:pt>
                <c:pt idx="4250">
                  <c:v>41516</c:v>
                </c:pt>
                <c:pt idx="4251">
                  <c:v>41519</c:v>
                </c:pt>
                <c:pt idx="4252">
                  <c:v>41520</c:v>
                </c:pt>
                <c:pt idx="4253">
                  <c:v>41521</c:v>
                </c:pt>
                <c:pt idx="4254">
                  <c:v>41522</c:v>
                </c:pt>
                <c:pt idx="4255">
                  <c:v>41523</c:v>
                </c:pt>
                <c:pt idx="4256">
                  <c:v>41526</c:v>
                </c:pt>
                <c:pt idx="4257">
                  <c:v>41527</c:v>
                </c:pt>
                <c:pt idx="4258">
                  <c:v>41528</c:v>
                </c:pt>
                <c:pt idx="4259">
                  <c:v>41529</c:v>
                </c:pt>
                <c:pt idx="4260">
                  <c:v>41530</c:v>
                </c:pt>
                <c:pt idx="4261">
                  <c:v>41533</c:v>
                </c:pt>
                <c:pt idx="4262">
                  <c:v>41534</c:v>
                </c:pt>
                <c:pt idx="4263">
                  <c:v>41535</c:v>
                </c:pt>
                <c:pt idx="4264">
                  <c:v>41536</c:v>
                </c:pt>
                <c:pt idx="4265">
                  <c:v>41537</c:v>
                </c:pt>
                <c:pt idx="4266">
                  <c:v>41540</c:v>
                </c:pt>
                <c:pt idx="4267">
                  <c:v>41541</c:v>
                </c:pt>
                <c:pt idx="4268">
                  <c:v>41542</c:v>
                </c:pt>
                <c:pt idx="4269">
                  <c:v>41543</c:v>
                </c:pt>
                <c:pt idx="4270">
                  <c:v>41544</c:v>
                </c:pt>
                <c:pt idx="4271">
                  <c:v>41547</c:v>
                </c:pt>
                <c:pt idx="4272">
                  <c:v>41548</c:v>
                </c:pt>
                <c:pt idx="4273">
                  <c:v>41549</c:v>
                </c:pt>
                <c:pt idx="4274">
                  <c:v>41550</c:v>
                </c:pt>
                <c:pt idx="4275">
                  <c:v>41551</c:v>
                </c:pt>
                <c:pt idx="4276">
                  <c:v>41554</c:v>
                </c:pt>
                <c:pt idx="4277">
                  <c:v>41555</c:v>
                </c:pt>
                <c:pt idx="4278">
                  <c:v>41556</c:v>
                </c:pt>
                <c:pt idx="4279">
                  <c:v>41557</c:v>
                </c:pt>
                <c:pt idx="4280">
                  <c:v>41558</c:v>
                </c:pt>
                <c:pt idx="4281">
                  <c:v>41561</c:v>
                </c:pt>
                <c:pt idx="4282">
                  <c:v>41562</c:v>
                </c:pt>
                <c:pt idx="4283">
                  <c:v>41563</c:v>
                </c:pt>
                <c:pt idx="4284">
                  <c:v>41564</c:v>
                </c:pt>
                <c:pt idx="4285">
                  <c:v>41565</c:v>
                </c:pt>
                <c:pt idx="4286">
                  <c:v>41568</c:v>
                </c:pt>
                <c:pt idx="4287">
                  <c:v>41569</c:v>
                </c:pt>
                <c:pt idx="4288">
                  <c:v>41570</c:v>
                </c:pt>
                <c:pt idx="4289">
                  <c:v>41571</c:v>
                </c:pt>
                <c:pt idx="4290">
                  <c:v>41572</c:v>
                </c:pt>
                <c:pt idx="4291">
                  <c:v>41575</c:v>
                </c:pt>
                <c:pt idx="4292">
                  <c:v>41576</c:v>
                </c:pt>
                <c:pt idx="4293">
                  <c:v>41577</c:v>
                </c:pt>
                <c:pt idx="4294">
                  <c:v>41578</c:v>
                </c:pt>
                <c:pt idx="4295">
                  <c:v>41579</c:v>
                </c:pt>
                <c:pt idx="4296">
                  <c:v>41582</c:v>
                </c:pt>
                <c:pt idx="4297">
                  <c:v>41583</c:v>
                </c:pt>
                <c:pt idx="4298">
                  <c:v>41584</c:v>
                </c:pt>
                <c:pt idx="4299">
                  <c:v>41585</c:v>
                </c:pt>
                <c:pt idx="4300">
                  <c:v>41586</c:v>
                </c:pt>
                <c:pt idx="4301">
                  <c:v>41589</c:v>
                </c:pt>
                <c:pt idx="4302">
                  <c:v>41590</c:v>
                </c:pt>
                <c:pt idx="4303">
                  <c:v>41591</c:v>
                </c:pt>
                <c:pt idx="4304">
                  <c:v>41592</c:v>
                </c:pt>
                <c:pt idx="4305">
                  <c:v>41593</c:v>
                </c:pt>
                <c:pt idx="4306">
                  <c:v>41596</c:v>
                </c:pt>
                <c:pt idx="4307">
                  <c:v>41597</c:v>
                </c:pt>
                <c:pt idx="4308">
                  <c:v>41598</c:v>
                </c:pt>
                <c:pt idx="4309">
                  <c:v>41599</c:v>
                </c:pt>
                <c:pt idx="4310">
                  <c:v>41600</c:v>
                </c:pt>
                <c:pt idx="4311">
                  <c:v>41603</c:v>
                </c:pt>
                <c:pt idx="4312">
                  <c:v>41604</c:v>
                </c:pt>
                <c:pt idx="4313">
                  <c:v>41605</c:v>
                </c:pt>
                <c:pt idx="4314">
                  <c:v>41606</c:v>
                </c:pt>
                <c:pt idx="4315">
                  <c:v>41607</c:v>
                </c:pt>
                <c:pt idx="4316">
                  <c:v>41610</c:v>
                </c:pt>
                <c:pt idx="4317">
                  <c:v>41611</c:v>
                </c:pt>
                <c:pt idx="4318">
                  <c:v>41612</c:v>
                </c:pt>
                <c:pt idx="4319">
                  <c:v>41613</c:v>
                </c:pt>
                <c:pt idx="4320">
                  <c:v>41614</c:v>
                </c:pt>
                <c:pt idx="4321">
                  <c:v>41617</c:v>
                </c:pt>
                <c:pt idx="4322">
                  <c:v>41618</c:v>
                </c:pt>
                <c:pt idx="4323">
                  <c:v>41619</c:v>
                </c:pt>
                <c:pt idx="4324">
                  <c:v>41620</c:v>
                </c:pt>
                <c:pt idx="4325">
                  <c:v>41621</c:v>
                </c:pt>
                <c:pt idx="4326">
                  <c:v>41624</c:v>
                </c:pt>
                <c:pt idx="4327">
                  <c:v>41625</c:v>
                </c:pt>
                <c:pt idx="4328">
                  <c:v>41626</c:v>
                </c:pt>
                <c:pt idx="4329">
                  <c:v>41627</c:v>
                </c:pt>
                <c:pt idx="4330">
                  <c:v>41628</c:v>
                </c:pt>
                <c:pt idx="4331">
                  <c:v>41631</c:v>
                </c:pt>
                <c:pt idx="4332">
                  <c:v>41632</c:v>
                </c:pt>
                <c:pt idx="4333">
                  <c:v>41633</c:v>
                </c:pt>
                <c:pt idx="4334">
                  <c:v>41634</c:v>
                </c:pt>
                <c:pt idx="4335">
                  <c:v>41635</c:v>
                </c:pt>
                <c:pt idx="4336">
                  <c:v>41638</c:v>
                </c:pt>
                <c:pt idx="4337">
                  <c:v>41639</c:v>
                </c:pt>
                <c:pt idx="4338">
                  <c:v>41640</c:v>
                </c:pt>
                <c:pt idx="4339">
                  <c:v>41641</c:v>
                </c:pt>
                <c:pt idx="4340">
                  <c:v>41642</c:v>
                </c:pt>
                <c:pt idx="4341">
                  <c:v>41645</c:v>
                </c:pt>
                <c:pt idx="4342">
                  <c:v>41646</c:v>
                </c:pt>
                <c:pt idx="4343">
                  <c:v>41647</c:v>
                </c:pt>
                <c:pt idx="4344">
                  <c:v>41648</c:v>
                </c:pt>
                <c:pt idx="4345">
                  <c:v>41649</c:v>
                </c:pt>
                <c:pt idx="4346">
                  <c:v>41652</c:v>
                </c:pt>
                <c:pt idx="4347">
                  <c:v>41653</c:v>
                </c:pt>
                <c:pt idx="4348">
                  <c:v>41654</c:v>
                </c:pt>
                <c:pt idx="4349">
                  <c:v>41655</c:v>
                </c:pt>
                <c:pt idx="4350">
                  <c:v>41656</c:v>
                </c:pt>
                <c:pt idx="4351">
                  <c:v>41659</c:v>
                </c:pt>
                <c:pt idx="4352">
                  <c:v>41660</c:v>
                </c:pt>
                <c:pt idx="4353">
                  <c:v>41661</c:v>
                </c:pt>
                <c:pt idx="4354">
                  <c:v>41662</c:v>
                </c:pt>
                <c:pt idx="4355">
                  <c:v>41663</c:v>
                </c:pt>
                <c:pt idx="4356">
                  <c:v>41666</c:v>
                </c:pt>
                <c:pt idx="4357">
                  <c:v>41667</c:v>
                </c:pt>
                <c:pt idx="4358">
                  <c:v>41668</c:v>
                </c:pt>
                <c:pt idx="4359">
                  <c:v>41669</c:v>
                </c:pt>
                <c:pt idx="4360">
                  <c:v>41670</c:v>
                </c:pt>
                <c:pt idx="4361">
                  <c:v>41673</c:v>
                </c:pt>
                <c:pt idx="4362">
                  <c:v>41674</c:v>
                </c:pt>
                <c:pt idx="4363">
                  <c:v>41675</c:v>
                </c:pt>
                <c:pt idx="4364">
                  <c:v>41676</c:v>
                </c:pt>
                <c:pt idx="4365">
                  <c:v>41677</c:v>
                </c:pt>
                <c:pt idx="4366">
                  <c:v>41680</c:v>
                </c:pt>
                <c:pt idx="4367">
                  <c:v>41681</c:v>
                </c:pt>
                <c:pt idx="4368">
                  <c:v>41682</c:v>
                </c:pt>
                <c:pt idx="4369">
                  <c:v>41683</c:v>
                </c:pt>
                <c:pt idx="4370">
                  <c:v>41684</c:v>
                </c:pt>
                <c:pt idx="4371">
                  <c:v>41687</c:v>
                </c:pt>
                <c:pt idx="4372">
                  <c:v>41688</c:v>
                </c:pt>
                <c:pt idx="4373">
                  <c:v>41689</c:v>
                </c:pt>
                <c:pt idx="4374">
                  <c:v>41690</c:v>
                </c:pt>
                <c:pt idx="4375">
                  <c:v>41691</c:v>
                </c:pt>
                <c:pt idx="4376">
                  <c:v>41694</c:v>
                </c:pt>
                <c:pt idx="4377">
                  <c:v>41695</c:v>
                </c:pt>
                <c:pt idx="4378">
                  <c:v>41696</c:v>
                </c:pt>
                <c:pt idx="4379">
                  <c:v>41697</c:v>
                </c:pt>
                <c:pt idx="4380">
                  <c:v>41698</c:v>
                </c:pt>
                <c:pt idx="4381">
                  <c:v>41701</c:v>
                </c:pt>
                <c:pt idx="4382">
                  <c:v>41702</c:v>
                </c:pt>
                <c:pt idx="4383">
                  <c:v>41703</c:v>
                </c:pt>
                <c:pt idx="4384">
                  <c:v>41704</c:v>
                </c:pt>
                <c:pt idx="4385">
                  <c:v>41705</c:v>
                </c:pt>
                <c:pt idx="4386">
                  <c:v>41708</c:v>
                </c:pt>
                <c:pt idx="4387">
                  <c:v>41709</c:v>
                </c:pt>
                <c:pt idx="4388">
                  <c:v>41710</c:v>
                </c:pt>
                <c:pt idx="4389">
                  <c:v>41711</c:v>
                </c:pt>
                <c:pt idx="4390">
                  <c:v>41712</c:v>
                </c:pt>
                <c:pt idx="4391">
                  <c:v>41715</c:v>
                </c:pt>
                <c:pt idx="4392">
                  <c:v>41716</c:v>
                </c:pt>
                <c:pt idx="4393">
                  <c:v>41717</c:v>
                </c:pt>
                <c:pt idx="4394">
                  <c:v>41718</c:v>
                </c:pt>
                <c:pt idx="4395">
                  <c:v>41719</c:v>
                </c:pt>
                <c:pt idx="4396">
                  <c:v>41722</c:v>
                </c:pt>
                <c:pt idx="4397">
                  <c:v>41723</c:v>
                </c:pt>
                <c:pt idx="4398">
                  <c:v>41724</c:v>
                </c:pt>
                <c:pt idx="4399">
                  <c:v>41725</c:v>
                </c:pt>
                <c:pt idx="4400">
                  <c:v>41726</c:v>
                </c:pt>
                <c:pt idx="4401">
                  <c:v>41729</c:v>
                </c:pt>
                <c:pt idx="4402">
                  <c:v>41730</c:v>
                </c:pt>
                <c:pt idx="4403">
                  <c:v>41731</c:v>
                </c:pt>
                <c:pt idx="4404">
                  <c:v>41732</c:v>
                </c:pt>
                <c:pt idx="4405">
                  <c:v>41733</c:v>
                </c:pt>
                <c:pt idx="4406">
                  <c:v>41736</c:v>
                </c:pt>
                <c:pt idx="4407">
                  <c:v>41737</c:v>
                </c:pt>
                <c:pt idx="4408">
                  <c:v>41738</c:v>
                </c:pt>
                <c:pt idx="4409">
                  <c:v>41739</c:v>
                </c:pt>
                <c:pt idx="4410">
                  <c:v>41740</c:v>
                </c:pt>
                <c:pt idx="4411">
                  <c:v>41743</c:v>
                </c:pt>
                <c:pt idx="4412">
                  <c:v>41744</c:v>
                </c:pt>
                <c:pt idx="4413">
                  <c:v>41745</c:v>
                </c:pt>
                <c:pt idx="4414">
                  <c:v>41746</c:v>
                </c:pt>
                <c:pt idx="4415">
                  <c:v>41747</c:v>
                </c:pt>
                <c:pt idx="4416">
                  <c:v>41750</c:v>
                </c:pt>
                <c:pt idx="4417">
                  <c:v>41751</c:v>
                </c:pt>
                <c:pt idx="4418">
                  <c:v>41752</c:v>
                </c:pt>
                <c:pt idx="4419">
                  <c:v>41753</c:v>
                </c:pt>
                <c:pt idx="4420">
                  <c:v>41754</c:v>
                </c:pt>
                <c:pt idx="4421">
                  <c:v>41757</c:v>
                </c:pt>
                <c:pt idx="4422">
                  <c:v>41758</c:v>
                </c:pt>
                <c:pt idx="4423">
                  <c:v>41759</c:v>
                </c:pt>
                <c:pt idx="4424">
                  <c:v>41760</c:v>
                </c:pt>
                <c:pt idx="4425">
                  <c:v>41761</c:v>
                </c:pt>
                <c:pt idx="4426">
                  <c:v>41764</c:v>
                </c:pt>
                <c:pt idx="4427">
                  <c:v>41765</c:v>
                </c:pt>
                <c:pt idx="4428">
                  <c:v>41766</c:v>
                </c:pt>
                <c:pt idx="4429">
                  <c:v>41767</c:v>
                </c:pt>
                <c:pt idx="4430">
                  <c:v>41768</c:v>
                </c:pt>
                <c:pt idx="4431">
                  <c:v>41771</c:v>
                </c:pt>
                <c:pt idx="4432">
                  <c:v>41772</c:v>
                </c:pt>
                <c:pt idx="4433">
                  <c:v>41773</c:v>
                </c:pt>
                <c:pt idx="4434">
                  <c:v>41774</c:v>
                </c:pt>
                <c:pt idx="4435">
                  <c:v>41775</c:v>
                </c:pt>
                <c:pt idx="4436">
                  <c:v>41778</c:v>
                </c:pt>
                <c:pt idx="4437">
                  <c:v>41779</c:v>
                </c:pt>
                <c:pt idx="4438">
                  <c:v>41780</c:v>
                </c:pt>
                <c:pt idx="4439">
                  <c:v>41781</c:v>
                </c:pt>
                <c:pt idx="4440">
                  <c:v>41782</c:v>
                </c:pt>
                <c:pt idx="4441">
                  <c:v>41785</c:v>
                </c:pt>
                <c:pt idx="4442">
                  <c:v>41786</c:v>
                </c:pt>
                <c:pt idx="4443">
                  <c:v>41787</c:v>
                </c:pt>
                <c:pt idx="4444">
                  <c:v>41788</c:v>
                </c:pt>
                <c:pt idx="4445">
                  <c:v>41789</c:v>
                </c:pt>
                <c:pt idx="4446">
                  <c:v>41792</c:v>
                </c:pt>
                <c:pt idx="4447">
                  <c:v>41793</c:v>
                </c:pt>
                <c:pt idx="4448">
                  <c:v>41794</c:v>
                </c:pt>
                <c:pt idx="4449">
                  <c:v>41795</c:v>
                </c:pt>
                <c:pt idx="4450">
                  <c:v>41796</c:v>
                </c:pt>
                <c:pt idx="4451">
                  <c:v>41799</c:v>
                </c:pt>
                <c:pt idx="4452">
                  <c:v>41800</c:v>
                </c:pt>
                <c:pt idx="4453">
                  <c:v>41801</c:v>
                </c:pt>
                <c:pt idx="4454">
                  <c:v>41802</c:v>
                </c:pt>
                <c:pt idx="4455">
                  <c:v>41803</c:v>
                </c:pt>
                <c:pt idx="4456">
                  <c:v>41806</c:v>
                </c:pt>
                <c:pt idx="4457">
                  <c:v>41807</c:v>
                </c:pt>
                <c:pt idx="4458">
                  <c:v>41808</c:v>
                </c:pt>
                <c:pt idx="4459">
                  <c:v>41809</c:v>
                </c:pt>
                <c:pt idx="4460">
                  <c:v>41810</c:v>
                </c:pt>
                <c:pt idx="4461">
                  <c:v>41813</c:v>
                </c:pt>
                <c:pt idx="4462">
                  <c:v>41814</c:v>
                </c:pt>
                <c:pt idx="4463">
                  <c:v>41815</c:v>
                </c:pt>
                <c:pt idx="4464">
                  <c:v>41816</c:v>
                </c:pt>
                <c:pt idx="4465">
                  <c:v>41817</c:v>
                </c:pt>
                <c:pt idx="4466">
                  <c:v>41820</c:v>
                </c:pt>
                <c:pt idx="4467">
                  <c:v>41821</c:v>
                </c:pt>
                <c:pt idx="4468">
                  <c:v>41822</c:v>
                </c:pt>
                <c:pt idx="4469">
                  <c:v>41823</c:v>
                </c:pt>
                <c:pt idx="4470">
                  <c:v>41824</c:v>
                </c:pt>
                <c:pt idx="4471">
                  <c:v>41827</c:v>
                </c:pt>
                <c:pt idx="4472">
                  <c:v>41828</c:v>
                </c:pt>
                <c:pt idx="4473">
                  <c:v>41829</c:v>
                </c:pt>
                <c:pt idx="4474">
                  <c:v>41830</c:v>
                </c:pt>
                <c:pt idx="4475">
                  <c:v>41831</c:v>
                </c:pt>
                <c:pt idx="4476">
                  <c:v>41834</c:v>
                </c:pt>
                <c:pt idx="4477">
                  <c:v>41835</c:v>
                </c:pt>
                <c:pt idx="4478">
                  <c:v>41836</c:v>
                </c:pt>
                <c:pt idx="4479">
                  <c:v>41837</c:v>
                </c:pt>
                <c:pt idx="4480">
                  <c:v>41838</c:v>
                </c:pt>
                <c:pt idx="4481">
                  <c:v>41841</c:v>
                </c:pt>
                <c:pt idx="4482">
                  <c:v>41842</c:v>
                </c:pt>
                <c:pt idx="4483">
                  <c:v>41843</c:v>
                </c:pt>
                <c:pt idx="4484">
                  <c:v>41844</c:v>
                </c:pt>
                <c:pt idx="4485">
                  <c:v>41845</c:v>
                </c:pt>
                <c:pt idx="4486">
                  <c:v>41848</c:v>
                </c:pt>
                <c:pt idx="4487">
                  <c:v>41849</c:v>
                </c:pt>
                <c:pt idx="4488">
                  <c:v>41850</c:v>
                </c:pt>
                <c:pt idx="4489">
                  <c:v>41851</c:v>
                </c:pt>
                <c:pt idx="4490">
                  <c:v>41852</c:v>
                </c:pt>
                <c:pt idx="4491">
                  <c:v>41855</c:v>
                </c:pt>
                <c:pt idx="4492">
                  <c:v>41856</c:v>
                </c:pt>
                <c:pt idx="4493">
                  <c:v>41857</c:v>
                </c:pt>
                <c:pt idx="4494">
                  <c:v>41858</c:v>
                </c:pt>
                <c:pt idx="4495">
                  <c:v>41859</c:v>
                </c:pt>
                <c:pt idx="4496">
                  <c:v>41862</c:v>
                </c:pt>
                <c:pt idx="4497">
                  <c:v>41863</c:v>
                </c:pt>
                <c:pt idx="4498">
                  <c:v>41864</c:v>
                </c:pt>
                <c:pt idx="4499">
                  <c:v>41865</c:v>
                </c:pt>
                <c:pt idx="4500">
                  <c:v>41866</c:v>
                </c:pt>
                <c:pt idx="4501">
                  <c:v>41869</c:v>
                </c:pt>
                <c:pt idx="4502">
                  <c:v>41870</c:v>
                </c:pt>
                <c:pt idx="4503">
                  <c:v>41871</c:v>
                </c:pt>
                <c:pt idx="4504">
                  <c:v>41872</c:v>
                </c:pt>
                <c:pt idx="4505">
                  <c:v>41873</c:v>
                </c:pt>
                <c:pt idx="4506">
                  <c:v>41876</c:v>
                </c:pt>
                <c:pt idx="4507">
                  <c:v>41877</c:v>
                </c:pt>
                <c:pt idx="4508">
                  <c:v>41878</c:v>
                </c:pt>
                <c:pt idx="4509">
                  <c:v>41879</c:v>
                </c:pt>
                <c:pt idx="4510">
                  <c:v>41880</c:v>
                </c:pt>
                <c:pt idx="4511">
                  <c:v>41883</c:v>
                </c:pt>
                <c:pt idx="4512">
                  <c:v>41884</c:v>
                </c:pt>
                <c:pt idx="4513">
                  <c:v>41885</c:v>
                </c:pt>
                <c:pt idx="4514">
                  <c:v>41886</c:v>
                </c:pt>
                <c:pt idx="4515">
                  <c:v>41887</c:v>
                </c:pt>
                <c:pt idx="4516">
                  <c:v>41890</c:v>
                </c:pt>
                <c:pt idx="4517">
                  <c:v>41891</c:v>
                </c:pt>
                <c:pt idx="4518">
                  <c:v>41892</c:v>
                </c:pt>
                <c:pt idx="4519">
                  <c:v>41893</c:v>
                </c:pt>
                <c:pt idx="4520">
                  <c:v>41894</c:v>
                </c:pt>
                <c:pt idx="4521">
                  <c:v>41897</c:v>
                </c:pt>
                <c:pt idx="4522">
                  <c:v>41898</c:v>
                </c:pt>
                <c:pt idx="4523">
                  <c:v>41899</c:v>
                </c:pt>
                <c:pt idx="4524">
                  <c:v>41900</c:v>
                </c:pt>
                <c:pt idx="4525">
                  <c:v>41901</c:v>
                </c:pt>
                <c:pt idx="4526">
                  <c:v>41904</c:v>
                </c:pt>
                <c:pt idx="4527">
                  <c:v>41905</c:v>
                </c:pt>
                <c:pt idx="4528">
                  <c:v>41906</c:v>
                </c:pt>
                <c:pt idx="4529">
                  <c:v>41907</c:v>
                </c:pt>
                <c:pt idx="4530">
                  <c:v>41908</c:v>
                </c:pt>
                <c:pt idx="4531">
                  <c:v>41911</c:v>
                </c:pt>
                <c:pt idx="4532">
                  <c:v>41912</c:v>
                </c:pt>
                <c:pt idx="4533">
                  <c:v>41913</c:v>
                </c:pt>
                <c:pt idx="4534">
                  <c:v>41914</c:v>
                </c:pt>
                <c:pt idx="4535">
                  <c:v>41915</c:v>
                </c:pt>
                <c:pt idx="4536">
                  <c:v>41918</c:v>
                </c:pt>
                <c:pt idx="4537">
                  <c:v>41919</c:v>
                </c:pt>
                <c:pt idx="4538">
                  <c:v>41920</c:v>
                </c:pt>
                <c:pt idx="4539">
                  <c:v>41921</c:v>
                </c:pt>
                <c:pt idx="4540">
                  <c:v>41922</c:v>
                </c:pt>
                <c:pt idx="4541">
                  <c:v>41925</c:v>
                </c:pt>
                <c:pt idx="4542">
                  <c:v>41926</c:v>
                </c:pt>
                <c:pt idx="4543">
                  <c:v>41927</c:v>
                </c:pt>
                <c:pt idx="4544">
                  <c:v>41928</c:v>
                </c:pt>
                <c:pt idx="4545">
                  <c:v>41929</c:v>
                </c:pt>
                <c:pt idx="4546">
                  <c:v>41932</c:v>
                </c:pt>
                <c:pt idx="4547">
                  <c:v>41933</c:v>
                </c:pt>
                <c:pt idx="4548">
                  <c:v>41934</c:v>
                </c:pt>
                <c:pt idx="4549">
                  <c:v>41935</c:v>
                </c:pt>
                <c:pt idx="4550">
                  <c:v>41936</c:v>
                </c:pt>
                <c:pt idx="4551">
                  <c:v>41939</c:v>
                </c:pt>
                <c:pt idx="4552">
                  <c:v>41940</c:v>
                </c:pt>
                <c:pt idx="4553">
                  <c:v>41941</c:v>
                </c:pt>
                <c:pt idx="4554">
                  <c:v>41942</c:v>
                </c:pt>
                <c:pt idx="4555">
                  <c:v>41943</c:v>
                </c:pt>
                <c:pt idx="4556">
                  <c:v>41946</c:v>
                </c:pt>
                <c:pt idx="4557">
                  <c:v>41947</c:v>
                </c:pt>
                <c:pt idx="4558">
                  <c:v>41948</c:v>
                </c:pt>
                <c:pt idx="4559">
                  <c:v>41949</c:v>
                </c:pt>
                <c:pt idx="4560">
                  <c:v>41950</c:v>
                </c:pt>
                <c:pt idx="4561">
                  <c:v>41953</c:v>
                </c:pt>
                <c:pt idx="4562">
                  <c:v>41954</c:v>
                </c:pt>
                <c:pt idx="4563">
                  <c:v>41955</c:v>
                </c:pt>
                <c:pt idx="4564">
                  <c:v>41956</c:v>
                </c:pt>
                <c:pt idx="4565">
                  <c:v>41957</c:v>
                </c:pt>
                <c:pt idx="4566">
                  <c:v>41960</c:v>
                </c:pt>
                <c:pt idx="4567">
                  <c:v>41961</c:v>
                </c:pt>
                <c:pt idx="4568">
                  <c:v>41962</c:v>
                </c:pt>
                <c:pt idx="4569">
                  <c:v>41963</c:v>
                </c:pt>
                <c:pt idx="4570">
                  <c:v>41964</c:v>
                </c:pt>
                <c:pt idx="4571">
                  <c:v>41967</c:v>
                </c:pt>
                <c:pt idx="4572">
                  <c:v>41968</c:v>
                </c:pt>
                <c:pt idx="4573">
                  <c:v>41969</c:v>
                </c:pt>
                <c:pt idx="4574">
                  <c:v>41970</c:v>
                </c:pt>
                <c:pt idx="4575">
                  <c:v>41971</c:v>
                </c:pt>
                <c:pt idx="4576">
                  <c:v>41974</c:v>
                </c:pt>
                <c:pt idx="4577">
                  <c:v>41975</c:v>
                </c:pt>
                <c:pt idx="4578">
                  <c:v>41976</c:v>
                </c:pt>
                <c:pt idx="4579">
                  <c:v>41977</c:v>
                </c:pt>
                <c:pt idx="4580">
                  <c:v>41978</c:v>
                </c:pt>
                <c:pt idx="4581">
                  <c:v>41981</c:v>
                </c:pt>
                <c:pt idx="4582">
                  <c:v>41982</c:v>
                </c:pt>
                <c:pt idx="4583">
                  <c:v>41983</c:v>
                </c:pt>
                <c:pt idx="4584">
                  <c:v>41984</c:v>
                </c:pt>
                <c:pt idx="4585">
                  <c:v>41985</c:v>
                </c:pt>
                <c:pt idx="4586">
                  <c:v>41988</c:v>
                </c:pt>
                <c:pt idx="4587">
                  <c:v>41989</c:v>
                </c:pt>
                <c:pt idx="4588">
                  <c:v>41990</c:v>
                </c:pt>
                <c:pt idx="4589">
                  <c:v>41991</c:v>
                </c:pt>
                <c:pt idx="4590">
                  <c:v>41992</c:v>
                </c:pt>
                <c:pt idx="4591">
                  <c:v>41995</c:v>
                </c:pt>
                <c:pt idx="4592">
                  <c:v>41996</c:v>
                </c:pt>
                <c:pt idx="4593">
                  <c:v>41997</c:v>
                </c:pt>
                <c:pt idx="4594">
                  <c:v>41998</c:v>
                </c:pt>
                <c:pt idx="4595">
                  <c:v>41999</c:v>
                </c:pt>
                <c:pt idx="4596">
                  <c:v>42002</c:v>
                </c:pt>
                <c:pt idx="4597">
                  <c:v>42003</c:v>
                </c:pt>
                <c:pt idx="4598">
                  <c:v>42004</c:v>
                </c:pt>
                <c:pt idx="4599">
                  <c:v>42005</c:v>
                </c:pt>
                <c:pt idx="4600">
                  <c:v>42006</c:v>
                </c:pt>
                <c:pt idx="4601">
                  <c:v>42009</c:v>
                </c:pt>
                <c:pt idx="4602">
                  <c:v>42010</c:v>
                </c:pt>
                <c:pt idx="4603">
                  <c:v>42011</c:v>
                </c:pt>
                <c:pt idx="4604">
                  <c:v>42012</c:v>
                </c:pt>
                <c:pt idx="4605">
                  <c:v>42013</c:v>
                </c:pt>
                <c:pt idx="4606">
                  <c:v>42016</c:v>
                </c:pt>
                <c:pt idx="4607">
                  <c:v>42017</c:v>
                </c:pt>
                <c:pt idx="4608">
                  <c:v>42018</c:v>
                </c:pt>
                <c:pt idx="4609">
                  <c:v>42019</c:v>
                </c:pt>
                <c:pt idx="4610">
                  <c:v>42020</c:v>
                </c:pt>
                <c:pt idx="4611">
                  <c:v>42023</c:v>
                </c:pt>
                <c:pt idx="4612">
                  <c:v>42024</c:v>
                </c:pt>
                <c:pt idx="4613">
                  <c:v>42025</c:v>
                </c:pt>
                <c:pt idx="4614">
                  <c:v>42026</c:v>
                </c:pt>
                <c:pt idx="4615">
                  <c:v>42027</c:v>
                </c:pt>
                <c:pt idx="4616">
                  <c:v>42030</c:v>
                </c:pt>
                <c:pt idx="4617">
                  <c:v>42031</c:v>
                </c:pt>
                <c:pt idx="4618">
                  <c:v>42032</c:v>
                </c:pt>
                <c:pt idx="4619">
                  <c:v>42033</c:v>
                </c:pt>
                <c:pt idx="4620">
                  <c:v>42034</c:v>
                </c:pt>
                <c:pt idx="4621">
                  <c:v>42037</c:v>
                </c:pt>
                <c:pt idx="4622">
                  <c:v>42038</c:v>
                </c:pt>
                <c:pt idx="4623">
                  <c:v>42039</c:v>
                </c:pt>
                <c:pt idx="4624">
                  <c:v>42040</c:v>
                </c:pt>
                <c:pt idx="4625">
                  <c:v>42041</c:v>
                </c:pt>
                <c:pt idx="4626">
                  <c:v>42044</c:v>
                </c:pt>
                <c:pt idx="4627">
                  <c:v>42045</c:v>
                </c:pt>
                <c:pt idx="4628">
                  <c:v>42046</c:v>
                </c:pt>
                <c:pt idx="4629">
                  <c:v>42047</c:v>
                </c:pt>
                <c:pt idx="4630">
                  <c:v>42048</c:v>
                </c:pt>
                <c:pt idx="4631">
                  <c:v>42051</c:v>
                </c:pt>
                <c:pt idx="4632">
                  <c:v>42052</c:v>
                </c:pt>
                <c:pt idx="4633">
                  <c:v>42053</c:v>
                </c:pt>
                <c:pt idx="4634">
                  <c:v>42054</c:v>
                </c:pt>
                <c:pt idx="4635">
                  <c:v>42055</c:v>
                </c:pt>
                <c:pt idx="4636">
                  <c:v>42058</c:v>
                </c:pt>
                <c:pt idx="4637">
                  <c:v>42059</c:v>
                </c:pt>
                <c:pt idx="4638">
                  <c:v>42060</c:v>
                </c:pt>
                <c:pt idx="4639">
                  <c:v>42061</c:v>
                </c:pt>
                <c:pt idx="4640">
                  <c:v>42062</c:v>
                </c:pt>
                <c:pt idx="4641">
                  <c:v>42065</c:v>
                </c:pt>
                <c:pt idx="4642">
                  <c:v>42066</c:v>
                </c:pt>
                <c:pt idx="4643">
                  <c:v>42067</c:v>
                </c:pt>
                <c:pt idx="4644">
                  <c:v>42068</c:v>
                </c:pt>
                <c:pt idx="4645">
                  <c:v>42069</c:v>
                </c:pt>
                <c:pt idx="4646">
                  <c:v>42072</c:v>
                </c:pt>
                <c:pt idx="4647">
                  <c:v>42073</c:v>
                </c:pt>
                <c:pt idx="4648">
                  <c:v>42074</c:v>
                </c:pt>
                <c:pt idx="4649">
                  <c:v>42075</c:v>
                </c:pt>
                <c:pt idx="4650">
                  <c:v>42076</c:v>
                </c:pt>
                <c:pt idx="4651">
                  <c:v>42079</c:v>
                </c:pt>
                <c:pt idx="4652">
                  <c:v>42080</c:v>
                </c:pt>
                <c:pt idx="4653">
                  <c:v>42081</c:v>
                </c:pt>
                <c:pt idx="4654">
                  <c:v>42082</c:v>
                </c:pt>
                <c:pt idx="4655">
                  <c:v>42083</c:v>
                </c:pt>
                <c:pt idx="4656">
                  <c:v>42086</c:v>
                </c:pt>
                <c:pt idx="4657">
                  <c:v>42087</c:v>
                </c:pt>
                <c:pt idx="4658">
                  <c:v>42088</c:v>
                </c:pt>
                <c:pt idx="4659">
                  <c:v>42089</c:v>
                </c:pt>
                <c:pt idx="4660">
                  <c:v>42090</c:v>
                </c:pt>
                <c:pt idx="4661">
                  <c:v>42093</c:v>
                </c:pt>
                <c:pt idx="4662">
                  <c:v>42094</c:v>
                </c:pt>
                <c:pt idx="4663">
                  <c:v>42095</c:v>
                </c:pt>
                <c:pt idx="4664">
                  <c:v>42096</c:v>
                </c:pt>
                <c:pt idx="4665">
                  <c:v>42097</c:v>
                </c:pt>
                <c:pt idx="4666">
                  <c:v>42100</c:v>
                </c:pt>
                <c:pt idx="4667">
                  <c:v>42101</c:v>
                </c:pt>
                <c:pt idx="4668">
                  <c:v>42102</c:v>
                </c:pt>
                <c:pt idx="4669">
                  <c:v>42103</c:v>
                </c:pt>
                <c:pt idx="4670">
                  <c:v>42104</c:v>
                </c:pt>
                <c:pt idx="4671">
                  <c:v>42107</c:v>
                </c:pt>
                <c:pt idx="4672">
                  <c:v>42108</c:v>
                </c:pt>
                <c:pt idx="4673">
                  <c:v>42109</c:v>
                </c:pt>
                <c:pt idx="4674">
                  <c:v>42110</c:v>
                </c:pt>
                <c:pt idx="4675">
                  <c:v>42111</c:v>
                </c:pt>
                <c:pt idx="4676">
                  <c:v>42114</c:v>
                </c:pt>
                <c:pt idx="4677">
                  <c:v>42115</c:v>
                </c:pt>
                <c:pt idx="4678">
                  <c:v>42116</c:v>
                </c:pt>
                <c:pt idx="4679">
                  <c:v>42117</c:v>
                </c:pt>
                <c:pt idx="4680">
                  <c:v>42118</c:v>
                </c:pt>
                <c:pt idx="4681">
                  <c:v>42121</c:v>
                </c:pt>
                <c:pt idx="4682">
                  <c:v>42122</c:v>
                </c:pt>
                <c:pt idx="4683">
                  <c:v>42123</c:v>
                </c:pt>
                <c:pt idx="4684">
                  <c:v>42124</c:v>
                </c:pt>
                <c:pt idx="4685">
                  <c:v>42125</c:v>
                </c:pt>
                <c:pt idx="4686">
                  <c:v>42128</c:v>
                </c:pt>
                <c:pt idx="4687">
                  <c:v>42129</c:v>
                </c:pt>
                <c:pt idx="4688">
                  <c:v>42130</c:v>
                </c:pt>
                <c:pt idx="4689">
                  <c:v>42131</c:v>
                </c:pt>
                <c:pt idx="4690">
                  <c:v>42132</c:v>
                </c:pt>
                <c:pt idx="4691">
                  <c:v>42135</c:v>
                </c:pt>
                <c:pt idx="4692">
                  <c:v>42136</c:v>
                </c:pt>
                <c:pt idx="4693">
                  <c:v>42137</c:v>
                </c:pt>
                <c:pt idx="4694">
                  <c:v>42138</c:v>
                </c:pt>
                <c:pt idx="4695">
                  <c:v>42139</c:v>
                </c:pt>
                <c:pt idx="4696">
                  <c:v>42142</c:v>
                </c:pt>
                <c:pt idx="4697">
                  <c:v>42143</c:v>
                </c:pt>
                <c:pt idx="4698">
                  <c:v>42144</c:v>
                </c:pt>
                <c:pt idx="4699">
                  <c:v>42145</c:v>
                </c:pt>
                <c:pt idx="4700">
                  <c:v>42146</c:v>
                </c:pt>
                <c:pt idx="4701">
                  <c:v>42149</c:v>
                </c:pt>
                <c:pt idx="4702">
                  <c:v>42150</c:v>
                </c:pt>
                <c:pt idx="4703">
                  <c:v>42151</c:v>
                </c:pt>
                <c:pt idx="4704">
                  <c:v>42152</c:v>
                </c:pt>
                <c:pt idx="4705">
                  <c:v>42153</c:v>
                </c:pt>
                <c:pt idx="4706">
                  <c:v>42156</c:v>
                </c:pt>
                <c:pt idx="4707">
                  <c:v>42157</c:v>
                </c:pt>
                <c:pt idx="4708">
                  <c:v>42158</c:v>
                </c:pt>
                <c:pt idx="4709">
                  <c:v>42159</c:v>
                </c:pt>
                <c:pt idx="4710">
                  <c:v>42160</c:v>
                </c:pt>
                <c:pt idx="4711">
                  <c:v>42163</c:v>
                </c:pt>
                <c:pt idx="4712">
                  <c:v>42164</c:v>
                </c:pt>
                <c:pt idx="4713">
                  <c:v>42165</c:v>
                </c:pt>
                <c:pt idx="4714">
                  <c:v>42166</c:v>
                </c:pt>
                <c:pt idx="4715">
                  <c:v>42167</c:v>
                </c:pt>
                <c:pt idx="4716">
                  <c:v>42170</c:v>
                </c:pt>
                <c:pt idx="4717">
                  <c:v>42171</c:v>
                </c:pt>
                <c:pt idx="4718">
                  <c:v>42172</c:v>
                </c:pt>
                <c:pt idx="4719">
                  <c:v>42173</c:v>
                </c:pt>
                <c:pt idx="4720">
                  <c:v>42174</c:v>
                </c:pt>
                <c:pt idx="4721">
                  <c:v>42177</c:v>
                </c:pt>
                <c:pt idx="4722">
                  <c:v>42178</c:v>
                </c:pt>
                <c:pt idx="4723">
                  <c:v>42179</c:v>
                </c:pt>
                <c:pt idx="4724">
                  <c:v>42180</c:v>
                </c:pt>
                <c:pt idx="4725">
                  <c:v>42181</c:v>
                </c:pt>
                <c:pt idx="4726">
                  <c:v>42184</c:v>
                </c:pt>
                <c:pt idx="4727">
                  <c:v>42185</c:v>
                </c:pt>
                <c:pt idx="4728">
                  <c:v>42186</c:v>
                </c:pt>
                <c:pt idx="4729">
                  <c:v>42187</c:v>
                </c:pt>
                <c:pt idx="4730">
                  <c:v>42188</c:v>
                </c:pt>
                <c:pt idx="4731">
                  <c:v>42191</c:v>
                </c:pt>
                <c:pt idx="4732">
                  <c:v>42192</c:v>
                </c:pt>
                <c:pt idx="4733">
                  <c:v>42193</c:v>
                </c:pt>
                <c:pt idx="4734">
                  <c:v>42194</c:v>
                </c:pt>
                <c:pt idx="4735">
                  <c:v>42195</c:v>
                </c:pt>
                <c:pt idx="4736">
                  <c:v>42198</c:v>
                </c:pt>
                <c:pt idx="4737">
                  <c:v>42199</c:v>
                </c:pt>
                <c:pt idx="4738">
                  <c:v>42200</c:v>
                </c:pt>
                <c:pt idx="4739">
                  <c:v>42201</c:v>
                </c:pt>
                <c:pt idx="4740">
                  <c:v>42202</c:v>
                </c:pt>
                <c:pt idx="4741">
                  <c:v>42205</c:v>
                </c:pt>
                <c:pt idx="4742">
                  <c:v>42206</c:v>
                </c:pt>
                <c:pt idx="4743">
                  <c:v>42207</c:v>
                </c:pt>
                <c:pt idx="4744">
                  <c:v>42208</c:v>
                </c:pt>
                <c:pt idx="4745">
                  <c:v>42209</c:v>
                </c:pt>
                <c:pt idx="4746">
                  <c:v>42212</c:v>
                </c:pt>
                <c:pt idx="4747">
                  <c:v>42213</c:v>
                </c:pt>
                <c:pt idx="4748">
                  <c:v>42214</c:v>
                </c:pt>
                <c:pt idx="4749">
                  <c:v>42215</c:v>
                </c:pt>
                <c:pt idx="4750">
                  <c:v>42216</c:v>
                </c:pt>
                <c:pt idx="4751">
                  <c:v>42219</c:v>
                </c:pt>
                <c:pt idx="4752">
                  <c:v>42220</c:v>
                </c:pt>
                <c:pt idx="4753">
                  <c:v>42221</c:v>
                </c:pt>
                <c:pt idx="4754">
                  <c:v>42222</c:v>
                </c:pt>
                <c:pt idx="4755">
                  <c:v>42223</c:v>
                </c:pt>
                <c:pt idx="4756">
                  <c:v>42226</c:v>
                </c:pt>
                <c:pt idx="4757">
                  <c:v>42227</c:v>
                </c:pt>
                <c:pt idx="4758">
                  <c:v>42228</c:v>
                </c:pt>
                <c:pt idx="4759">
                  <c:v>42229</c:v>
                </c:pt>
                <c:pt idx="4760">
                  <c:v>42230</c:v>
                </c:pt>
                <c:pt idx="4761">
                  <c:v>42233</c:v>
                </c:pt>
                <c:pt idx="4762">
                  <c:v>42234</c:v>
                </c:pt>
                <c:pt idx="4763">
                  <c:v>42235</c:v>
                </c:pt>
                <c:pt idx="4764">
                  <c:v>42236</c:v>
                </c:pt>
                <c:pt idx="4765">
                  <c:v>42237</c:v>
                </c:pt>
                <c:pt idx="4766">
                  <c:v>42240</c:v>
                </c:pt>
                <c:pt idx="4767">
                  <c:v>42241</c:v>
                </c:pt>
                <c:pt idx="4768">
                  <c:v>42242</c:v>
                </c:pt>
                <c:pt idx="4769">
                  <c:v>42243</c:v>
                </c:pt>
                <c:pt idx="4770">
                  <c:v>42244</c:v>
                </c:pt>
                <c:pt idx="4771">
                  <c:v>42247</c:v>
                </c:pt>
                <c:pt idx="4772">
                  <c:v>42248</c:v>
                </c:pt>
                <c:pt idx="4773">
                  <c:v>42249</c:v>
                </c:pt>
                <c:pt idx="4774">
                  <c:v>42250</c:v>
                </c:pt>
                <c:pt idx="4775">
                  <c:v>42251</c:v>
                </c:pt>
                <c:pt idx="4776">
                  <c:v>42254</c:v>
                </c:pt>
                <c:pt idx="4777">
                  <c:v>42255</c:v>
                </c:pt>
                <c:pt idx="4778">
                  <c:v>42256</c:v>
                </c:pt>
                <c:pt idx="4779">
                  <c:v>42257</c:v>
                </c:pt>
                <c:pt idx="4780">
                  <c:v>42258</c:v>
                </c:pt>
                <c:pt idx="4781">
                  <c:v>42261</c:v>
                </c:pt>
                <c:pt idx="4782">
                  <c:v>42262</c:v>
                </c:pt>
                <c:pt idx="4783">
                  <c:v>42263</c:v>
                </c:pt>
                <c:pt idx="4784">
                  <c:v>42264</c:v>
                </c:pt>
                <c:pt idx="4785">
                  <c:v>42265</c:v>
                </c:pt>
                <c:pt idx="4786">
                  <c:v>42268</c:v>
                </c:pt>
                <c:pt idx="4787">
                  <c:v>42269</c:v>
                </c:pt>
                <c:pt idx="4788">
                  <c:v>42270</c:v>
                </c:pt>
                <c:pt idx="4789">
                  <c:v>42271</c:v>
                </c:pt>
                <c:pt idx="4790">
                  <c:v>42272</c:v>
                </c:pt>
                <c:pt idx="4791">
                  <c:v>42275</c:v>
                </c:pt>
                <c:pt idx="4792">
                  <c:v>42276</c:v>
                </c:pt>
                <c:pt idx="4793">
                  <c:v>42277</c:v>
                </c:pt>
                <c:pt idx="4794">
                  <c:v>42278</c:v>
                </c:pt>
                <c:pt idx="4795">
                  <c:v>42279</c:v>
                </c:pt>
                <c:pt idx="4796">
                  <c:v>42282</c:v>
                </c:pt>
                <c:pt idx="4797">
                  <c:v>42283</c:v>
                </c:pt>
                <c:pt idx="4798">
                  <c:v>42284</c:v>
                </c:pt>
                <c:pt idx="4799">
                  <c:v>42285</c:v>
                </c:pt>
                <c:pt idx="4800">
                  <c:v>42286</c:v>
                </c:pt>
                <c:pt idx="4801">
                  <c:v>42289</c:v>
                </c:pt>
                <c:pt idx="4802">
                  <c:v>42290</c:v>
                </c:pt>
                <c:pt idx="4803">
                  <c:v>42291</c:v>
                </c:pt>
                <c:pt idx="4804">
                  <c:v>42292</c:v>
                </c:pt>
                <c:pt idx="4805">
                  <c:v>42293</c:v>
                </c:pt>
                <c:pt idx="4806">
                  <c:v>42296</c:v>
                </c:pt>
                <c:pt idx="4807">
                  <c:v>42297</c:v>
                </c:pt>
                <c:pt idx="4808">
                  <c:v>42298</c:v>
                </c:pt>
                <c:pt idx="4809">
                  <c:v>42299</c:v>
                </c:pt>
                <c:pt idx="4810">
                  <c:v>42300</c:v>
                </c:pt>
                <c:pt idx="4811">
                  <c:v>42303</c:v>
                </c:pt>
                <c:pt idx="4812">
                  <c:v>42304</c:v>
                </c:pt>
                <c:pt idx="4813">
                  <c:v>42305</c:v>
                </c:pt>
                <c:pt idx="4814">
                  <c:v>42306</c:v>
                </c:pt>
                <c:pt idx="4815">
                  <c:v>42307</c:v>
                </c:pt>
                <c:pt idx="4816">
                  <c:v>42310</c:v>
                </c:pt>
                <c:pt idx="4817">
                  <c:v>42311</c:v>
                </c:pt>
                <c:pt idx="4818">
                  <c:v>42312</c:v>
                </c:pt>
                <c:pt idx="4819">
                  <c:v>42313</c:v>
                </c:pt>
                <c:pt idx="4820">
                  <c:v>42314</c:v>
                </c:pt>
                <c:pt idx="4821">
                  <c:v>42317</c:v>
                </c:pt>
                <c:pt idx="4822">
                  <c:v>42318</c:v>
                </c:pt>
                <c:pt idx="4823">
                  <c:v>42319</c:v>
                </c:pt>
                <c:pt idx="4824">
                  <c:v>42320</c:v>
                </c:pt>
                <c:pt idx="4825">
                  <c:v>42321</c:v>
                </c:pt>
                <c:pt idx="4826">
                  <c:v>42324</c:v>
                </c:pt>
                <c:pt idx="4827">
                  <c:v>42325</c:v>
                </c:pt>
                <c:pt idx="4828">
                  <c:v>42326</c:v>
                </c:pt>
                <c:pt idx="4829">
                  <c:v>42327</c:v>
                </c:pt>
                <c:pt idx="4830">
                  <c:v>42328</c:v>
                </c:pt>
                <c:pt idx="4831">
                  <c:v>42331</c:v>
                </c:pt>
                <c:pt idx="4832">
                  <c:v>42332</c:v>
                </c:pt>
                <c:pt idx="4833">
                  <c:v>42333</c:v>
                </c:pt>
                <c:pt idx="4834">
                  <c:v>42334</c:v>
                </c:pt>
                <c:pt idx="4835">
                  <c:v>42335</c:v>
                </c:pt>
                <c:pt idx="4836">
                  <c:v>42338</c:v>
                </c:pt>
                <c:pt idx="4837">
                  <c:v>42339</c:v>
                </c:pt>
                <c:pt idx="4838">
                  <c:v>42340</c:v>
                </c:pt>
                <c:pt idx="4839">
                  <c:v>42341</c:v>
                </c:pt>
                <c:pt idx="4840">
                  <c:v>42342</c:v>
                </c:pt>
                <c:pt idx="4841">
                  <c:v>42345</c:v>
                </c:pt>
                <c:pt idx="4842">
                  <c:v>42346</c:v>
                </c:pt>
                <c:pt idx="4843">
                  <c:v>42347</c:v>
                </c:pt>
                <c:pt idx="4844">
                  <c:v>42348</c:v>
                </c:pt>
                <c:pt idx="4845">
                  <c:v>42349</c:v>
                </c:pt>
                <c:pt idx="4846">
                  <c:v>42352</c:v>
                </c:pt>
                <c:pt idx="4847">
                  <c:v>42353</c:v>
                </c:pt>
                <c:pt idx="4848">
                  <c:v>42354</c:v>
                </c:pt>
                <c:pt idx="4849">
                  <c:v>42355</c:v>
                </c:pt>
                <c:pt idx="4850">
                  <c:v>42356</c:v>
                </c:pt>
                <c:pt idx="4851">
                  <c:v>42359</c:v>
                </c:pt>
                <c:pt idx="4852">
                  <c:v>42360</c:v>
                </c:pt>
                <c:pt idx="4853">
                  <c:v>42361</c:v>
                </c:pt>
                <c:pt idx="4854">
                  <c:v>42362</c:v>
                </c:pt>
                <c:pt idx="4855">
                  <c:v>42363</c:v>
                </c:pt>
                <c:pt idx="4856">
                  <c:v>42366</c:v>
                </c:pt>
                <c:pt idx="4857">
                  <c:v>42367</c:v>
                </c:pt>
                <c:pt idx="4858">
                  <c:v>42368</c:v>
                </c:pt>
                <c:pt idx="4859">
                  <c:v>42369</c:v>
                </c:pt>
                <c:pt idx="4860">
                  <c:v>42370</c:v>
                </c:pt>
                <c:pt idx="4861">
                  <c:v>42373</c:v>
                </c:pt>
                <c:pt idx="4862">
                  <c:v>42374</c:v>
                </c:pt>
                <c:pt idx="4863">
                  <c:v>42375</c:v>
                </c:pt>
                <c:pt idx="4864">
                  <c:v>42376</c:v>
                </c:pt>
                <c:pt idx="4865">
                  <c:v>42377</c:v>
                </c:pt>
                <c:pt idx="4866">
                  <c:v>42380</c:v>
                </c:pt>
                <c:pt idx="4867">
                  <c:v>42381</c:v>
                </c:pt>
                <c:pt idx="4868">
                  <c:v>42382</c:v>
                </c:pt>
                <c:pt idx="4869">
                  <c:v>42383</c:v>
                </c:pt>
                <c:pt idx="4870">
                  <c:v>42384</c:v>
                </c:pt>
                <c:pt idx="4871">
                  <c:v>42387</c:v>
                </c:pt>
                <c:pt idx="4872">
                  <c:v>42388</c:v>
                </c:pt>
                <c:pt idx="4873">
                  <c:v>42389</c:v>
                </c:pt>
                <c:pt idx="4874">
                  <c:v>42390</c:v>
                </c:pt>
                <c:pt idx="4875">
                  <c:v>42391</c:v>
                </c:pt>
                <c:pt idx="4876">
                  <c:v>42394</c:v>
                </c:pt>
                <c:pt idx="4877">
                  <c:v>42395</c:v>
                </c:pt>
                <c:pt idx="4878">
                  <c:v>42396</c:v>
                </c:pt>
                <c:pt idx="4879">
                  <c:v>42397</c:v>
                </c:pt>
                <c:pt idx="4880">
                  <c:v>42398</c:v>
                </c:pt>
                <c:pt idx="4881">
                  <c:v>42401</c:v>
                </c:pt>
                <c:pt idx="4882">
                  <c:v>42402</c:v>
                </c:pt>
                <c:pt idx="4883">
                  <c:v>42403</c:v>
                </c:pt>
                <c:pt idx="4884">
                  <c:v>42404</c:v>
                </c:pt>
                <c:pt idx="4885">
                  <c:v>42405</c:v>
                </c:pt>
                <c:pt idx="4886">
                  <c:v>42408</c:v>
                </c:pt>
                <c:pt idx="4887">
                  <c:v>42409</c:v>
                </c:pt>
                <c:pt idx="4888">
                  <c:v>42410</c:v>
                </c:pt>
                <c:pt idx="4889">
                  <c:v>42411</c:v>
                </c:pt>
                <c:pt idx="4890">
                  <c:v>42412</c:v>
                </c:pt>
                <c:pt idx="4891">
                  <c:v>42415</c:v>
                </c:pt>
                <c:pt idx="4892">
                  <c:v>42416</c:v>
                </c:pt>
                <c:pt idx="4893">
                  <c:v>42417</c:v>
                </c:pt>
                <c:pt idx="4894">
                  <c:v>42418</c:v>
                </c:pt>
                <c:pt idx="4895">
                  <c:v>42419</c:v>
                </c:pt>
                <c:pt idx="4896">
                  <c:v>42422</c:v>
                </c:pt>
                <c:pt idx="4897">
                  <c:v>42423</c:v>
                </c:pt>
                <c:pt idx="4898">
                  <c:v>42424</c:v>
                </c:pt>
                <c:pt idx="4899">
                  <c:v>42425</c:v>
                </c:pt>
                <c:pt idx="4900">
                  <c:v>42426</c:v>
                </c:pt>
                <c:pt idx="4901">
                  <c:v>42429</c:v>
                </c:pt>
                <c:pt idx="4902">
                  <c:v>42430</c:v>
                </c:pt>
                <c:pt idx="4903">
                  <c:v>42431</c:v>
                </c:pt>
                <c:pt idx="4904">
                  <c:v>42432</c:v>
                </c:pt>
                <c:pt idx="4905">
                  <c:v>42433</c:v>
                </c:pt>
                <c:pt idx="4906">
                  <c:v>42436</c:v>
                </c:pt>
                <c:pt idx="4907">
                  <c:v>42437</c:v>
                </c:pt>
                <c:pt idx="4908">
                  <c:v>42438</c:v>
                </c:pt>
                <c:pt idx="4909">
                  <c:v>42439</c:v>
                </c:pt>
                <c:pt idx="4910">
                  <c:v>42440</c:v>
                </c:pt>
                <c:pt idx="4911">
                  <c:v>42443</c:v>
                </c:pt>
                <c:pt idx="4912">
                  <c:v>42444</c:v>
                </c:pt>
                <c:pt idx="4913">
                  <c:v>42445</c:v>
                </c:pt>
                <c:pt idx="4914">
                  <c:v>42446</c:v>
                </c:pt>
                <c:pt idx="4915">
                  <c:v>42447</c:v>
                </c:pt>
                <c:pt idx="4916">
                  <c:v>42450</c:v>
                </c:pt>
                <c:pt idx="4917">
                  <c:v>42451</c:v>
                </c:pt>
                <c:pt idx="4918">
                  <c:v>42452</c:v>
                </c:pt>
                <c:pt idx="4919">
                  <c:v>42453</c:v>
                </c:pt>
                <c:pt idx="4920">
                  <c:v>42454</c:v>
                </c:pt>
                <c:pt idx="4921">
                  <c:v>42457</c:v>
                </c:pt>
                <c:pt idx="4922">
                  <c:v>42458</c:v>
                </c:pt>
                <c:pt idx="4923">
                  <c:v>42459</c:v>
                </c:pt>
                <c:pt idx="4924">
                  <c:v>42460</c:v>
                </c:pt>
                <c:pt idx="4925">
                  <c:v>42461</c:v>
                </c:pt>
                <c:pt idx="4926">
                  <c:v>42464</c:v>
                </c:pt>
                <c:pt idx="4927">
                  <c:v>42465</c:v>
                </c:pt>
                <c:pt idx="4928">
                  <c:v>42466</c:v>
                </c:pt>
                <c:pt idx="4929">
                  <c:v>42467</c:v>
                </c:pt>
                <c:pt idx="4930">
                  <c:v>42468</c:v>
                </c:pt>
                <c:pt idx="4931">
                  <c:v>42471</c:v>
                </c:pt>
                <c:pt idx="4932">
                  <c:v>42472</c:v>
                </c:pt>
                <c:pt idx="4933">
                  <c:v>42473</c:v>
                </c:pt>
                <c:pt idx="4934">
                  <c:v>42474</c:v>
                </c:pt>
                <c:pt idx="4935">
                  <c:v>42475</c:v>
                </c:pt>
                <c:pt idx="4936">
                  <c:v>42478</c:v>
                </c:pt>
                <c:pt idx="4937">
                  <c:v>42479</c:v>
                </c:pt>
                <c:pt idx="4938">
                  <c:v>42480</c:v>
                </c:pt>
                <c:pt idx="4939">
                  <c:v>42481</c:v>
                </c:pt>
                <c:pt idx="4940">
                  <c:v>42482</c:v>
                </c:pt>
                <c:pt idx="4941">
                  <c:v>42485</c:v>
                </c:pt>
                <c:pt idx="4942">
                  <c:v>42486</c:v>
                </c:pt>
                <c:pt idx="4943">
                  <c:v>42487</c:v>
                </c:pt>
                <c:pt idx="4944">
                  <c:v>42488</c:v>
                </c:pt>
                <c:pt idx="4945">
                  <c:v>42489</c:v>
                </c:pt>
                <c:pt idx="4946">
                  <c:v>42492</c:v>
                </c:pt>
                <c:pt idx="4947">
                  <c:v>42493</c:v>
                </c:pt>
                <c:pt idx="4948">
                  <c:v>42494</c:v>
                </c:pt>
                <c:pt idx="4949">
                  <c:v>42495</c:v>
                </c:pt>
                <c:pt idx="4950">
                  <c:v>42496</c:v>
                </c:pt>
                <c:pt idx="4951">
                  <c:v>42499</c:v>
                </c:pt>
                <c:pt idx="4952">
                  <c:v>42500</c:v>
                </c:pt>
                <c:pt idx="4953">
                  <c:v>42501</c:v>
                </c:pt>
                <c:pt idx="4954">
                  <c:v>42502</c:v>
                </c:pt>
                <c:pt idx="4955">
                  <c:v>42503</c:v>
                </c:pt>
                <c:pt idx="4956">
                  <c:v>42506</c:v>
                </c:pt>
                <c:pt idx="4957">
                  <c:v>42507</c:v>
                </c:pt>
                <c:pt idx="4958">
                  <c:v>42508</c:v>
                </c:pt>
                <c:pt idx="4959">
                  <c:v>42509</c:v>
                </c:pt>
                <c:pt idx="4960">
                  <c:v>42510</c:v>
                </c:pt>
                <c:pt idx="4961">
                  <c:v>42513</c:v>
                </c:pt>
                <c:pt idx="4962">
                  <c:v>42514</c:v>
                </c:pt>
                <c:pt idx="4963">
                  <c:v>42515</c:v>
                </c:pt>
                <c:pt idx="4964">
                  <c:v>42516</c:v>
                </c:pt>
                <c:pt idx="4965">
                  <c:v>42517</c:v>
                </c:pt>
                <c:pt idx="4966">
                  <c:v>42520</c:v>
                </c:pt>
                <c:pt idx="4967">
                  <c:v>42521</c:v>
                </c:pt>
                <c:pt idx="4968">
                  <c:v>42522</c:v>
                </c:pt>
                <c:pt idx="4969">
                  <c:v>42523</c:v>
                </c:pt>
                <c:pt idx="4970">
                  <c:v>42524</c:v>
                </c:pt>
                <c:pt idx="4971">
                  <c:v>42527</c:v>
                </c:pt>
                <c:pt idx="4972">
                  <c:v>42528</c:v>
                </c:pt>
                <c:pt idx="4973">
                  <c:v>42529</c:v>
                </c:pt>
                <c:pt idx="4974">
                  <c:v>42530</c:v>
                </c:pt>
                <c:pt idx="4975">
                  <c:v>42531</c:v>
                </c:pt>
                <c:pt idx="4976">
                  <c:v>42534</c:v>
                </c:pt>
                <c:pt idx="4977">
                  <c:v>42535</c:v>
                </c:pt>
                <c:pt idx="4978">
                  <c:v>42536</c:v>
                </c:pt>
                <c:pt idx="4979">
                  <c:v>42537</c:v>
                </c:pt>
                <c:pt idx="4980">
                  <c:v>42538</c:v>
                </c:pt>
                <c:pt idx="4981">
                  <c:v>42541</c:v>
                </c:pt>
                <c:pt idx="4982">
                  <c:v>42542</c:v>
                </c:pt>
                <c:pt idx="4983">
                  <c:v>42543</c:v>
                </c:pt>
                <c:pt idx="4984">
                  <c:v>42544</c:v>
                </c:pt>
                <c:pt idx="4985">
                  <c:v>42545</c:v>
                </c:pt>
                <c:pt idx="4986">
                  <c:v>42548</c:v>
                </c:pt>
                <c:pt idx="4987">
                  <c:v>42549</c:v>
                </c:pt>
                <c:pt idx="4988">
                  <c:v>42550</c:v>
                </c:pt>
                <c:pt idx="4989">
                  <c:v>42551</c:v>
                </c:pt>
                <c:pt idx="4990">
                  <c:v>42552</c:v>
                </c:pt>
                <c:pt idx="4991">
                  <c:v>42555</c:v>
                </c:pt>
                <c:pt idx="4992">
                  <c:v>42556</c:v>
                </c:pt>
                <c:pt idx="4993">
                  <c:v>42557</c:v>
                </c:pt>
                <c:pt idx="4994">
                  <c:v>42558</c:v>
                </c:pt>
                <c:pt idx="4995">
                  <c:v>42559</c:v>
                </c:pt>
                <c:pt idx="4996">
                  <c:v>42562</c:v>
                </c:pt>
                <c:pt idx="4997">
                  <c:v>42563</c:v>
                </c:pt>
                <c:pt idx="4998">
                  <c:v>42564</c:v>
                </c:pt>
                <c:pt idx="4999">
                  <c:v>42565</c:v>
                </c:pt>
                <c:pt idx="5000">
                  <c:v>42566</c:v>
                </c:pt>
                <c:pt idx="5001">
                  <c:v>42569</c:v>
                </c:pt>
                <c:pt idx="5002">
                  <c:v>42570</c:v>
                </c:pt>
                <c:pt idx="5003">
                  <c:v>42571</c:v>
                </c:pt>
                <c:pt idx="5004">
                  <c:v>42572</c:v>
                </c:pt>
                <c:pt idx="5005">
                  <c:v>42573</c:v>
                </c:pt>
                <c:pt idx="5006">
                  <c:v>42576</c:v>
                </c:pt>
                <c:pt idx="5007">
                  <c:v>42577</c:v>
                </c:pt>
                <c:pt idx="5008">
                  <c:v>42578</c:v>
                </c:pt>
                <c:pt idx="5009">
                  <c:v>42579</c:v>
                </c:pt>
                <c:pt idx="5010">
                  <c:v>42580</c:v>
                </c:pt>
                <c:pt idx="5011">
                  <c:v>42583</c:v>
                </c:pt>
                <c:pt idx="5012">
                  <c:v>42584</c:v>
                </c:pt>
                <c:pt idx="5013">
                  <c:v>42585</c:v>
                </c:pt>
                <c:pt idx="5014">
                  <c:v>42586</c:v>
                </c:pt>
                <c:pt idx="5015">
                  <c:v>42587</c:v>
                </c:pt>
                <c:pt idx="5016">
                  <c:v>42590</c:v>
                </c:pt>
                <c:pt idx="5017">
                  <c:v>42591</c:v>
                </c:pt>
                <c:pt idx="5018">
                  <c:v>42592</c:v>
                </c:pt>
                <c:pt idx="5019">
                  <c:v>42593</c:v>
                </c:pt>
                <c:pt idx="5020">
                  <c:v>42594</c:v>
                </c:pt>
                <c:pt idx="5021">
                  <c:v>42597</c:v>
                </c:pt>
                <c:pt idx="5022">
                  <c:v>42598</c:v>
                </c:pt>
                <c:pt idx="5023">
                  <c:v>42599</c:v>
                </c:pt>
                <c:pt idx="5024">
                  <c:v>42600</c:v>
                </c:pt>
                <c:pt idx="5025">
                  <c:v>42601</c:v>
                </c:pt>
                <c:pt idx="5026">
                  <c:v>42604</c:v>
                </c:pt>
                <c:pt idx="5027">
                  <c:v>42605</c:v>
                </c:pt>
                <c:pt idx="5028">
                  <c:v>42606</c:v>
                </c:pt>
                <c:pt idx="5029">
                  <c:v>42607</c:v>
                </c:pt>
                <c:pt idx="5030">
                  <c:v>42608</c:v>
                </c:pt>
                <c:pt idx="5031">
                  <c:v>42611</c:v>
                </c:pt>
                <c:pt idx="5032">
                  <c:v>42612</c:v>
                </c:pt>
                <c:pt idx="5033">
                  <c:v>42613</c:v>
                </c:pt>
                <c:pt idx="5034">
                  <c:v>42614</c:v>
                </c:pt>
                <c:pt idx="5035">
                  <c:v>42615</c:v>
                </c:pt>
                <c:pt idx="5036">
                  <c:v>42618</c:v>
                </c:pt>
                <c:pt idx="5037">
                  <c:v>42619</c:v>
                </c:pt>
                <c:pt idx="5038">
                  <c:v>42620</c:v>
                </c:pt>
                <c:pt idx="5039">
                  <c:v>42621</c:v>
                </c:pt>
                <c:pt idx="5040">
                  <c:v>42622</c:v>
                </c:pt>
                <c:pt idx="5041">
                  <c:v>42625</c:v>
                </c:pt>
                <c:pt idx="5042">
                  <c:v>42626</c:v>
                </c:pt>
                <c:pt idx="5043">
                  <c:v>42627</c:v>
                </c:pt>
                <c:pt idx="5044">
                  <c:v>42628</c:v>
                </c:pt>
                <c:pt idx="5045">
                  <c:v>42629</c:v>
                </c:pt>
                <c:pt idx="5046">
                  <c:v>42632</c:v>
                </c:pt>
                <c:pt idx="5047">
                  <c:v>42633</c:v>
                </c:pt>
                <c:pt idx="5048">
                  <c:v>42634</c:v>
                </c:pt>
                <c:pt idx="5049">
                  <c:v>42635</c:v>
                </c:pt>
                <c:pt idx="5050">
                  <c:v>42636</c:v>
                </c:pt>
                <c:pt idx="5051">
                  <c:v>42639</c:v>
                </c:pt>
                <c:pt idx="5052">
                  <c:v>42640</c:v>
                </c:pt>
                <c:pt idx="5053">
                  <c:v>42641</c:v>
                </c:pt>
                <c:pt idx="5054">
                  <c:v>42642</c:v>
                </c:pt>
                <c:pt idx="5055">
                  <c:v>42643</c:v>
                </c:pt>
                <c:pt idx="5056">
                  <c:v>42646</c:v>
                </c:pt>
                <c:pt idx="5057">
                  <c:v>42647</c:v>
                </c:pt>
                <c:pt idx="5058">
                  <c:v>42648</c:v>
                </c:pt>
                <c:pt idx="5059">
                  <c:v>42649</c:v>
                </c:pt>
                <c:pt idx="5060">
                  <c:v>42650</c:v>
                </c:pt>
                <c:pt idx="5061">
                  <c:v>42653</c:v>
                </c:pt>
                <c:pt idx="5062">
                  <c:v>42654</c:v>
                </c:pt>
                <c:pt idx="5063">
                  <c:v>42655</c:v>
                </c:pt>
                <c:pt idx="5064">
                  <c:v>42656</c:v>
                </c:pt>
                <c:pt idx="5065">
                  <c:v>42657</c:v>
                </c:pt>
                <c:pt idx="5066">
                  <c:v>42660</c:v>
                </c:pt>
                <c:pt idx="5067">
                  <c:v>42661</c:v>
                </c:pt>
                <c:pt idx="5068">
                  <c:v>42662</c:v>
                </c:pt>
                <c:pt idx="5069">
                  <c:v>42663</c:v>
                </c:pt>
                <c:pt idx="5070">
                  <c:v>42664</c:v>
                </c:pt>
                <c:pt idx="5071">
                  <c:v>42667</c:v>
                </c:pt>
                <c:pt idx="5072">
                  <c:v>42668</c:v>
                </c:pt>
                <c:pt idx="5073">
                  <c:v>42669</c:v>
                </c:pt>
                <c:pt idx="5074">
                  <c:v>42670</c:v>
                </c:pt>
                <c:pt idx="5075">
                  <c:v>42671</c:v>
                </c:pt>
                <c:pt idx="5076">
                  <c:v>42674</c:v>
                </c:pt>
                <c:pt idx="5077">
                  <c:v>42675</c:v>
                </c:pt>
                <c:pt idx="5078">
                  <c:v>42676</c:v>
                </c:pt>
                <c:pt idx="5079">
                  <c:v>42677</c:v>
                </c:pt>
                <c:pt idx="5080">
                  <c:v>42678</c:v>
                </c:pt>
                <c:pt idx="5081">
                  <c:v>42681</c:v>
                </c:pt>
                <c:pt idx="5082">
                  <c:v>42682</c:v>
                </c:pt>
                <c:pt idx="5083">
                  <c:v>42683</c:v>
                </c:pt>
                <c:pt idx="5084">
                  <c:v>42684</c:v>
                </c:pt>
                <c:pt idx="5085">
                  <c:v>42685</c:v>
                </c:pt>
                <c:pt idx="5086">
                  <c:v>42688</c:v>
                </c:pt>
                <c:pt idx="5087">
                  <c:v>42689</c:v>
                </c:pt>
                <c:pt idx="5088">
                  <c:v>42690</c:v>
                </c:pt>
                <c:pt idx="5089">
                  <c:v>42691</c:v>
                </c:pt>
                <c:pt idx="5090">
                  <c:v>42692</c:v>
                </c:pt>
                <c:pt idx="5091">
                  <c:v>42695</c:v>
                </c:pt>
                <c:pt idx="5092">
                  <c:v>42696</c:v>
                </c:pt>
                <c:pt idx="5093">
                  <c:v>42697</c:v>
                </c:pt>
                <c:pt idx="5094">
                  <c:v>42698</c:v>
                </c:pt>
                <c:pt idx="5095">
                  <c:v>42699</c:v>
                </c:pt>
                <c:pt idx="5096">
                  <c:v>42702</c:v>
                </c:pt>
                <c:pt idx="5097">
                  <c:v>42703</c:v>
                </c:pt>
                <c:pt idx="5098">
                  <c:v>42704</c:v>
                </c:pt>
                <c:pt idx="5099">
                  <c:v>42705</c:v>
                </c:pt>
                <c:pt idx="5100">
                  <c:v>42706</c:v>
                </c:pt>
                <c:pt idx="5101">
                  <c:v>42709</c:v>
                </c:pt>
                <c:pt idx="5102">
                  <c:v>42710</c:v>
                </c:pt>
                <c:pt idx="5103">
                  <c:v>42711</c:v>
                </c:pt>
                <c:pt idx="5104">
                  <c:v>42712</c:v>
                </c:pt>
                <c:pt idx="5105">
                  <c:v>42713</c:v>
                </c:pt>
                <c:pt idx="5106">
                  <c:v>42716</c:v>
                </c:pt>
                <c:pt idx="5107">
                  <c:v>42717</c:v>
                </c:pt>
                <c:pt idx="5108">
                  <c:v>42718</c:v>
                </c:pt>
                <c:pt idx="5109">
                  <c:v>42719</c:v>
                </c:pt>
                <c:pt idx="5110">
                  <c:v>42720</c:v>
                </c:pt>
                <c:pt idx="5111">
                  <c:v>42723</c:v>
                </c:pt>
                <c:pt idx="5112">
                  <c:v>42724</c:v>
                </c:pt>
                <c:pt idx="5113">
                  <c:v>42725</c:v>
                </c:pt>
                <c:pt idx="5114">
                  <c:v>42726</c:v>
                </c:pt>
                <c:pt idx="5115">
                  <c:v>42727</c:v>
                </c:pt>
                <c:pt idx="5116">
                  <c:v>42730</c:v>
                </c:pt>
                <c:pt idx="5117">
                  <c:v>42731</c:v>
                </c:pt>
                <c:pt idx="5118">
                  <c:v>42732</c:v>
                </c:pt>
                <c:pt idx="5119">
                  <c:v>42733</c:v>
                </c:pt>
                <c:pt idx="5120">
                  <c:v>42734</c:v>
                </c:pt>
                <c:pt idx="5121">
                  <c:v>42737</c:v>
                </c:pt>
                <c:pt idx="5122">
                  <c:v>42738</c:v>
                </c:pt>
                <c:pt idx="5123">
                  <c:v>42739</c:v>
                </c:pt>
                <c:pt idx="5124">
                  <c:v>42740</c:v>
                </c:pt>
                <c:pt idx="5125">
                  <c:v>42741</c:v>
                </c:pt>
                <c:pt idx="5126">
                  <c:v>42744</c:v>
                </c:pt>
                <c:pt idx="5127">
                  <c:v>42745</c:v>
                </c:pt>
                <c:pt idx="5128">
                  <c:v>42746</c:v>
                </c:pt>
                <c:pt idx="5129">
                  <c:v>42747</c:v>
                </c:pt>
                <c:pt idx="5130">
                  <c:v>42748</c:v>
                </c:pt>
                <c:pt idx="5131">
                  <c:v>42751</c:v>
                </c:pt>
                <c:pt idx="5132">
                  <c:v>42752</c:v>
                </c:pt>
                <c:pt idx="5133">
                  <c:v>42753</c:v>
                </c:pt>
                <c:pt idx="5134">
                  <c:v>42754</c:v>
                </c:pt>
                <c:pt idx="5135">
                  <c:v>42755</c:v>
                </c:pt>
                <c:pt idx="5136">
                  <c:v>42758</c:v>
                </c:pt>
                <c:pt idx="5137">
                  <c:v>42759</c:v>
                </c:pt>
                <c:pt idx="5138">
                  <c:v>42760</c:v>
                </c:pt>
                <c:pt idx="5139">
                  <c:v>42761</c:v>
                </c:pt>
                <c:pt idx="5140">
                  <c:v>42762</c:v>
                </c:pt>
                <c:pt idx="5141">
                  <c:v>42765</c:v>
                </c:pt>
                <c:pt idx="5142">
                  <c:v>42766</c:v>
                </c:pt>
                <c:pt idx="5143">
                  <c:v>42767</c:v>
                </c:pt>
                <c:pt idx="5144">
                  <c:v>42768</c:v>
                </c:pt>
                <c:pt idx="5145">
                  <c:v>42769</c:v>
                </c:pt>
                <c:pt idx="5146">
                  <c:v>42772</c:v>
                </c:pt>
                <c:pt idx="5147">
                  <c:v>42773</c:v>
                </c:pt>
                <c:pt idx="5148">
                  <c:v>42774</c:v>
                </c:pt>
                <c:pt idx="5149">
                  <c:v>42775</c:v>
                </c:pt>
                <c:pt idx="5150">
                  <c:v>42776</c:v>
                </c:pt>
                <c:pt idx="5151">
                  <c:v>42779</c:v>
                </c:pt>
                <c:pt idx="5152">
                  <c:v>42780</c:v>
                </c:pt>
                <c:pt idx="5153">
                  <c:v>42781</c:v>
                </c:pt>
                <c:pt idx="5154">
                  <c:v>42782</c:v>
                </c:pt>
                <c:pt idx="5155">
                  <c:v>42783</c:v>
                </c:pt>
                <c:pt idx="5156">
                  <c:v>42786</c:v>
                </c:pt>
                <c:pt idx="5157">
                  <c:v>42787</c:v>
                </c:pt>
                <c:pt idx="5158">
                  <c:v>42788</c:v>
                </c:pt>
                <c:pt idx="5159">
                  <c:v>42789</c:v>
                </c:pt>
                <c:pt idx="5160">
                  <c:v>42790</c:v>
                </c:pt>
                <c:pt idx="5161">
                  <c:v>42793</c:v>
                </c:pt>
                <c:pt idx="5162">
                  <c:v>42794</c:v>
                </c:pt>
                <c:pt idx="5163">
                  <c:v>42795</c:v>
                </c:pt>
                <c:pt idx="5164">
                  <c:v>42796</c:v>
                </c:pt>
                <c:pt idx="5165">
                  <c:v>42797</c:v>
                </c:pt>
                <c:pt idx="5166">
                  <c:v>42800</c:v>
                </c:pt>
                <c:pt idx="5167">
                  <c:v>42801</c:v>
                </c:pt>
                <c:pt idx="5168">
                  <c:v>42802</c:v>
                </c:pt>
                <c:pt idx="5169">
                  <c:v>42803</c:v>
                </c:pt>
                <c:pt idx="5170">
                  <c:v>42804</c:v>
                </c:pt>
                <c:pt idx="5171">
                  <c:v>42807</c:v>
                </c:pt>
                <c:pt idx="5172">
                  <c:v>42808</c:v>
                </c:pt>
                <c:pt idx="5173">
                  <c:v>42809</c:v>
                </c:pt>
                <c:pt idx="5174">
                  <c:v>42810</c:v>
                </c:pt>
                <c:pt idx="5175">
                  <c:v>42811</c:v>
                </c:pt>
                <c:pt idx="5176">
                  <c:v>42814</c:v>
                </c:pt>
                <c:pt idx="5177">
                  <c:v>42815</c:v>
                </c:pt>
                <c:pt idx="5178">
                  <c:v>42816</c:v>
                </c:pt>
                <c:pt idx="5179">
                  <c:v>42817</c:v>
                </c:pt>
                <c:pt idx="5180">
                  <c:v>42818</c:v>
                </c:pt>
                <c:pt idx="5181">
                  <c:v>42821</c:v>
                </c:pt>
                <c:pt idx="5182">
                  <c:v>42822</c:v>
                </c:pt>
                <c:pt idx="5183">
                  <c:v>42823</c:v>
                </c:pt>
                <c:pt idx="5184">
                  <c:v>42824</c:v>
                </c:pt>
                <c:pt idx="5185">
                  <c:v>42825</c:v>
                </c:pt>
                <c:pt idx="5186">
                  <c:v>42828</c:v>
                </c:pt>
                <c:pt idx="5187">
                  <c:v>42829</c:v>
                </c:pt>
                <c:pt idx="5188">
                  <c:v>42830</c:v>
                </c:pt>
                <c:pt idx="5189">
                  <c:v>42831</c:v>
                </c:pt>
                <c:pt idx="5190">
                  <c:v>42832</c:v>
                </c:pt>
                <c:pt idx="5191">
                  <c:v>42835</c:v>
                </c:pt>
                <c:pt idx="5192">
                  <c:v>42836</c:v>
                </c:pt>
                <c:pt idx="5193">
                  <c:v>42837</c:v>
                </c:pt>
                <c:pt idx="5194">
                  <c:v>42838</c:v>
                </c:pt>
                <c:pt idx="5195">
                  <c:v>42839</c:v>
                </c:pt>
                <c:pt idx="5196">
                  <c:v>42842</c:v>
                </c:pt>
                <c:pt idx="5197">
                  <c:v>42843</c:v>
                </c:pt>
                <c:pt idx="5198">
                  <c:v>42844</c:v>
                </c:pt>
                <c:pt idx="5199">
                  <c:v>42845</c:v>
                </c:pt>
                <c:pt idx="5200">
                  <c:v>42846</c:v>
                </c:pt>
                <c:pt idx="5201">
                  <c:v>42849</c:v>
                </c:pt>
                <c:pt idx="5202">
                  <c:v>42850</c:v>
                </c:pt>
                <c:pt idx="5203">
                  <c:v>42851</c:v>
                </c:pt>
                <c:pt idx="5204">
                  <c:v>42852</c:v>
                </c:pt>
                <c:pt idx="5205">
                  <c:v>42853</c:v>
                </c:pt>
                <c:pt idx="5206">
                  <c:v>42856</c:v>
                </c:pt>
                <c:pt idx="5207">
                  <c:v>42857</c:v>
                </c:pt>
                <c:pt idx="5208">
                  <c:v>42858</c:v>
                </c:pt>
                <c:pt idx="5209">
                  <c:v>42859</c:v>
                </c:pt>
                <c:pt idx="5210">
                  <c:v>42860</c:v>
                </c:pt>
                <c:pt idx="5211">
                  <c:v>42863</c:v>
                </c:pt>
                <c:pt idx="5212">
                  <c:v>42864</c:v>
                </c:pt>
                <c:pt idx="5213">
                  <c:v>42865</c:v>
                </c:pt>
                <c:pt idx="5214">
                  <c:v>42866</c:v>
                </c:pt>
                <c:pt idx="5215">
                  <c:v>42867</c:v>
                </c:pt>
                <c:pt idx="5216">
                  <c:v>42870</c:v>
                </c:pt>
                <c:pt idx="5217">
                  <c:v>42871</c:v>
                </c:pt>
                <c:pt idx="5218">
                  <c:v>42872</c:v>
                </c:pt>
                <c:pt idx="5219">
                  <c:v>42873</c:v>
                </c:pt>
                <c:pt idx="5220">
                  <c:v>42874</c:v>
                </c:pt>
                <c:pt idx="5221">
                  <c:v>42877</c:v>
                </c:pt>
                <c:pt idx="5222">
                  <c:v>42878</c:v>
                </c:pt>
                <c:pt idx="5223">
                  <c:v>42879</c:v>
                </c:pt>
                <c:pt idx="5224">
                  <c:v>42880</c:v>
                </c:pt>
                <c:pt idx="5225">
                  <c:v>42881</c:v>
                </c:pt>
                <c:pt idx="5226">
                  <c:v>42884</c:v>
                </c:pt>
                <c:pt idx="5227">
                  <c:v>42885</c:v>
                </c:pt>
                <c:pt idx="5228">
                  <c:v>42886</c:v>
                </c:pt>
                <c:pt idx="5229">
                  <c:v>42887</c:v>
                </c:pt>
                <c:pt idx="5230">
                  <c:v>42888</c:v>
                </c:pt>
                <c:pt idx="5231">
                  <c:v>42891</c:v>
                </c:pt>
                <c:pt idx="5232">
                  <c:v>42892</c:v>
                </c:pt>
                <c:pt idx="5233">
                  <c:v>42893</c:v>
                </c:pt>
                <c:pt idx="5234">
                  <c:v>42894</c:v>
                </c:pt>
                <c:pt idx="5235">
                  <c:v>42895</c:v>
                </c:pt>
                <c:pt idx="5236">
                  <c:v>42898</c:v>
                </c:pt>
                <c:pt idx="5237">
                  <c:v>42899</c:v>
                </c:pt>
                <c:pt idx="5238">
                  <c:v>42900</c:v>
                </c:pt>
                <c:pt idx="5239">
                  <c:v>42901</c:v>
                </c:pt>
                <c:pt idx="5240">
                  <c:v>42902</c:v>
                </c:pt>
                <c:pt idx="5241">
                  <c:v>42905</c:v>
                </c:pt>
                <c:pt idx="5242">
                  <c:v>42906</c:v>
                </c:pt>
                <c:pt idx="5243">
                  <c:v>42907</c:v>
                </c:pt>
                <c:pt idx="5244">
                  <c:v>42908</c:v>
                </c:pt>
                <c:pt idx="5245">
                  <c:v>42909</c:v>
                </c:pt>
                <c:pt idx="5246">
                  <c:v>42912</c:v>
                </c:pt>
                <c:pt idx="5247">
                  <c:v>42913</c:v>
                </c:pt>
                <c:pt idx="5248">
                  <c:v>42914</c:v>
                </c:pt>
                <c:pt idx="5249">
                  <c:v>42915</c:v>
                </c:pt>
                <c:pt idx="5250">
                  <c:v>42916</c:v>
                </c:pt>
                <c:pt idx="5251">
                  <c:v>42919</c:v>
                </c:pt>
                <c:pt idx="5252">
                  <c:v>42920</c:v>
                </c:pt>
                <c:pt idx="5253">
                  <c:v>42921</c:v>
                </c:pt>
                <c:pt idx="5254">
                  <c:v>42922</c:v>
                </c:pt>
                <c:pt idx="5255">
                  <c:v>42923</c:v>
                </c:pt>
                <c:pt idx="5256">
                  <c:v>42926</c:v>
                </c:pt>
                <c:pt idx="5257">
                  <c:v>42927</c:v>
                </c:pt>
                <c:pt idx="5258">
                  <c:v>42928</c:v>
                </c:pt>
                <c:pt idx="5259">
                  <c:v>42929</c:v>
                </c:pt>
                <c:pt idx="5260">
                  <c:v>42930</c:v>
                </c:pt>
                <c:pt idx="5261">
                  <c:v>42933</c:v>
                </c:pt>
                <c:pt idx="5262">
                  <c:v>42934</c:v>
                </c:pt>
                <c:pt idx="5263">
                  <c:v>42935</c:v>
                </c:pt>
                <c:pt idx="5264">
                  <c:v>42936</c:v>
                </c:pt>
                <c:pt idx="5265">
                  <c:v>42937</c:v>
                </c:pt>
                <c:pt idx="5266">
                  <c:v>42940</c:v>
                </c:pt>
                <c:pt idx="5267">
                  <c:v>42941</c:v>
                </c:pt>
                <c:pt idx="5268">
                  <c:v>42942</c:v>
                </c:pt>
                <c:pt idx="5269">
                  <c:v>42943</c:v>
                </c:pt>
                <c:pt idx="5270">
                  <c:v>42944</c:v>
                </c:pt>
                <c:pt idx="5271">
                  <c:v>42947</c:v>
                </c:pt>
                <c:pt idx="5272">
                  <c:v>42948</c:v>
                </c:pt>
                <c:pt idx="5273">
                  <c:v>42949</c:v>
                </c:pt>
                <c:pt idx="5274">
                  <c:v>42950</c:v>
                </c:pt>
                <c:pt idx="5275">
                  <c:v>42951</c:v>
                </c:pt>
                <c:pt idx="5276">
                  <c:v>42954</c:v>
                </c:pt>
                <c:pt idx="5277">
                  <c:v>42955</c:v>
                </c:pt>
                <c:pt idx="5278">
                  <c:v>42956</c:v>
                </c:pt>
                <c:pt idx="5279">
                  <c:v>42957</c:v>
                </c:pt>
                <c:pt idx="5280">
                  <c:v>42958</c:v>
                </c:pt>
                <c:pt idx="5281">
                  <c:v>42961</c:v>
                </c:pt>
                <c:pt idx="5282">
                  <c:v>42962</c:v>
                </c:pt>
                <c:pt idx="5283">
                  <c:v>42963</c:v>
                </c:pt>
                <c:pt idx="5284">
                  <c:v>42964</c:v>
                </c:pt>
                <c:pt idx="5285">
                  <c:v>42965</c:v>
                </c:pt>
                <c:pt idx="5286">
                  <c:v>42968</c:v>
                </c:pt>
                <c:pt idx="5287">
                  <c:v>42969</c:v>
                </c:pt>
                <c:pt idx="5288">
                  <c:v>42970</c:v>
                </c:pt>
                <c:pt idx="5289">
                  <c:v>42971</c:v>
                </c:pt>
                <c:pt idx="5290">
                  <c:v>42972</c:v>
                </c:pt>
                <c:pt idx="5291">
                  <c:v>42975</c:v>
                </c:pt>
                <c:pt idx="5292">
                  <c:v>42976</c:v>
                </c:pt>
                <c:pt idx="5293">
                  <c:v>42977</c:v>
                </c:pt>
                <c:pt idx="5294">
                  <c:v>42978</c:v>
                </c:pt>
                <c:pt idx="5295">
                  <c:v>42979</c:v>
                </c:pt>
                <c:pt idx="5296">
                  <c:v>42982</c:v>
                </c:pt>
                <c:pt idx="5297">
                  <c:v>42983</c:v>
                </c:pt>
                <c:pt idx="5298">
                  <c:v>42984</c:v>
                </c:pt>
                <c:pt idx="5299">
                  <c:v>42985</c:v>
                </c:pt>
                <c:pt idx="5300">
                  <c:v>42986</c:v>
                </c:pt>
                <c:pt idx="5301">
                  <c:v>42989</c:v>
                </c:pt>
                <c:pt idx="5302">
                  <c:v>42990</c:v>
                </c:pt>
                <c:pt idx="5303">
                  <c:v>42991</c:v>
                </c:pt>
                <c:pt idx="5304">
                  <c:v>42992</c:v>
                </c:pt>
                <c:pt idx="5305">
                  <c:v>42993</c:v>
                </c:pt>
                <c:pt idx="5306">
                  <c:v>42996</c:v>
                </c:pt>
                <c:pt idx="5307">
                  <c:v>42997</c:v>
                </c:pt>
                <c:pt idx="5308">
                  <c:v>42998</c:v>
                </c:pt>
                <c:pt idx="5309">
                  <c:v>42999</c:v>
                </c:pt>
                <c:pt idx="5310">
                  <c:v>43000</c:v>
                </c:pt>
                <c:pt idx="5311">
                  <c:v>43003</c:v>
                </c:pt>
                <c:pt idx="5312">
                  <c:v>43004</c:v>
                </c:pt>
                <c:pt idx="5313">
                  <c:v>43005</c:v>
                </c:pt>
                <c:pt idx="5314">
                  <c:v>43006</c:v>
                </c:pt>
                <c:pt idx="5315">
                  <c:v>43007</c:v>
                </c:pt>
                <c:pt idx="5316">
                  <c:v>43010</c:v>
                </c:pt>
                <c:pt idx="5317">
                  <c:v>43011</c:v>
                </c:pt>
                <c:pt idx="5318">
                  <c:v>43012</c:v>
                </c:pt>
                <c:pt idx="5319">
                  <c:v>43013</c:v>
                </c:pt>
                <c:pt idx="5320">
                  <c:v>43014</c:v>
                </c:pt>
                <c:pt idx="5321">
                  <c:v>43017</c:v>
                </c:pt>
                <c:pt idx="5322">
                  <c:v>43018</c:v>
                </c:pt>
                <c:pt idx="5323">
                  <c:v>43019</c:v>
                </c:pt>
                <c:pt idx="5324">
                  <c:v>43020</c:v>
                </c:pt>
                <c:pt idx="5325">
                  <c:v>43021</c:v>
                </c:pt>
                <c:pt idx="5326">
                  <c:v>43024</c:v>
                </c:pt>
                <c:pt idx="5327">
                  <c:v>43025</c:v>
                </c:pt>
                <c:pt idx="5328">
                  <c:v>43026</c:v>
                </c:pt>
                <c:pt idx="5329">
                  <c:v>43027</c:v>
                </c:pt>
                <c:pt idx="5330">
                  <c:v>43028</c:v>
                </c:pt>
                <c:pt idx="5331">
                  <c:v>43031</c:v>
                </c:pt>
                <c:pt idx="5332">
                  <c:v>43032</c:v>
                </c:pt>
                <c:pt idx="5333">
                  <c:v>43033</c:v>
                </c:pt>
                <c:pt idx="5334">
                  <c:v>43034</c:v>
                </c:pt>
                <c:pt idx="5335">
                  <c:v>43035</c:v>
                </c:pt>
                <c:pt idx="5336">
                  <c:v>43038</c:v>
                </c:pt>
                <c:pt idx="5337">
                  <c:v>43039</c:v>
                </c:pt>
                <c:pt idx="5338">
                  <c:v>43040</c:v>
                </c:pt>
                <c:pt idx="5339">
                  <c:v>43041</c:v>
                </c:pt>
                <c:pt idx="5340">
                  <c:v>43042</c:v>
                </c:pt>
                <c:pt idx="5341">
                  <c:v>43045</c:v>
                </c:pt>
                <c:pt idx="5342">
                  <c:v>43046</c:v>
                </c:pt>
                <c:pt idx="5343">
                  <c:v>43047</c:v>
                </c:pt>
                <c:pt idx="5344">
                  <c:v>43048</c:v>
                </c:pt>
                <c:pt idx="5345">
                  <c:v>43049</c:v>
                </c:pt>
                <c:pt idx="5346">
                  <c:v>43052</c:v>
                </c:pt>
                <c:pt idx="5347">
                  <c:v>43053</c:v>
                </c:pt>
                <c:pt idx="5348">
                  <c:v>43054</c:v>
                </c:pt>
                <c:pt idx="5349">
                  <c:v>43055</c:v>
                </c:pt>
                <c:pt idx="5350">
                  <c:v>43056</c:v>
                </c:pt>
                <c:pt idx="5351">
                  <c:v>43059</c:v>
                </c:pt>
                <c:pt idx="5352">
                  <c:v>43060</c:v>
                </c:pt>
                <c:pt idx="5353">
                  <c:v>43061</c:v>
                </c:pt>
                <c:pt idx="5354">
                  <c:v>43062</c:v>
                </c:pt>
                <c:pt idx="5355">
                  <c:v>43063</c:v>
                </c:pt>
                <c:pt idx="5356">
                  <c:v>43066</c:v>
                </c:pt>
                <c:pt idx="5357">
                  <c:v>43067</c:v>
                </c:pt>
                <c:pt idx="5358">
                  <c:v>43068</c:v>
                </c:pt>
                <c:pt idx="5359">
                  <c:v>43069</c:v>
                </c:pt>
                <c:pt idx="5360">
                  <c:v>43070</c:v>
                </c:pt>
                <c:pt idx="5361">
                  <c:v>43073</c:v>
                </c:pt>
                <c:pt idx="5362">
                  <c:v>43074</c:v>
                </c:pt>
                <c:pt idx="5363">
                  <c:v>43075</c:v>
                </c:pt>
                <c:pt idx="5364">
                  <c:v>43076</c:v>
                </c:pt>
                <c:pt idx="5365">
                  <c:v>43077</c:v>
                </c:pt>
                <c:pt idx="5366">
                  <c:v>43080</c:v>
                </c:pt>
                <c:pt idx="5367">
                  <c:v>43081</c:v>
                </c:pt>
                <c:pt idx="5368">
                  <c:v>43082</c:v>
                </c:pt>
                <c:pt idx="5369">
                  <c:v>43083</c:v>
                </c:pt>
                <c:pt idx="5370">
                  <c:v>43084</c:v>
                </c:pt>
                <c:pt idx="5371">
                  <c:v>43087</c:v>
                </c:pt>
                <c:pt idx="5372">
                  <c:v>43088</c:v>
                </c:pt>
                <c:pt idx="5373">
                  <c:v>43089</c:v>
                </c:pt>
                <c:pt idx="5374">
                  <c:v>43090</c:v>
                </c:pt>
                <c:pt idx="5375">
                  <c:v>43091</c:v>
                </c:pt>
                <c:pt idx="5376">
                  <c:v>43094</c:v>
                </c:pt>
                <c:pt idx="5377">
                  <c:v>43095</c:v>
                </c:pt>
                <c:pt idx="5378">
                  <c:v>43096</c:v>
                </c:pt>
                <c:pt idx="5379">
                  <c:v>43097</c:v>
                </c:pt>
                <c:pt idx="5380">
                  <c:v>43098</c:v>
                </c:pt>
                <c:pt idx="5381">
                  <c:v>43101</c:v>
                </c:pt>
                <c:pt idx="5382">
                  <c:v>43102</c:v>
                </c:pt>
                <c:pt idx="5383">
                  <c:v>43103</c:v>
                </c:pt>
                <c:pt idx="5384">
                  <c:v>43104</c:v>
                </c:pt>
                <c:pt idx="5385">
                  <c:v>43105</c:v>
                </c:pt>
                <c:pt idx="5386">
                  <c:v>43108</c:v>
                </c:pt>
                <c:pt idx="5387">
                  <c:v>43109</c:v>
                </c:pt>
                <c:pt idx="5388">
                  <c:v>43110</c:v>
                </c:pt>
                <c:pt idx="5389">
                  <c:v>43111</c:v>
                </c:pt>
                <c:pt idx="5390">
                  <c:v>43112</c:v>
                </c:pt>
                <c:pt idx="5391">
                  <c:v>43115</c:v>
                </c:pt>
                <c:pt idx="5392">
                  <c:v>43116</c:v>
                </c:pt>
                <c:pt idx="5393">
                  <c:v>43117</c:v>
                </c:pt>
                <c:pt idx="5394">
                  <c:v>43118</c:v>
                </c:pt>
                <c:pt idx="5395">
                  <c:v>43119</c:v>
                </c:pt>
                <c:pt idx="5396">
                  <c:v>43122</c:v>
                </c:pt>
                <c:pt idx="5397">
                  <c:v>43123</c:v>
                </c:pt>
                <c:pt idx="5398">
                  <c:v>43124</c:v>
                </c:pt>
                <c:pt idx="5399">
                  <c:v>43125</c:v>
                </c:pt>
                <c:pt idx="5400">
                  <c:v>43126</c:v>
                </c:pt>
                <c:pt idx="5401">
                  <c:v>43129</c:v>
                </c:pt>
                <c:pt idx="5402">
                  <c:v>43130</c:v>
                </c:pt>
                <c:pt idx="5403">
                  <c:v>43131</c:v>
                </c:pt>
                <c:pt idx="5404">
                  <c:v>43132</c:v>
                </c:pt>
                <c:pt idx="5405">
                  <c:v>43133</c:v>
                </c:pt>
                <c:pt idx="5406">
                  <c:v>43136</c:v>
                </c:pt>
                <c:pt idx="5407">
                  <c:v>43137</c:v>
                </c:pt>
                <c:pt idx="5408">
                  <c:v>43138</c:v>
                </c:pt>
                <c:pt idx="5409">
                  <c:v>43139</c:v>
                </c:pt>
                <c:pt idx="5410">
                  <c:v>43140</c:v>
                </c:pt>
                <c:pt idx="5411">
                  <c:v>43143</c:v>
                </c:pt>
                <c:pt idx="5412">
                  <c:v>43144</c:v>
                </c:pt>
                <c:pt idx="5413">
                  <c:v>43145</c:v>
                </c:pt>
                <c:pt idx="5414">
                  <c:v>43146</c:v>
                </c:pt>
                <c:pt idx="5415">
                  <c:v>43147</c:v>
                </c:pt>
                <c:pt idx="5416">
                  <c:v>43150</c:v>
                </c:pt>
                <c:pt idx="5417">
                  <c:v>43151</c:v>
                </c:pt>
                <c:pt idx="5418">
                  <c:v>43152</c:v>
                </c:pt>
                <c:pt idx="5419">
                  <c:v>43153</c:v>
                </c:pt>
                <c:pt idx="5420">
                  <c:v>43154</c:v>
                </c:pt>
                <c:pt idx="5421">
                  <c:v>43157</c:v>
                </c:pt>
                <c:pt idx="5422">
                  <c:v>43158</c:v>
                </c:pt>
                <c:pt idx="5423">
                  <c:v>43159</c:v>
                </c:pt>
                <c:pt idx="5424">
                  <c:v>43160</c:v>
                </c:pt>
                <c:pt idx="5425">
                  <c:v>43161</c:v>
                </c:pt>
                <c:pt idx="5426">
                  <c:v>43164</c:v>
                </c:pt>
                <c:pt idx="5427">
                  <c:v>43165</c:v>
                </c:pt>
                <c:pt idx="5428">
                  <c:v>43166</c:v>
                </c:pt>
                <c:pt idx="5429">
                  <c:v>43167</c:v>
                </c:pt>
                <c:pt idx="5430">
                  <c:v>43168</c:v>
                </c:pt>
                <c:pt idx="5431">
                  <c:v>43171</c:v>
                </c:pt>
                <c:pt idx="5432">
                  <c:v>43172</c:v>
                </c:pt>
                <c:pt idx="5433">
                  <c:v>43173</c:v>
                </c:pt>
                <c:pt idx="5434">
                  <c:v>43174</c:v>
                </c:pt>
                <c:pt idx="5435">
                  <c:v>43175</c:v>
                </c:pt>
                <c:pt idx="5436">
                  <c:v>43178</c:v>
                </c:pt>
                <c:pt idx="5437">
                  <c:v>43179</c:v>
                </c:pt>
                <c:pt idx="5438">
                  <c:v>43180</c:v>
                </c:pt>
                <c:pt idx="5439">
                  <c:v>43181</c:v>
                </c:pt>
                <c:pt idx="5440">
                  <c:v>43182</c:v>
                </c:pt>
                <c:pt idx="5441">
                  <c:v>43185</c:v>
                </c:pt>
                <c:pt idx="5442">
                  <c:v>43186</c:v>
                </c:pt>
                <c:pt idx="5443">
                  <c:v>43187</c:v>
                </c:pt>
                <c:pt idx="5444">
                  <c:v>43188</c:v>
                </c:pt>
                <c:pt idx="5445">
                  <c:v>43189</c:v>
                </c:pt>
                <c:pt idx="5446">
                  <c:v>43192</c:v>
                </c:pt>
                <c:pt idx="5447">
                  <c:v>43193</c:v>
                </c:pt>
                <c:pt idx="5448">
                  <c:v>43194</c:v>
                </c:pt>
                <c:pt idx="5449">
                  <c:v>43195</c:v>
                </c:pt>
                <c:pt idx="5450">
                  <c:v>43196</c:v>
                </c:pt>
                <c:pt idx="5451">
                  <c:v>43199</c:v>
                </c:pt>
                <c:pt idx="5452">
                  <c:v>43200</c:v>
                </c:pt>
                <c:pt idx="5453">
                  <c:v>43201</c:v>
                </c:pt>
                <c:pt idx="5454">
                  <c:v>43202</c:v>
                </c:pt>
                <c:pt idx="5455">
                  <c:v>43203</c:v>
                </c:pt>
                <c:pt idx="5456">
                  <c:v>43206</c:v>
                </c:pt>
                <c:pt idx="5457">
                  <c:v>43207</c:v>
                </c:pt>
                <c:pt idx="5458">
                  <c:v>43208</c:v>
                </c:pt>
                <c:pt idx="5459">
                  <c:v>43209</c:v>
                </c:pt>
                <c:pt idx="5460">
                  <c:v>43210</c:v>
                </c:pt>
                <c:pt idx="5461">
                  <c:v>43213</c:v>
                </c:pt>
                <c:pt idx="5462">
                  <c:v>43214</c:v>
                </c:pt>
                <c:pt idx="5463">
                  <c:v>43215</c:v>
                </c:pt>
                <c:pt idx="5464">
                  <c:v>43216</c:v>
                </c:pt>
                <c:pt idx="5465">
                  <c:v>43217</c:v>
                </c:pt>
                <c:pt idx="5466">
                  <c:v>43220</c:v>
                </c:pt>
                <c:pt idx="5467">
                  <c:v>43221</c:v>
                </c:pt>
                <c:pt idx="5468">
                  <c:v>43222</c:v>
                </c:pt>
                <c:pt idx="5469">
                  <c:v>43223</c:v>
                </c:pt>
                <c:pt idx="5470">
                  <c:v>43224</c:v>
                </c:pt>
                <c:pt idx="5471">
                  <c:v>43227</c:v>
                </c:pt>
                <c:pt idx="5472">
                  <c:v>43228</c:v>
                </c:pt>
                <c:pt idx="5473">
                  <c:v>43229</c:v>
                </c:pt>
                <c:pt idx="5474">
                  <c:v>43230</c:v>
                </c:pt>
                <c:pt idx="5475">
                  <c:v>43231</c:v>
                </c:pt>
                <c:pt idx="5476">
                  <c:v>43234</c:v>
                </c:pt>
                <c:pt idx="5477">
                  <c:v>43235</c:v>
                </c:pt>
                <c:pt idx="5478">
                  <c:v>43236</c:v>
                </c:pt>
                <c:pt idx="5479">
                  <c:v>43237</c:v>
                </c:pt>
                <c:pt idx="5480">
                  <c:v>43238</c:v>
                </c:pt>
                <c:pt idx="5481">
                  <c:v>43241</c:v>
                </c:pt>
                <c:pt idx="5482">
                  <c:v>43242</c:v>
                </c:pt>
                <c:pt idx="5483">
                  <c:v>43243</c:v>
                </c:pt>
                <c:pt idx="5484">
                  <c:v>43244</c:v>
                </c:pt>
                <c:pt idx="5485">
                  <c:v>43245</c:v>
                </c:pt>
                <c:pt idx="5486">
                  <c:v>43248</c:v>
                </c:pt>
                <c:pt idx="5487">
                  <c:v>43249</c:v>
                </c:pt>
                <c:pt idx="5488">
                  <c:v>43250</c:v>
                </c:pt>
                <c:pt idx="5489">
                  <c:v>43251</c:v>
                </c:pt>
                <c:pt idx="5490">
                  <c:v>43252</c:v>
                </c:pt>
                <c:pt idx="5491">
                  <c:v>43255</c:v>
                </c:pt>
                <c:pt idx="5492">
                  <c:v>43256</c:v>
                </c:pt>
                <c:pt idx="5493">
                  <c:v>43257</c:v>
                </c:pt>
                <c:pt idx="5494">
                  <c:v>43258</c:v>
                </c:pt>
                <c:pt idx="5495">
                  <c:v>43259</c:v>
                </c:pt>
                <c:pt idx="5496">
                  <c:v>43262</c:v>
                </c:pt>
                <c:pt idx="5497">
                  <c:v>43263</c:v>
                </c:pt>
                <c:pt idx="5498">
                  <c:v>43264</c:v>
                </c:pt>
                <c:pt idx="5499">
                  <c:v>43265</c:v>
                </c:pt>
                <c:pt idx="5500">
                  <c:v>43266</c:v>
                </c:pt>
                <c:pt idx="5501">
                  <c:v>43269</c:v>
                </c:pt>
                <c:pt idx="5502">
                  <c:v>43270</c:v>
                </c:pt>
                <c:pt idx="5503">
                  <c:v>43271</c:v>
                </c:pt>
                <c:pt idx="5504">
                  <c:v>43272</c:v>
                </c:pt>
                <c:pt idx="5505">
                  <c:v>43273</c:v>
                </c:pt>
                <c:pt idx="5506">
                  <c:v>43276</c:v>
                </c:pt>
                <c:pt idx="5507">
                  <c:v>43277</c:v>
                </c:pt>
                <c:pt idx="5508">
                  <c:v>43278</c:v>
                </c:pt>
                <c:pt idx="5509">
                  <c:v>43279</c:v>
                </c:pt>
                <c:pt idx="5510">
                  <c:v>43280</c:v>
                </c:pt>
                <c:pt idx="5511">
                  <c:v>43283</c:v>
                </c:pt>
                <c:pt idx="5512">
                  <c:v>43284</c:v>
                </c:pt>
                <c:pt idx="5513">
                  <c:v>43285</c:v>
                </c:pt>
                <c:pt idx="5514">
                  <c:v>43286</c:v>
                </c:pt>
                <c:pt idx="5515">
                  <c:v>43287</c:v>
                </c:pt>
                <c:pt idx="5516">
                  <c:v>43290</c:v>
                </c:pt>
                <c:pt idx="5517">
                  <c:v>43291</c:v>
                </c:pt>
                <c:pt idx="5518">
                  <c:v>43292</c:v>
                </c:pt>
                <c:pt idx="5519">
                  <c:v>43293</c:v>
                </c:pt>
                <c:pt idx="5520">
                  <c:v>43294</c:v>
                </c:pt>
                <c:pt idx="5521">
                  <c:v>43297</c:v>
                </c:pt>
                <c:pt idx="5522">
                  <c:v>43298</c:v>
                </c:pt>
                <c:pt idx="5523">
                  <c:v>43299</c:v>
                </c:pt>
                <c:pt idx="5524">
                  <c:v>43300</c:v>
                </c:pt>
                <c:pt idx="5525">
                  <c:v>43301</c:v>
                </c:pt>
                <c:pt idx="5526">
                  <c:v>43304</c:v>
                </c:pt>
                <c:pt idx="5527">
                  <c:v>43305</c:v>
                </c:pt>
                <c:pt idx="5528">
                  <c:v>43306</c:v>
                </c:pt>
                <c:pt idx="5529">
                  <c:v>43307</c:v>
                </c:pt>
                <c:pt idx="5530">
                  <c:v>43308</c:v>
                </c:pt>
                <c:pt idx="5531">
                  <c:v>43311</c:v>
                </c:pt>
                <c:pt idx="5532">
                  <c:v>43312</c:v>
                </c:pt>
                <c:pt idx="5533">
                  <c:v>43313</c:v>
                </c:pt>
                <c:pt idx="5534">
                  <c:v>43314</c:v>
                </c:pt>
                <c:pt idx="5535">
                  <c:v>43315</c:v>
                </c:pt>
                <c:pt idx="5536">
                  <c:v>43318</c:v>
                </c:pt>
                <c:pt idx="5537">
                  <c:v>43319</c:v>
                </c:pt>
                <c:pt idx="5538">
                  <c:v>43320</c:v>
                </c:pt>
                <c:pt idx="5539">
                  <c:v>43321</c:v>
                </c:pt>
                <c:pt idx="5540">
                  <c:v>43322</c:v>
                </c:pt>
                <c:pt idx="5541">
                  <c:v>43325</c:v>
                </c:pt>
                <c:pt idx="5542">
                  <c:v>43326</c:v>
                </c:pt>
                <c:pt idx="5543">
                  <c:v>43327</c:v>
                </c:pt>
                <c:pt idx="5544">
                  <c:v>43328</c:v>
                </c:pt>
                <c:pt idx="5545">
                  <c:v>43329</c:v>
                </c:pt>
                <c:pt idx="5546">
                  <c:v>43332</c:v>
                </c:pt>
                <c:pt idx="5547">
                  <c:v>43333</c:v>
                </c:pt>
                <c:pt idx="5548">
                  <c:v>43334</c:v>
                </c:pt>
                <c:pt idx="5549">
                  <c:v>43335</c:v>
                </c:pt>
                <c:pt idx="5550">
                  <c:v>43336</c:v>
                </c:pt>
                <c:pt idx="5551">
                  <c:v>43339</c:v>
                </c:pt>
                <c:pt idx="5552">
                  <c:v>43340</c:v>
                </c:pt>
                <c:pt idx="5553">
                  <c:v>43341</c:v>
                </c:pt>
                <c:pt idx="5554">
                  <c:v>43342</c:v>
                </c:pt>
                <c:pt idx="5555">
                  <c:v>43343</c:v>
                </c:pt>
                <c:pt idx="5556">
                  <c:v>43346</c:v>
                </c:pt>
                <c:pt idx="5557">
                  <c:v>43347</c:v>
                </c:pt>
                <c:pt idx="5558">
                  <c:v>43348</c:v>
                </c:pt>
                <c:pt idx="5559">
                  <c:v>43349</c:v>
                </c:pt>
                <c:pt idx="5560">
                  <c:v>43350</c:v>
                </c:pt>
                <c:pt idx="5561">
                  <c:v>43353</c:v>
                </c:pt>
                <c:pt idx="5562">
                  <c:v>43354</c:v>
                </c:pt>
                <c:pt idx="5563">
                  <c:v>43355</c:v>
                </c:pt>
                <c:pt idx="5564">
                  <c:v>43356</c:v>
                </c:pt>
                <c:pt idx="5565">
                  <c:v>43357</c:v>
                </c:pt>
                <c:pt idx="5566">
                  <c:v>43360</c:v>
                </c:pt>
                <c:pt idx="5567">
                  <c:v>43361</c:v>
                </c:pt>
                <c:pt idx="5568">
                  <c:v>43362</c:v>
                </c:pt>
                <c:pt idx="5569">
                  <c:v>43363</c:v>
                </c:pt>
                <c:pt idx="5570">
                  <c:v>43364</c:v>
                </c:pt>
                <c:pt idx="5571">
                  <c:v>43367</c:v>
                </c:pt>
                <c:pt idx="5572">
                  <c:v>43368</c:v>
                </c:pt>
                <c:pt idx="5573">
                  <c:v>43369</c:v>
                </c:pt>
                <c:pt idx="5574">
                  <c:v>43370</c:v>
                </c:pt>
                <c:pt idx="5575">
                  <c:v>43371</c:v>
                </c:pt>
                <c:pt idx="5576">
                  <c:v>43374</c:v>
                </c:pt>
                <c:pt idx="5577">
                  <c:v>43375</c:v>
                </c:pt>
                <c:pt idx="5578">
                  <c:v>43376</c:v>
                </c:pt>
                <c:pt idx="5579">
                  <c:v>43377</c:v>
                </c:pt>
                <c:pt idx="5580">
                  <c:v>43378</c:v>
                </c:pt>
                <c:pt idx="5581">
                  <c:v>43381</c:v>
                </c:pt>
                <c:pt idx="5582">
                  <c:v>43382</c:v>
                </c:pt>
                <c:pt idx="5583">
                  <c:v>43383</c:v>
                </c:pt>
                <c:pt idx="5584">
                  <c:v>43384</c:v>
                </c:pt>
                <c:pt idx="5585">
                  <c:v>43385</c:v>
                </c:pt>
                <c:pt idx="5586">
                  <c:v>43388</c:v>
                </c:pt>
                <c:pt idx="5587">
                  <c:v>43389</c:v>
                </c:pt>
                <c:pt idx="5588">
                  <c:v>43390</c:v>
                </c:pt>
                <c:pt idx="5589">
                  <c:v>43391</c:v>
                </c:pt>
                <c:pt idx="5590">
                  <c:v>43392</c:v>
                </c:pt>
                <c:pt idx="5591">
                  <c:v>43395</c:v>
                </c:pt>
                <c:pt idx="5592">
                  <c:v>43396</c:v>
                </c:pt>
                <c:pt idx="5593">
                  <c:v>43397</c:v>
                </c:pt>
                <c:pt idx="5594">
                  <c:v>43398</c:v>
                </c:pt>
                <c:pt idx="5595">
                  <c:v>43399</c:v>
                </c:pt>
                <c:pt idx="5596">
                  <c:v>43402</c:v>
                </c:pt>
                <c:pt idx="5597">
                  <c:v>43403</c:v>
                </c:pt>
                <c:pt idx="5598">
                  <c:v>43404</c:v>
                </c:pt>
                <c:pt idx="5599">
                  <c:v>43405</c:v>
                </c:pt>
                <c:pt idx="5600">
                  <c:v>43406</c:v>
                </c:pt>
                <c:pt idx="5601">
                  <c:v>43409</c:v>
                </c:pt>
                <c:pt idx="5602">
                  <c:v>43410</c:v>
                </c:pt>
                <c:pt idx="5603">
                  <c:v>43411</c:v>
                </c:pt>
                <c:pt idx="5604">
                  <c:v>43412</c:v>
                </c:pt>
                <c:pt idx="5605">
                  <c:v>43413</c:v>
                </c:pt>
                <c:pt idx="5606">
                  <c:v>43416</c:v>
                </c:pt>
                <c:pt idx="5607">
                  <c:v>43417</c:v>
                </c:pt>
                <c:pt idx="5608">
                  <c:v>43418</c:v>
                </c:pt>
                <c:pt idx="5609">
                  <c:v>43419</c:v>
                </c:pt>
                <c:pt idx="5610">
                  <c:v>43420</c:v>
                </c:pt>
                <c:pt idx="5611">
                  <c:v>43423</c:v>
                </c:pt>
                <c:pt idx="5612">
                  <c:v>43424</c:v>
                </c:pt>
                <c:pt idx="5613">
                  <c:v>43425</c:v>
                </c:pt>
                <c:pt idx="5614">
                  <c:v>43426</c:v>
                </c:pt>
                <c:pt idx="5615">
                  <c:v>43427</c:v>
                </c:pt>
                <c:pt idx="5616">
                  <c:v>43430</c:v>
                </c:pt>
                <c:pt idx="5617">
                  <c:v>43431</c:v>
                </c:pt>
                <c:pt idx="5618">
                  <c:v>43432</c:v>
                </c:pt>
                <c:pt idx="5619">
                  <c:v>43433</c:v>
                </c:pt>
                <c:pt idx="5620">
                  <c:v>43434</c:v>
                </c:pt>
                <c:pt idx="5621">
                  <c:v>43437</c:v>
                </c:pt>
                <c:pt idx="5622">
                  <c:v>43438</c:v>
                </c:pt>
                <c:pt idx="5623">
                  <c:v>43439</c:v>
                </c:pt>
                <c:pt idx="5624">
                  <c:v>43440</c:v>
                </c:pt>
                <c:pt idx="5625">
                  <c:v>43441</c:v>
                </c:pt>
                <c:pt idx="5626">
                  <c:v>43444</c:v>
                </c:pt>
                <c:pt idx="5627">
                  <c:v>43445</c:v>
                </c:pt>
                <c:pt idx="5628">
                  <c:v>43446</c:v>
                </c:pt>
                <c:pt idx="5629">
                  <c:v>43447</c:v>
                </c:pt>
                <c:pt idx="5630">
                  <c:v>43448</c:v>
                </c:pt>
                <c:pt idx="5631">
                  <c:v>43451</c:v>
                </c:pt>
                <c:pt idx="5632">
                  <c:v>43452</c:v>
                </c:pt>
                <c:pt idx="5633">
                  <c:v>43453</c:v>
                </c:pt>
                <c:pt idx="5634">
                  <c:v>43454</c:v>
                </c:pt>
                <c:pt idx="5635">
                  <c:v>43455</c:v>
                </c:pt>
                <c:pt idx="5636">
                  <c:v>43458</c:v>
                </c:pt>
                <c:pt idx="5637">
                  <c:v>43459</c:v>
                </c:pt>
                <c:pt idx="5638">
                  <c:v>43460</c:v>
                </c:pt>
                <c:pt idx="5639">
                  <c:v>43461</c:v>
                </c:pt>
                <c:pt idx="5640">
                  <c:v>43462</c:v>
                </c:pt>
                <c:pt idx="5641">
                  <c:v>43465</c:v>
                </c:pt>
                <c:pt idx="5642">
                  <c:v>43466</c:v>
                </c:pt>
                <c:pt idx="5643">
                  <c:v>43467</c:v>
                </c:pt>
                <c:pt idx="5644">
                  <c:v>43468</c:v>
                </c:pt>
                <c:pt idx="5645">
                  <c:v>43469</c:v>
                </c:pt>
                <c:pt idx="5646">
                  <c:v>43472</c:v>
                </c:pt>
                <c:pt idx="5647">
                  <c:v>43473</c:v>
                </c:pt>
                <c:pt idx="5648">
                  <c:v>43474</c:v>
                </c:pt>
                <c:pt idx="5649">
                  <c:v>43475</c:v>
                </c:pt>
                <c:pt idx="5650">
                  <c:v>43476</c:v>
                </c:pt>
                <c:pt idx="5651">
                  <c:v>43479</c:v>
                </c:pt>
                <c:pt idx="5652">
                  <c:v>43480</c:v>
                </c:pt>
                <c:pt idx="5653">
                  <c:v>43481</c:v>
                </c:pt>
                <c:pt idx="5654">
                  <c:v>43482</c:v>
                </c:pt>
                <c:pt idx="5655">
                  <c:v>43483</c:v>
                </c:pt>
                <c:pt idx="5656">
                  <c:v>43486</c:v>
                </c:pt>
                <c:pt idx="5657">
                  <c:v>43487</c:v>
                </c:pt>
                <c:pt idx="5658">
                  <c:v>43488</c:v>
                </c:pt>
                <c:pt idx="5659">
                  <c:v>43489</c:v>
                </c:pt>
                <c:pt idx="5660">
                  <c:v>43490</c:v>
                </c:pt>
                <c:pt idx="5661">
                  <c:v>43493</c:v>
                </c:pt>
                <c:pt idx="5662">
                  <c:v>43494</c:v>
                </c:pt>
                <c:pt idx="5663">
                  <c:v>43495</c:v>
                </c:pt>
                <c:pt idx="5664">
                  <c:v>43496</c:v>
                </c:pt>
                <c:pt idx="5665">
                  <c:v>43497</c:v>
                </c:pt>
                <c:pt idx="5666">
                  <c:v>43500</c:v>
                </c:pt>
                <c:pt idx="5667">
                  <c:v>43501</c:v>
                </c:pt>
                <c:pt idx="5668">
                  <c:v>43502</c:v>
                </c:pt>
                <c:pt idx="5669">
                  <c:v>43503</c:v>
                </c:pt>
                <c:pt idx="5670">
                  <c:v>43504</c:v>
                </c:pt>
                <c:pt idx="5671">
                  <c:v>43507</c:v>
                </c:pt>
                <c:pt idx="5672">
                  <c:v>43508</c:v>
                </c:pt>
                <c:pt idx="5673">
                  <c:v>43509</c:v>
                </c:pt>
                <c:pt idx="5674">
                  <c:v>43510</c:v>
                </c:pt>
                <c:pt idx="5675">
                  <c:v>43511</c:v>
                </c:pt>
                <c:pt idx="5676">
                  <c:v>43514</c:v>
                </c:pt>
                <c:pt idx="5677">
                  <c:v>43515</c:v>
                </c:pt>
                <c:pt idx="5678">
                  <c:v>43516</c:v>
                </c:pt>
                <c:pt idx="5679">
                  <c:v>43517</c:v>
                </c:pt>
                <c:pt idx="5680">
                  <c:v>43518</c:v>
                </c:pt>
                <c:pt idx="5681">
                  <c:v>43521</c:v>
                </c:pt>
                <c:pt idx="5682">
                  <c:v>43522</c:v>
                </c:pt>
                <c:pt idx="5683">
                  <c:v>43523</c:v>
                </c:pt>
                <c:pt idx="5684">
                  <c:v>43524</c:v>
                </c:pt>
                <c:pt idx="5685">
                  <c:v>43525</c:v>
                </c:pt>
                <c:pt idx="5686">
                  <c:v>43528</c:v>
                </c:pt>
                <c:pt idx="5687">
                  <c:v>43529</c:v>
                </c:pt>
                <c:pt idx="5688">
                  <c:v>43530</c:v>
                </c:pt>
                <c:pt idx="5689">
                  <c:v>43531</c:v>
                </c:pt>
                <c:pt idx="5690">
                  <c:v>43532</c:v>
                </c:pt>
                <c:pt idx="5691">
                  <c:v>43535</c:v>
                </c:pt>
                <c:pt idx="5692">
                  <c:v>43536</c:v>
                </c:pt>
                <c:pt idx="5693">
                  <c:v>43537</c:v>
                </c:pt>
                <c:pt idx="5694">
                  <c:v>43538</c:v>
                </c:pt>
                <c:pt idx="5695">
                  <c:v>43539</c:v>
                </c:pt>
                <c:pt idx="5696">
                  <c:v>43542</c:v>
                </c:pt>
                <c:pt idx="5697">
                  <c:v>43543</c:v>
                </c:pt>
                <c:pt idx="5698">
                  <c:v>43544</c:v>
                </c:pt>
                <c:pt idx="5699">
                  <c:v>43545</c:v>
                </c:pt>
                <c:pt idx="5700">
                  <c:v>43546</c:v>
                </c:pt>
                <c:pt idx="5701">
                  <c:v>43549</c:v>
                </c:pt>
                <c:pt idx="5702">
                  <c:v>43550</c:v>
                </c:pt>
                <c:pt idx="5703">
                  <c:v>43551</c:v>
                </c:pt>
                <c:pt idx="5704">
                  <c:v>43552</c:v>
                </c:pt>
                <c:pt idx="5705">
                  <c:v>43553</c:v>
                </c:pt>
                <c:pt idx="5706">
                  <c:v>43556</c:v>
                </c:pt>
                <c:pt idx="5707">
                  <c:v>43557</c:v>
                </c:pt>
                <c:pt idx="5708">
                  <c:v>43558</c:v>
                </c:pt>
                <c:pt idx="5709">
                  <c:v>43559</c:v>
                </c:pt>
                <c:pt idx="5710">
                  <c:v>43560</c:v>
                </c:pt>
                <c:pt idx="5711">
                  <c:v>43563</c:v>
                </c:pt>
                <c:pt idx="5712">
                  <c:v>43564</c:v>
                </c:pt>
                <c:pt idx="5713">
                  <c:v>43565</c:v>
                </c:pt>
                <c:pt idx="5714">
                  <c:v>43566</c:v>
                </c:pt>
                <c:pt idx="5715">
                  <c:v>43567</c:v>
                </c:pt>
                <c:pt idx="5716">
                  <c:v>43570</c:v>
                </c:pt>
                <c:pt idx="5717">
                  <c:v>43571</c:v>
                </c:pt>
                <c:pt idx="5718">
                  <c:v>43572</c:v>
                </c:pt>
                <c:pt idx="5719">
                  <c:v>43573</c:v>
                </c:pt>
                <c:pt idx="5720">
                  <c:v>43574</c:v>
                </c:pt>
                <c:pt idx="5721">
                  <c:v>43577</c:v>
                </c:pt>
                <c:pt idx="5722">
                  <c:v>43578</c:v>
                </c:pt>
                <c:pt idx="5723">
                  <c:v>43579</c:v>
                </c:pt>
                <c:pt idx="5724">
                  <c:v>43580</c:v>
                </c:pt>
                <c:pt idx="5725">
                  <c:v>43581</c:v>
                </c:pt>
                <c:pt idx="5726">
                  <c:v>43584</c:v>
                </c:pt>
                <c:pt idx="5727">
                  <c:v>43585</c:v>
                </c:pt>
                <c:pt idx="5728">
                  <c:v>43586</c:v>
                </c:pt>
                <c:pt idx="5729">
                  <c:v>43587</c:v>
                </c:pt>
                <c:pt idx="5730">
                  <c:v>43588</c:v>
                </c:pt>
                <c:pt idx="5731">
                  <c:v>43591</c:v>
                </c:pt>
                <c:pt idx="5732">
                  <c:v>43592</c:v>
                </c:pt>
                <c:pt idx="5733">
                  <c:v>43593</c:v>
                </c:pt>
                <c:pt idx="5734">
                  <c:v>43594</c:v>
                </c:pt>
                <c:pt idx="5735">
                  <c:v>43595</c:v>
                </c:pt>
                <c:pt idx="5736">
                  <c:v>43598</c:v>
                </c:pt>
                <c:pt idx="5737">
                  <c:v>43599</c:v>
                </c:pt>
                <c:pt idx="5738">
                  <c:v>43600</c:v>
                </c:pt>
                <c:pt idx="5739">
                  <c:v>43601</c:v>
                </c:pt>
                <c:pt idx="5740">
                  <c:v>43602</c:v>
                </c:pt>
                <c:pt idx="5741">
                  <c:v>43605</c:v>
                </c:pt>
                <c:pt idx="5742">
                  <c:v>43606</c:v>
                </c:pt>
                <c:pt idx="5743">
                  <c:v>43607</c:v>
                </c:pt>
                <c:pt idx="5744">
                  <c:v>43608</c:v>
                </c:pt>
                <c:pt idx="5745">
                  <c:v>43609</c:v>
                </c:pt>
                <c:pt idx="5746">
                  <c:v>43612</c:v>
                </c:pt>
                <c:pt idx="5747">
                  <c:v>43613</c:v>
                </c:pt>
                <c:pt idx="5748">
                  <c:v>43614</c:v>
                </c:pt>
                <c:pt idx="5749">
                  <c:v>43615</c:v>
                </c:pt>
                <c:pt idx="5750">
                  <c:v>43616</c:v>
                </c:pt>
                <c:pt idx="5751">
                  <c:v>43619</c:v>
                </c:pt>
                <c:pt idx="5752">
                  <c:v>43620</c:v>
                </c:pt>
                <c:pt idx="5753">
                  <c:v>43621</c:v>
                </c:pt>
                <c:pt idx="5754">
                  <c:v>43622</c:v>
                </c:pt>
                <c:pt idx="5755">
                  <c:v>43623</c:v>
                </c:pt>
                <c:pt idx="5756">
                  <c:v>43626</c:v>
                </c:pt>
                <c:pt idx="5757">
                  <c:v>43627</c:v>
                </c:pt>
                <c:pt idx="5758">
                  <c:v>43628</c:v>
                </c:pt>
                <c:pt idx="5759">
                  <c:v>43629</c:v>
                </c:pt>
                <c:pt idx="5760">
                  <c:v>43630</c:v>
                </c:pt>
                <c:pt idx="5761">
                  <c:v>43633</c:v>
                </c:pt>
                <c:pt idx="5762">
                  <c:v>43634</c:v>
                </c:pt>
                <c:pt idx="5763">
                  <c:v>43635</c:v>
                </c:pt>
                <c:pt idx="5764">
                  <c:v>43636</c:v>
                </c:pt>
                <c:pt idx="5765">
                  <c:v>43637</c:v>
                </c:pt>
                <c:pt idx="5766">
                  <c:v>43640</c:v>
                </c:pt>
                <c:pt idx="5767">
                  <c:v>43641</c:v>
                </c:pt>
                <c:pt idx="5768">
                  <c:v>43642</c:v>
                </c:pt>
                <c:pt idx="5769">
                  <c:v>43643</c:v>
                </c:pt>
                <c:pt idx="5770">
                  <c:v>43644</c:v>
                </c:pt>
                <c:pt idx="5771">
                  <c:v>43647</c:v>
                </c:pt>
                <c:pt idx="5772">
                  <c:v>43648</c:v>
                </c:pt>
                <c:pt idx="5773">
                  <c:v>43649</c:v>
                </c:pt>
                <c:pt idx="5774">
                  <c:v>43650</c:v>
                </c:pt>
                <c:pt idx="5775">
                  <c:v>43651</c:v>
                </c:pt>
                <c:pt idx="5776">
                  <c:v>43654</c:v>
                </c:pt>
                <c:pt idx="5777">
                  <c:v>43655</c:v>
                </c:pt>
                <c:pt idx="5778">
                  <c:v>43656</c:v>
                </c:pt>
                <c:pt idx="5779">
                  <c:v>43657</c:v>
                </c:pt>
                <c:pt idx="5780">
                  <c:v>43658</c:v>
                </c:pt>
                <c:pt idx="5781">
                  <c:v>43661</c:v>
                </c:pt>
                <c:pt idx="5782">
                  <c:v>43662</c:v>
                </c:pt>
                <c:pt idx="5783">
                  <c:v>43663</c:v>
                </c:pt>
                <c:pt idx="5784">
                  <c:v>43664</c:v>
                </c:pt>
                <c:pt idx="5785">
                  <c:v>43665</c:v>
                </c:pt>
                <c:pt idx="5786">
                  <c:v>43668</c:v>
                </c:pt>
                <c:pt idx="5787">
                  <c:v>43669</c:v>
                </c:pt>
                <c:pt idx="5788">
                  <c:v>43670</c:v>
                </c:pt>
                <c:pt idx="5789">
                  <c:v>43671</c:v>
                </c:pt>
                <c:pt idx="5790">
                  <c:v>43672</c:v>
                </c:pt>
                <c:pt idx="5791">
                  <c:v>43675</c:v>
                </c:pt>
                <c:pt idx="5792">
                  <c:v>43676</c:v>
                </c:pt>
                <c:pt idx="5793">
                  <c:v>43677</c:v>
                </c:pt>
                <c:pt idx="5794">
                  <c:v>43678</c:v>
                </c:pt>
                <c:pt idx="5795">
                  <c:v>43679</c:v>
                </c:pt>
                <c:pt idx="5796">
                  <c:v>43682</c:v>
                </c:pt>
                <c:pt idx="5797">
                  <c:v>43683</c:v>
                </c:pt>
                <c:pt idx="5798">
                  <c:v>43684</c:v>
                </c:pt>
                <c:pt idx="5799">
                  <c:v>43685</c:v>
                </c:pt>
                <c:pt idx="5800">
                  <c:v>43686</c:v>
                </c:pt>
                <c:pt idx="5801">
                  <c:v>43689</c:v>
                </c:pt>
                <c:pt idx="5802">
                  <c:v>43690</c:v>
                </c:pt>
                <c:pt idx="5803">
                  <c:v>43691</c:v>
                </c:pt>
                <c:pt idx="5804">
                  <c:v>43692</c:v>
                </c:pt>
                <c:pt idx="5805">
                  <c:v>43693</c:v>
                </c:pt>
                <c:pt idx="5806">
                  <c:v>43696</c:v>
                </c:pt>
                <c:pt idx="5807">
                  <c:v>43697</c:v>
                </c:pt>
                <c:pt idx="5808">
                  <c:v>43698</c:v>
                </c:pt>
                <c:pt idx="5809">
                  <c:v>43699</c:v>
                </c:pt>
                <c:pt idx="5810">
                  <c:v>43700</c:v>
                </c:pt>
                <c:pt idx="5811">
                  <c:v>43703</c:v>
                </c:pt>
                <c:pt idx="5812">
                  <c:v>43704</c:v>
                </c:pt>
                <c:pt idx="5813">
                  <c:v>43705</c:v>
                </c:pt>
                <c:pt idx="5814">
                  <c:v>43706</c:v>
                </c:pt>
                <c:pt idx="5815">
                  <c:v>43707</c:v>
                </c:pt>
                <c:pt idx="5816">
                  <c:v>43710</c:v>
                </c:pt>
                <c:pt idx="5817">
                  <c:v>43711</c:v>
                </c:pt>
                <c:pt idx="5818">
                  <c:v>43712</c:v>
                </c:pt>
                <c:pt idx="5819">
                  <c:v>43713</c:v>
                </c:pt>
                <c:pt idx="5820">
                  <c:v>43714</c:v>
                </c:pt>
                <c:pt idx="5821">
                  <c:v>43717</c:v>
                </c:pt>
                <c:pt idx="5822">
                  <c:v>43718</c:v>
                </c:pt>
                <c:pt idx="5823">
                  <c:v>43719</c:v>
                </c:pt>
                <c:pt idx="5824">
                  <c:v>43720</c:v>
                </c:pt>
                <c:pt idx="5825">
                  <c:v>43721</c:v>
                </c:pt>
                <c:pt idx="5826">
                  <c:v>43724</c:v>
                </c:pt>
                <c:pt idx="5827">
                  <c:v>43725</c:v>
                </c:pt>
                <c:pt idx="5828">
                  <c:v>43726</c:v>
                </c:pt>
                <c:pt idx="5829">
                  <c:v>43727</c:v>
                </c:pt>
                <c:pt idx="5830">
                  <c:v>43728</c:v>
                </c:pt>
                <c:pt idx="5831">
                  <c:v>43731</c:v>
                </c:pt>
                <c:pt idx="5832">
                  <c:v>43732</c:v>
                </c:pt>
                <c:pt idx="5833">
                  <c:v>43733</c:v>
                </c:pt>
                <c:pt idx="5834">
                  <c:v>43734</c:v>
                </c:pt>
                <c:pt idx="5835">
                  <c:v>43735</c:v>
                </c:pt>
                <c:pt idx="5836">
                  <c:v>43738</c:v>
                </c:pt>
                <c:pt idx="5837">
                  <c:v>43739</c:v>
                </c:pt>
                <c:pt idx="5838">
                  <c:v>43740</c:v>
                </c:pt>
                <c:pt idx="5839">
                  <c:v>43741</c:v>
                </c:pt>
                <c:pt idx="5840">
                  <c:v>43742</c:v>
                </c:pt>
                <c:pt idx="5841">
                  <c:v>43745</c:v>
                </c:pt>
                <c:pt idx="5842">
                  <c:v>43746</c:v>
                </c:pt>
                <c:pt idx="5843">
                  <c:v>43747</c:v>
                </c:pt>
                <c:pt idx="5844">
                  <c:v>43748</c:v>
                </c:pt>
                <c:pt idx="5845">
                  <c:v>43749</c:v>
                </c:pt>
                <c:pt idx="5846">
                  <c:v>43752</c:v>
                </c:pt>
                <c:pt idx="5847">
                  <c:v>43753</c:v>
                </c:pt>
                <c:pt idx="5848">
                  <c:v>43754</c:v>
                </c:pt>
                <c:pt idx="5849">
                  <c:v>43755</c:v>
                </c:pt>
                <c:pt idx="5850">
                  <c:v>43756</c:v>
                </c:pt>
                <c:pt idx="5851">
                  <c:v>43759</c:v>
                </c:pt>
                <c:pt idx="5852">
                  <c:v>43760</c:v>
                </c:pt>
                <c:pt idx="5853">
                  <c:v>43761</c:v>
                </c:pt>
                <c:pt idx="5854">
                  <c:v>43762</c:v>
                </c:pt>
                <c:pt idx="5855">
                  <c:v>43763</c:v>
                </c:pt>
                <c:pt idx="5856">
                  <c:v>43766</c:v>
                </c:pt>
                <c:pt idx="5857">
                  <c:v>43767</c:v>
                </c:pt>
                <c:pt idx="5858">
                  <c:v>43768</c:v>
                </c:pt>
                <c:pt idx="5859">
                  <c:v>43769</c:v>
                </c:pt>
                <c:pt idx="5860">
                  <c:v>43770</c:v>
                </c:pt>
                <c:pt idx="5861">
                  <c:v>43773</c:v>
                </c:pt>
                <c:pt idx="5862">
                  <c:v>43774</c:v>
                </c:pt>
                <c:pt idx="5863">
                  <c:v>43775</c:v>
                </c:pt>
                <c:pt idx="5864">
                  <c:v>43776</c:v>
                </c:pt>
                <c:pt idx="5865">
                  <c:v>43777</c:v>
                </c:pt>
                <c:pt idx="5866">
                  <c:v>43780</c:v>
                </c:pt>
                <c:pt idx="5867">
                  <c:v>43781</c:v>
                </c:pt>
                <c:pt idx="5868">
                  <c:v>43782</c:v>
                </c:pt>
                <c:pt idx="5869">
                  <c:v>43783</c:v>
                </c:pt>
                <c:pt idx="5870">
                  <c:v>43784</c:v>
                </c:pt>
                <c:pt idx="5871">
                  <c:v>43787</c:v>
                </c:pt>
                <c:pt idx="5872">
                  <c:v>43788</c:v>
                </c:pt>
                <c:pt idx="5873">
                  <c:v>43789</c:v>
                </c:pt>
                <c:pt idx="5874">
                  <c:v>43790</c:v>
                </c:pt>
                <c:pt idx="5875">
                  <c:v>43791</c:v>
                </c:pt>
                <c:pt idx="5876">
                  <c:v>43794</c:v>
                </c:pt>
                <c:pt idx="5877">
                  <c:v>43795</c:v>
                </c:pt>
                <c:pt idx="5878">
                  <c:v>43796</c:v>
                </c:pt>
                <c:pt idx="5879">
                  <c:v>43797</c:v>
                </c:pt>
                <c:pt idx="5880">
                  <c:v>43798</c:v>
                </c:pt>
                <c:pt idx="5881">
                  <c:v>43801</c:v>
                </c:pt>
                <c:pt idx="5882">
                  <c:v>43802</c:v>
                </c:pt>
                <c:pt idx="5883">
                  <c:v>43803</c:v>
                </c:pt>
                <c:pt idx="5884">
                  <c:v>43804</c:v>
                </c:pt>
                <c:pt idx="5885">
                  <c:v>43805</c:v>
                </c:pt>
                <c:pt idx="5886">
                  <c:v>43808</c:v>
                </c:pt>
                <c:pt idx="5887">
                  <c:v>43809</c:v>
                </c:pt>
                <c:pt idx="5888">
                  <c:v>43810</c:v>
                </c:pt>
                <c:pt idx="5889">
                  <c:v>43811</c:v>
                </c:pt>
                <c:pt idx="5890">
                  <c:v>43812</c:v>
                </c:pt>
                <c:pt idx="5891">
                  <c:v>43815</c:v>
                </c:pt>
                <c:pt idx="5892">
                  <c:v>43816</c:v>
                </c:pt>
                <c:pt idx="5893">
                  <c:v>43817</c:v>
                </c:pt>
                <c:pt idx="5894">
                  <c:v>43818</c:v>
                </c:pt>
                <c:pt idx="5895">
                  <c:v>43819</c:v>
                </c:pt>
                <c:pt idx="5896">
                  <c:v>43822</c:v>
                </c:pt>
                <c:pt idx="5897">
                  <c:v>43823</c:v>
                </c:pt>
                <c:pt idx="5898">
                  <c:v>43824</c:v>
                </c:pt>
                <c:pt idx="5899">
                  <c:v>43825</c:v>
                </c:pt>
                <c:pt idx="5900">
                  <c:v>43826</c:v>
                </c:pt>
                <c:pt idx="5901">
                  <c:v>43829</c:v>
                </c:pt>
                <c:pt idx="5902">
                  <c:v>43830</c:v>
                </c:pt>
                <c:pt idx="5903">
                  <c:v>43831</c:v>
                </c:pt>
                <c:pt idx="5904">
                  <c:v>43832</c:v>
                </c:pt>
                <c:pt idx="5905">
                  <c:v>43833</c:v>
                </c:pt>
                <c:pt idx="5906">
                  <c:v>43836</c:v>
                </c:pt>
                <c:pt idx="5907">
                  <c:v>43837</c:v>
                </c:pt>
                <c:pt idx="5908">
                  <c:v>43838</c:v>
                </c:pt>
                <c:pt idx="5909">
                  <c:v>43839</c:v>
                </c:pt>
                <c:pt idx="5910">
                  <c:v>43840</c:v>
                </c:pt>
                <c:pt idx="5911">
                  <c:v>43843</c:v>
                </c:pt>
                <c:pt idx="5912">
                  <c:v>43844</c:v>
                </c:pt>
                <c:pt idx="5913">
                  <c:v>43845</c:v>
                </c:pt>
                <c:pt idx="5914">
                  <c:v>43846</c:v>
                </c:pt>
                <c:pt idx="5915">
                  <c:v>43847</c:v>
                </c:pt>
                <c:pt idx="5916">
                  <c:v>43850</c:v>
                </c:pt>
                <c:pt idx="5917">
                  <c:v>43851</c:v>
                </c:pt>
                <c:pt idx="5918">
                  <c:v>43852</c:v>
                </c:pt>
                <c:pt idx="5919">
                  <c:v>43853</c:v>
                </c:pt>
                <c:pt idx="5920">
                  <c:v>43854</c:v>
                </c:pt>
                <c:pt idx="5921">
                  <c:v>43857</c:v>
                </c:pt>
                <c:pt idx="5922">
                  <c:v>43858</c:v>
                </c:pt>
                <c:pt idx="5923">
                  <c:v>43859</c:v>
                </c:pt>
                <c:pt idx="5924">
                  <c:v>43860</c:v>
                </c:pt>
                <c:pt idx="5925">
                  <c:v>43861</c:v>
                </c:pt>
                <c:pt idx="5926">
                  <c:v>43864</c:v>
                </c:pt>
                <c:pt idx="5927">
                  <c:v>43865</c:v>
                </c:pt>
                <c:pt idx="5928">
                  <c:v>43866</c:v>
                </c:pt>
                <c:pt idx="5929">
                  <c:v>43867</c:v>
                </c:pt>
                <c:pt idx="5930">
                  <c:v>43868</c:v>
                </c:pt>
                <c:pt idx="5931">
                  <c:v>43871</c:v>
                </c:pt>
                <c:pt idx="5932">
                  <c:v>43872</c:v>
                </c:pt>
                <c:pt idx="5933">
                  <c:v>43873</c:v>
                </c:pt>
                <c:pt idx="5934">
                  <c:v>43874</c:v>
                </c:pt>
                <c:pt idx="5935">
                  <c:v>43875</c:v>
                </c:pt>
                <c:pt idx="5936">
                  <c:v>43878</c:v>
                </c:pt>
                <c:pt idx="5937">
                  <c:v>43879</c:v>
                </c:pt>
                <c:pt idx="5938">
                  <c:v>43880</c:v>
                </c:pt>
                <c:pt idx="5939">
                  <c:v>43881</c:v>
                </c:pt>
                <c:pt idx="5940">
                  <c:v>43882</c:v>
                </c:pt>
                <c:pt idx="5941">
                  <c:v>43885</c:v>
                </c:pt>
                <c:pt idx="5942">
                  <c:v>43886</c:v>
                </c:pt>
                <c:pt idx="5943">
                  <c:v>43887</c:v>
                </c:pt>
                <c:pt idx="5944">
                  <c:v>43888</c:v>
                </c:pt>
                <c:pt idx="5945">
                  <c:v>43889</c:v>
                </c:pt>
                <c:pt idx="5946">
                  <c:v>43892</c:v>
                </c:pt>
                <c:pt idx="5947">
                  <c:v>43893</c:v>
                </c:pt>
                <c:pt idx="5948">
                  <c:v>43894</c:v>
                </c:pt>
                <c:pt idx="5949">
                  <c:v>43895</c:v>
                </c:pt>
                <c:pt idx="5950">
                  <c:v>43896</c:v>
                </c:pt>
                <c:pt idx="5951">
                  <c:v>43899</c:v>
                </c:pt>
                <c:pt idx="5952">
                  <c:v>43900</c:v>
                </c:pt>
                <c:pt idx="5953">
                  <c:v>43901</c:v>
                </c:pt>
                <c:pt idx="5954">
                  <c:v>43902</c:v>
                </c:pt>
                <c:pt idx="5955">
                  <c:v>43903</c:v>
                </c:pt>
                <c:pt idx="5956">
                  <c:v>43906</c:v>
                </c:pt>
                <c:pt idx="5957">
                  <c:v>43907</c:v>
                </c:pt>
                <c:pt idx="5958">
                  <c:v>43908</c:v>
                </c:pt>
                <c:pt idx="5959">
                  <c:v>43909</c:v>
                </c:pt>
                <c:pt idx="5960">
                  <c:v>43910</c:v>
                </c:pt>
                <c:pt idx="5961">
                  <c:v>43913</c:v>
                </c:pt>
                <c:pt idx="5962">
                  <c:v>43914</c:v>
                </c:pt>
                <c:pt idx="5963">
                  <c:v>43915</c:v>
                </c:pt>
                <c:pt idx="5964">
                  <c:v>43916</c:v>
                </c:pt>
                <c:pt idx="5965">
                  <c:v>43917</c:v>
                </c:pt>
                <c:pt idx="5966">
                  <c:v>43920</c:v>
                </c:pt>
                <c:pt idx="5967">
                  <c:v>43921</c:v>
                </c:pt>
                <c:pt idx="5968">
                  <c:v>43922</c:v>
                </c:pt>
                <c:pt idx="5969">
                  <c:v>43923</c:v>
                </c:pt>
                <c:pt idx="5970">
                  <c:v>43924</c:v>
                </c:pt>
                <c:pt idx="5971">
                  <c:v>43927</c:v>
                </c:pt>
                <c:pt idx="5972">
                  <c:v>43928</c:v>
                </c:pt>
                <c:pt idx="5973">
                  <c:v>43929</c:v>
                </c:pt>
                <c:pt idx="5974">
                  <c:v>43930</c:v>
                </c:pt>
                <c:pt idx="5975">
                  <c:v>43931</c:v>
                </c:pt>
                <c:pt idx="5976">
                  <c:v>43934</c:v>
                </c:pt>
                <c:pt idx="5977">
                  <c:v>43935</c:v>
                </c:pt>
                <c:pt idx="5978">
                  <c:v>43936</c:v>
                </c:pt>
                <c:pt idx="5979">
                  <c:v>43937</c:v>
                </c:pt>
                <c:pt idx="5980">
                  <c:v>43938</c:v>
                </c:pt>
                <c:pt idx="5981">
                  <c:v>43941</c:v>
                </c:pt>
                <c:pt idx="5982">
                  <c:v>43942</c:v>
                </c:pt>
                <c:pt idx="5983">
                  <c:v>43943</c:v>
                </c:pt>
                <c:pt idx="5984">
                  <c:v>43944</c:v>
                </c:pt>
                <c:pt idx="5985">
                  <c:v>43945</c:v>
                </c:pt>
                <c:pt idx="5986">
                  <c:v>43948</c:v>
                </c:pt>
                <c:pt idx="5987">
                  <c:v>43949</c:v>
                </c:pt>
                <c:pt idx="5988">
                  <c:v>43950</c:v>
                </c:pt>
                <c:pt idx="5989">
                  <c:v>43951</c:v>
                </c:pt>
                <c:pt idx="5990">
                  <c:v>43952</c:v>
                </c:pt>
                <c:pt idx="5991">
                  <c:v>43955</c:v>
                </c:pt>
                <c:pt idx="5992">
                  <c:v>43956</c:v>
                </c:pt>
                <c:pt idx="5993">
                  <c:v>43957</c:v>
                </c:pt>
                <c:pt idx="5994">
                  <c:v>43958</c:v>
                </c:pt>
                <c:pt idx="5995">
                  <c:v>43959</c:v>
                </c:pt>
                <c:pt idx="5996">
                  <c:v>43962</c:v>
                </c:pt>
                <c:pt idx="5997">
                  <c:v>43963</c:v>
                </c:pt>
                <c:pt idx="5998">
                  <c:v>43964</c:v>
                </c:pt>
                <c:pt idx="5999">
                  <c:v>43965</c:v>
                </c:pt>
                <c:pt idx="6000">
                  <c:v>43966</c:v>
                </c:pt>
                <c:pt idx="6001">
                  <c:v>43969</c:v>
                </c:pt>
                <c:pt idx="6002">
                  <c:v>43970</c:v>
                </c:pt>
                <c:pt idx="6003">
                  <c:v>43971</c:v>
                </c:pt>
                <c:pt idx="6004">
                  <c:v>43972</c:v>
                </c:pt>
                <c:pt idx="6005">
                  <c:v>43973</c:v>
                </c:pt>
                <c:pt idx="6006">
                  <c:v>43976</c:v>
                </c:pt>
                <c:pt idx="6007">
                  <c:v>43977</c:v>
                </c:pt>
                <c:pt idx="6008">
                  <c:v>43978</c:v>
                </c:pt>
                <c:pt idx="6009">
                  <c:v>43979</c:v>
                </c:pt>
                <c:pt idx="6010">
                  <c:v>43980</c:v>
                </c:pt>
                <c:pt idx="6011">
                  <c:v>43983</c:v>
                </c:pt>
                <c:pt idx="6012">
                  <c:v>43984</c:v>
                </c:pt>
                <c:pt idx="6013">
                  <c:v>43985</c:v>
                </c:pt>
                <c:pt idx="6014">
                  <c:v>43986</c:v>
                </c:pt>
                <c:pt idx="6015">
                  <c:v>43987</c:v>
                </c:pt>
                <c:pt idx="6016">
                  <c:v>43990</c:v>
                </c:pt>
                <c:pt idx="6017">
                  <c:v>43991</c:v>
                </c:pt>
                <c:pt idx="6018">
                  <c:v>43992</c:v>
                </c:pt>
                <c:pt idx="6019">
                  <c:v>43993</c:v>
                </c:pt>
                <c:pt idx="6020">
                  <c:v>43994</c:v>
                </c:pt>
                <c:pt idx="6021">
                  <c:v>43997</c:v>
                </c:pt>
                <c:pt idx="6022">
                  <c:v>43998</c:v>
                </c:pt>
                <c:pt idx="6023">
                  <c:v>43999</c:v>
                </c:pt>
                <c:pt idx="6024">
                  <c:v>44000</c:v>
                </c:pt>
                <c:pt idx="6025">
                  <c:v>44001</c:v>
                </c:pt>
                <c:pt idx="6026">
                  <c:v>44004</c:v>
                </c:pt>
                <c:pt idx="6027">
                  <c:v>44005</c:v>
                </c:pt>
                <c:pt idx="6028">
                  <c:v>44006</c:v>
                </c:pt>
                <c:pt idx="6029">
                  <c:v>44007</c:v>
                </c:pt>
                <c:pt idx="6030">
                  <c:v>44008</c:v>
                </c:pt>
                <c:pt idx="6031">
                  <c:v>44011</c:v>
                </c:pt>
                <c:pt idx="6032">
                  <c:v>44012</c:v>
                </c:pt>
                <c:pt idx="6033">
                  <c:v>44013</c:v>
                </c:pt>
                <c:pt idx="6034">
                  <c:v>44014</c:v>
                </c:pt>
                <c:pt idx="6035">
                  <c:v>44015</c:v>
                </c:pt>
                <c:pt idx="6036">
                  <c:v>44018</c:v>
                </c:pt>
                <c:pt idx="6037">
                  <c:v>44019</c:v>
                </c:pt>
                <c:pt idx="6038">
                  <c:v>44020</c:v>
                </c:pt>
                <c:pt idx="6039">
                  <c:v>44021</c:v>
                </c:pt>
                <c:pt idx="6040">
                  <c:v>44022</c:v>
                </c:pt>
                <c:pt idx="6041">
                  <c:v>44025</c:v>
                </c:pt>
                <c:pt idx="6042">
                  <c:v>44026</c:v>
                </c:pt>
                <c:pt idx="6043">
                  <c:v>44027</c:v>
                </c:pt>
                <c:pt idx="6044">
                  <c:v>44028</c:v>
                </c:pt>
                <c:pt idx="6045">
                  <c:v>44029</c:v>
                </c:pt>
                <c:pt idx="6046">
                  <c:v>44032</c:v>
                </c:pt>
                <c:pt idx="6047">
                  <c:v>44033</c:v>
                </c:pt>
                <c:pt idx="6048">
                  <c:v>44034</c:v>
                </c:pt>
                <c:pt idx="6049">
                  <c:v>44035</c:v>
                </c:pt>
                <c:pt idx="6050">
                  <c:v>44036</c:v>
                </c:pt>
                <c:pt idx="6051">
                  <c:v>44039</c:v>
                </c:pt>
                <c:pt idx="6052">
                  <c:v>44040</c:v>
                </c:pt>
                <c:pt idx="6053">
                  <c:v>44041</c:v>
                </c:pt>
                <c:pt idx="6054">
                  <c:v>44042</c:v>
                </c:pt>
                <c:pt idx="6055">
                  <c:v>44043</c:v>
                </c:pt>
                <c:pt idx="6056">
                  <c:v>44046</c:v>
                </c:pt>
                <c:pt idx="6057">
                  <c:v>44047</c:v>
                </c:pt>
                <c:pt idx="6058">
                  <c:v>44048</c:v>
                </c:pt>
                <c:pt idx="6059">
                  <c:v>44049</c:v>
                </c:pt>
                <c:pt idx="6060">
                  <c:v>44050</c:v>
                </c:pt>
                <c:pt idx="6061">
                  <c:v>44053</c:v>
                </c:pt>
                <c:pt idx="6062">
                  <c:v>44054</c:v>
                </c:pt>
                <c:pt idx="6063">
                  <c:v>44055</c:v>
                </c:pt>
                <c:pt idx="6064">
                  <c:v>44056</c:v>
                </c:pt>
                <c:pt idx="6065">
                  <c:v>44057</c:v>
                </c:pt>
                <c:pt idx="6066">
                  <c:v>44060</c:v>
                </c:pt>
                <c:pt idx="6067">
                  <c:v>44061</c:v>
                </c:pt>
                <c:pt idx="6068">
                  <c:v>44062</c:v>
                </c:pt>
                <c:pt idx="6069">
                  <c:v>44063</c:v>
                </c:pt>
                <c:pt idx="6070">
                  <c:v>44064</c:v>
                </c:pt>
                <c:pt idx="6071">
                  <c:v>44067</c:v>
                </c:pt>
                <c:pt idx="6072">
                  <c:v>44068</c:v>
                </c:pt>
                <c:pt idx="6073">
                  <c:v>44069</c:v>
                </c:pt>
                <c:pt idx="6074">
                  <c:v>44070</c:v>
                </c:pt>
                <c:pt idx="6075">
                  <c:v>44071</c:v>
                </c:pt>
                <c:pt idx="6076">
                  <c:v>44074</c:v>
                </c:pt>
                <c:pt idx="6077">
                  <c:v>44075</c:v>
                </c:pt>
                <c:pt idx="6078">
                  <c:v>44076</c:v>
                </c:pt>
                <c:pt idx="6079">
                  <c:v>44077</c:v>
                </c:pt>
                <c:pt idx="6080">
                  <c:v>44078</c:v>
                </c:pt>
                <c:pt idx="6081">
                  <c:v>44081</c:v>
                </c:pt>
                <c:pt idx="6082">
                  <c:v>44082</c:v>
                </c:pt>
                <c:pt idx="6083">
                  <c:v>44083</c:v>
                </c:pt>
                <c:pt idx="6084">
                  <c:v>44084</c:v>
                </c:pt>
                <c:pt idx="6085">
                  <c:v>44085</c:v>
                </c:pt>
                <c:pt idx="6086">
                  <c:v>44088</c:v>
                </c:pt>
                <c:pt idx="6087">
                  <c:v>44089</c:v>
                </c:pt>
                <c:pt idx="6088">
                  <c:v>44090</c:v>
                </c:pt>
                <c:pt idx="6089">
                  <c:v>44091</c:v>
                </c:pt>
                <c:pt idx="6090">
                  <c:v>44092</c:v>
                </c:pt>
                <c:pt idx="6091">
                  <c:v>44095</c:v>
                </c:pt>
                <c:pt idx="6092">
                  <c:v>44096</c:v>
                </c:pt>
                <c:pt idx="6093">
                  <c:v>44097</c:v>
                </c:pt>
                <c:pt idx="6094">
                  <c:v>44098</c:v>
                </c:pt>
                <c:pt idx="6095">
                  <c:v>44099</c:v>
                </c:pt>
                <c:pt idx="6096">
                  <c:v>44102</c:v>
                </c:pt>
                <c:pt idx="6097">
                  <c:v>44103</c:v>
                </c:pt>
                <c:pt idx="6098">
                  <c:v>44104</c:v>
                </c:pt>
                <c:pt idx="6099">
                  <c:v>44105</c:v>
                </c:pt>
                <c:pt idx="6100">
                  <c:v>44106</c:v>
                </c:pt>
                <c:pt idx="6101">
                  <c:v>44109</c:v>
                </c:pt>
                <c:pt idx="6102">
                  <c:v>44110</c:v>
                </c:pt>
                <c:pt idx="6103">
                  <c:v>44111</c:v>
                </c:pt>
                <c:pt idx="6104">
                  <c:v>44112</c:v>
                </c:pt>
                <c:pt idx="6105">
                  <c:v>44113</c:v>
                </c:pt>
                <c:pt idx="6106">
                  <c:v>44116</c:v>
                </c:pt>
                <c:pt idx="6107">
                  <c:v>44117</c:v>
                </c:pt>
                <c:pt idx="6108">
                  <c:v>44118</c:v>
                </c:pt>
                <c:pt idx="6109">
                  <c:v>44119</c:v>
                </c:pt>
                <c:pt idx="6110">
                  <c:v>44120</c:v>
                </c:pt>
                <c:pt idx="6111">
                  <c:v>44123</c:v>
                </c:pt>
                <c:pt idx="6112">
                  <c:v>44124</c:v>
                </c:pt>
                <c:pt idx="6113">
                  <c:v>44125</c:v>
                </c:pt>
                <c:pt idx="6114">
                  <c:v>44126</c:v>
                </c:pt>
                <c:pt idx="6115">
                  <c:v>44127</c:v>
                </c:pt>
                <c:pt idx="6116">
                  <c:v>44130</c:v>
                </c:pt>
                <c:pt idx="6117">
                  <c:v>44131</c:v>
                </c:pt>
                <c:pt idx="6118">
                  <c:v>44132</c:v>
                </c:pt>
                <c:pt idx="6119">
                  <c:v>44133</c:v>
                </c:pt>
                <c:pt idx="6120">
                  <c:v>44134</c:v>
                </c:pt>
                <c:pt idx="6121">
                  <c:v>44137</c:v>
                </c:pt>
                <c:pt idx="6122">
                  <c:v>44138</c:v>
                </c:pt>
                <c:pt idx="6123">
                  <c:v>44139</c:v>
                </c:pt>
                <c:pt idx="6124">
                  <c:v>44140</c:v>
                </c:pt>
                <c:pt idx="6125">
                  <c:v>44141</c:v>
                </c:pt>
                <c:pt idx="6126">
                  <c:v>44144</c:v>
                </c:pt>
                <c:pt idx="6127">
                  <c:v>44145</c:v>
                </c:pt>
                <c:pt idx="6128">
                  <c:v>44146</c:v>
                </c:pt>
                <c:pt idx="6129">
                  <c:v>44147</c:v>
                </c:pt>
                <c:pt idx="6130">
                  <c:v>44148</c:v>
                </c:pt>
                <c:pt idx="6131">
                  <c:v>44151</c:v>
                </c:pt>
                <c:pt idx="6132">
                  <c:v>44152</c:v>
                </c:pt>
                <c:pt idx="6133">
                  <c:v>44153</c:v>
                </c:pt>
                <c:pt idx="6134">
                  <c:v>44154</c:v>
                </c:pt>
                <c:pt idx="6135">
                  <c:v>44155</c:v>
                </c:pt>
                <c:pt idx="6136">
                  <c:v>44158</c:v>
                </c:pt>
                <c:pt idx="6137">
                  <c:v>44159</c:v>
                </c:pt>
                <c:pt idx="6138">
                  <c:v>44160</c:v>
                </c:pt>
                <c:pt idx="6139">
                  <c:v>44161</c:v>
                </c:pt>
                <c:pt idx="6140">
                  <c:v>44162</c:v>
                </c:pt>
                <c:pt idx="6141">
                  <c:v>44165</c:v>
                </c:pt>
                <c:pt idx="6142">
                  <c:v>44166</c:v>
                </c:pt>
                <c:pt idx="6143">
                  <c:v>44167</c:v>
                </c:pt>
                <c:pt idx="6144">
                  <c:v>44168</c:v>
                </c:pt>
                <c:pt idx="6145">
                  <c:v>44169</c:v>
                </c:pt>
                <c:pt idx="6146">
                  <c:v>44172</c:v>
                </c:pt>
                <c:pt idx="6147">
                  <c:v>44173</c:v>
                </c:pt>
                <c:pt idx="6148">
                  <c:v>44174</c:v>
                </c:pt>
                <c:pt idx="6149">
                  <c:v>44175</c:v>
                </c:pt>
                <c:pt idx="6150">
                  <c:v>44176</c:v>
                </c:pt>
                <c:pt idx="6151">
                  <c:v>44179</c:v>
                </c:pt>
                <c:pt idx="6152">
                  <c:v>44180</c:v>
                </c:pt>
                <c:pt idx="6153">
                  <c:v>44181</c:v>
                </c:pt>
                <c:pt idx="6154">
                  <c:v>44182</c:v>
                </c:pt>
                <c:pt idx="6155">
                  <c:v>44183</c:v>
                </c:pt>
                <c:pt idx="6156">
                  <c:v>44186</c:v>
                </c:pt>
                <c:pt idx="6157">
                  <c:v>44187</c:v>
                </c:pt>
                <c:pt idx="6158">
                  <c:v>44188</c:v>
                </c:pt>
                <c:pt idx="6159">
                  <c:v>44189</c:v>
                </c:pt>
                <c:pt idx="6160">
                  <c:v>44190</c:v>
                </c:pt>
                <c:pt idx="6161">
                  <c:v>44193</c:v>
                </c:pt>
                <c:pt idx="6162">
                  <c:v>44194</c:v>
                </c:pt>
                <c:pt idx="6163">
                  <c:v>44195</c:v>
                </c:pt>
                <c:pt idx="6164">
                  <c:v>44196</c:v>
                </c:pt>
                <c:pt idx="6165">
                  <c:v>44197</c:v>
                </c:pt>
                <c:pt idx="6166">
                  <c:v>44200</c:v>
                </c:pt>
                <c:pt idx="6167">
                  <c:v>44201</c:v>
                </c:pt>
                <c:pt idx="6168">
                  <c:v>44202</c:v>
                </c:pt>
                <c:pt idx="6169">
                  <c:v>44203</c:v>
                </c:pt>
                <c:pt idx="6170">
                  <c:v>44204</c:v>
                </c:pt>
                <c:pt idx="6171">
                  <c:v>44207</c:v>
                </c:pt>
                <c:pt idx="6172">
                  <c:v>44208</c:v>
                </c:pt>
                <c:pt idx="6173">
                  <c:v>44209</c:v>
                </c:pt>
                <c:pt idx="6174">
                  <c:v>44210</c:v>
                </c:pt>
                <c:pt idx="6175">
                  <c:v>44211</c:v>
                </c:pt>
                <c:pt idx="6176">
                  <c:v>44214</c:v>
                </c:pt>
                <c:pt idx="6177">
                  <c:v>44215</c:v>
                </c:pt>
                <c:pt idx="6178">
                  <c:v>44216</c:v>
                </c:pt>
                <c:pt idx="6179">
                  <c:v>44217</c:v>
                </c:pt>
                <c:pt idx="6180">
                  <c:v>44218</c:v>
                </c:pt>
                <c:pt idx="6181">
                  <c:v>44221</c:v>
                </c:pt>
                <c:pt idx="6182">
                  <c:v>44222</c:v>
                </c:pt>
                <c:pt idx="6183">
                  <c:v>44223</c:v>
                </c:pt>
                <c:pt idx="6184">
                  <c:v>44224</c:v>
                </c:pt>
                <c:pt idx="6185">
                  <c:v>44225</c:v>
                </c:pt>
                <c:pt idx="6186">
                  <c:v>44228</c:v>
                </c:pt>
                <c:pt idx="6187">
                  <c:v>44229</c:v>
                </c:pt>
                <c:pt idx="6188">
                  <c:v>44230</c:v>
                </c:pt>
                <c:pt idx="6189">
                  <c:v>44231</c:v>
                </c:pt>
                <c:pt idx="6190">
                  <c:v>44232</c:v>
                </c:pt>
                <c:pt idx="6191">
                  <c:v>44235</c:v>
                </c:pt>
                <c:pt idx="6192">
                  <c:v>44236</c:v>
                </c:pt>
                <c:pt idx="6193">
                  <c:v>44237</c:v>
                </c:pt>
                <c:pt idx="6194">
                  <c:v>44238</c:v>
                </c:pt>
                <c:pt idx="6195">
                  <c:v>44239</c:v>
                </c:pt>
                <c:pt idx="6196">
                  <c:v>44242</c:v>
                </c:pt>
                <c:pt idx="6197">
                  <c:v>44243</c:v>
                </c:pt>
                <c:pt idx="6198">
                  <c:v>44244</c:v>
                </c:pt>
                <c:pt idx="6199">
                  <c:v>44245</c:v>
                </c:pt>
                <c:pt idx="6200">
                  <c:v>44246</c:v>
                </c:pt>
                <c:pt idx="6201">
                  <c:v>44249</c:v>
                </c:pt>
                <c:pt idx="6202">
                  <c:v>44250</c:v>
                </c:pt>
                <c:pt idx="6203">
                  <c:v>44251</c:v>
                </c:pt>
                <c:pt idx="6204">
                  <c:v>44252</c:v>
                </c:pt>
                <c:pt idx="6205">
                  <c:v>44253</c:v>
                </c:pt>
                <c:pt idx="6206">
                  <c:v>44256</c:v>
                </c:pt>
                <c:pt idx="6207">
                  <c:v>44257</c:v>
                </c:pt>
                <c:pt idx="6208">
                  <c:v>44258</c:v>
                </c:pt>
                <c:pt idx="6209">
                  <c:v>44259</c:v>
                </c:pt>
                <c:pt idx="6210">
                  <c:v>44260</c:v>
                </c:pt>
                <c:pt idx="6211">
                  <c:v>44263</c:v>
                </c:pt>
                <c:pt idx="6212">
                  <c:v>44264</c:v>
                </c:pt>
                <c:pt idx="6213">
                  <c:v>44265</c:v>
                </c:pt>
                <c:pt idx="6214">
                  <c:v>44266</c:v>
                </c:pt>
                <c:pt idx="6215">
                  <c:v>44267</c:v>
                </c:pt>
                <c:pt idx="6216">
                  <c:v>44270</c:v>
                </c:pt>
                <c:pt idx="6217">
                  <c:v>44271</c:v>
                </c:pt>
                <c:pt idx="6218">
                  <c:v>44272</c:v>
                </c:pt>
                <c:pt idx="6219">
                  <c:v>44273</c:v>
                </c:pt>
                <c:pt idx="6220">
                  <c:v>44274</c:v>
                </c:pt>
                <c:pt idx="6221">
                  <c:v>44277</c:v>
                </c:pt>
                <c:pt idx="6222">
                  <c:v>44278</c:v>
                </c:pt>
                <c:pt idx="6223">
                  <c:v>44279</c:v>
                </c:pt>
                <c:pt idx="6224">
                  <c:v>44280</c:v>
                </c:pt>
                <c:pt idx="6225">
                  <c:v>44281</c:v>
                </c:pt>
                <c:pt idx="6226">
                  <c:v>44284</c:v>
                </c:pt>
                <c:pt idx="6227">
                  <c:v>44285</c:v>
                </c:pt>
                <c:pt idx="6228">
                  <c:v>44286</c:v>
                </c:pt>
                <c:pt idx="6229">
                  <c:v>44287</c:v>
                </c:pt>
                <c:pt idx="6230">
                  <c:v>44288</c:v>
                </c:pt>
                <c:pt idx="6231">
                  <c:v>44291</c:v>
                </c:pt>
                <c:pt idx="6232">
                  <c:v>44292</c:v>
                </c:pt>
                <c:pt idx="6233">
                  <c:v>44293</c:v>
                </c:pt>
                <c:pt idx="6234">
                  <c:v>44294</c:v>
                </c:pt>
                <c:pt idx="6235">
                  <c:v>44295</c:v>
                </c:pt>
                <c:pt idx="6236">
                  <c:v>44298</c:v>
                </c:pt>
                <c:pt idx="6237">
                  <c:v>44299</c:v>
                </c:pt>
                <c:pt idx="6238">
                  <c:v>44300</c:v>
                </c:pt>
                <c:pt idx="6239">
                  <c:v>44301</c:v>
                </c:pt>
                <c:pt idx="6240">
                  <c:v>44302</c:v>
                </c:pt>
                <c:pt idx="6241">
                  <c:v>44305</c:v>
                </c:pt>
                <c:pt idx="6242">
                  <c:v>44306</c:v>
                </c:pt>
                <c:pt idx="6243">
                  <c:v>44307</c:v>
                </c:pt>
                <c:pt idx="6244">
                  <c:v>44308</c:v>
                </c:pt>
                <c:pt idx="6245">
                  <c:v>44309</c:v>
                </c:pt>
                <c:pt idx="6246">
                  <c:v>44312</c:v>
                </c:pt>
                <c:pt idx="6247">
                  <c:v>44313</c:v>
                </c:pt>
                <c:pt idx="6248">
                  <c:v>44314</c:v>
                </c:pt>
                <c:pt idx="6249">
                  <c:v>44315</c:v>
                </c:pt>
                <c:pt idx="6250">
                  <c:v>44316</c:v>
                </c:pt>
                <c:pt idx="6251">
                  <c:v>44319</c:v>
                </c:pt>
                <c:pt idx="6252">
                  <c:v>44320</c:v>
                </c:pt>
                <c:pt idx="6253">
                  <c:v>44321</c:v>
                </c:pt>
                <c:pt idx="6254">
                  <c:v>44322</c:v>
                </c:pt>
                <c:pt idx="6255">
                  <c:v>44323</c:v>
                </c:pt>
                <c:pt idx="6256">
                  <c:v>44326</c:v>
                </c:pt>
                <c:pt idx="6257">
                  <c:v>44327</c:v>
                </c:pt>
                <c:pt idx="6258">
                  <c:v>44328</c:v>
                </c:pt>
                <c:pt idx="6259">
                  <c:v>44329</c:v>
                </c:pt>
                <c:pt idx="6260">
                  <c:v>44330</c:v>
                </c:pt>
                <c:pt idx="6261">
                  <c:v>44333</c:v>
                </c:pt>
                <c:pt idx="6262">
                  <c:v>44334</c:v>
                </c:pt>
                <c:pt idx="6263">
                  <c:v>44335</c:v>
                </c:pt>
                <c:pt idx="6264">
                  <c:v>44336</c:v>
                </c:pt>
                <c:pt idx="6265">
                  <c:v>44337</c:v>
                </c:pt>
                <c:pt idx="6266">
                  <c:v>44340</c:v>
                </c:pt>
                <c:pt idx="6267">
                  <c:v>44341</c:v>
                </c:pt>
                <c:pt idx="6268">
                  <c:v>44342</c:v>
                </c:pt>
                <c:pt idx="6269">
                  <c:v>44343</c:v>
                </c:pt>
                <c:pt idx="6270">
                  <c:v>44344</c:v>
                </c:pt>
                <c:pt idx="6271">
                  <c:v>44347</c:v>
                </c:pt>
                <c:pt idx="6272">
                  <c:v>44348</c:v>
                </c:pt>
                <c:pt idx="6273">
                  <c:v>44349</c:v>
                </c:pt>
                <c:pt idx="6274">
                  <c:v>44350</c:v>
                </c:pt>
                <c:pt idx="6275">
                  <c:v>44351</c:v>
                </c:pt>
                <c:pt idx="6276">
                  <c:v>44354</c:v>
                </c:pt>
                <c:pt idx="6277">
                  <c:v>44355</c:v>
                </c:pt>
                <c:pt idx="6278">
                  <c:v>44356</c:v>
                </c:pt>
                <c:pt idx="6279">
                  <c:v>44357</c:v>
                </c:pt>
                <c:pt idx="6280">
                  <c:v>44358</c:v>
                </c:pt>
                <c:pt idx="6281">
                  <c:v>44361</c:v>
                </c:pt>
                <c:pt idx="6282">
                  <c:v>44362</c:v>
                </c:pt>
                <c:pt idx="6283">
                  <c:v>44363</c:v>
                </c:pt>
                <c:pt idx="6284">
                  <c:v>44364</c:v>
                </c:pt>
                <c:pt idx="6285">
                  <c:v>44365</c:v>
                </c:pt>
                <c:pt idx="6286">
                  <c:v>44368</c:v>
                </c:pt>
                <c:pt idx="6287">
                  <c:v>44369</c:v>
                </c:pt>
                <c:pt idx="6288">
                  <c:v>44370</c:v>
                </c:pt>
                <c:pt idx="6289">
                  <c:v>44371</c:v>
                </c:pt>
                <c:pt idx="6290">
                  <c:v>44372</c:v>
                </c:pt>
                <c:pt idx="6291">
                  <c:v>44375</c:v>
                </c:pt>
                <c:pt idx="6292">
                  <c:v>44376</c:v>
                </c:pt>
                <c:pt idx="6293">
                  <c:v>44377</c:v>
                </c:pt>
                <c:pt idx="6294">
                  <c:v>44378</c:v>
                </c:pt>
                <c:pt idx="6295">
                  <c:v>44379</c:v>
                </c:pt>
                <c:pt idx="6296">
                  <c:v>44382</c:v>
                </c:pt>
                <c:pt idx="6297">
                  <c:v>44383</c:v>
                </c:pt>
                <c:pt idx="6298">
                  <c:v>44384</c:v>
                </c:pt>
                <c:pt idx="6299">
                  <c:v>44385</c:v>
                </c:pt>
                <c:pt idx="6300">
                  <c:v>44386</c:v>
                </c:pt>
                <c:pt idx="6301">
                  <c:v>44389</c:v>
                </c:pt>
                <c:pt idx="6302">
                  <c:v>44390</c:v>
                </c:pt>
                <c:pt idx="6303">
                  <c:v>44391</c:v>
                </c:pt>
                <c:pt idx="6304">
                  <c:v>44392</c:v>
                </c:pt>
                <c:pt idx="6305">
                  <c:v>44393</c:v>
                </c:pt>
                <c:pt idx="6306">
                  <c:v>44396</c:v>
                </c:pt>
                <c:pt idx="6307">
                  <c:v>44397</c:v>
                </c:pt>
                <c:pt idx="6308">
                  <c:v>44398</c:v>
                </c:pt>
                <c:pt idx="6309">
                  <c:v>44399</c:v>
                </c:pt>
                <c:pt idx="6310">
                  <c:v>44400</c:v>
                </c:pt>
                <c:pt idx="6311">
                  <c:v>44403</c:v>
                </c:pt>
                <c:pt idx="6312">
                  <c:v>44404</c:v>
                </c:pt>
                <c:pt idx="6313">
                  <c:v>44405</c:v>
                </c:pt>
                <c:pt idx="6314">
                  <c:v>44406</c:v>
                </c:pt>
                <c:pt idx="6315">
                  <c:v>44407</c:v>
                </c:pt>
                <c:pt idx="6316">
                  <c:v>44410</c:v>
                </c:pt>
                <c:pt idx="6317">
                  <c:v>44411</c:v>
                </c:pt>
                <c:pt idx="6318">
                  <c:v>44412</c:v>
                </c:pt>
                <c:pt idx="6319">
                  <c:v>44413</c:v>
                </c:pt>
                <c:pt idx="6320">
                  <c:v>44414</c:v>
                </c:pt>
                <c:pt idx="6321">
                  <c:v>44417</c:v>
                </c:pt>
                <c:pt idx="6322">
                  <c:v>44418</c:v>
                </c:pt>
                <c:pt idx="6323">
                  <c:v>44419</c:v>
                </c:pt>
                <c:pt idx="6324">
                  <c:v>44420</c:v>
                </c:pt>
                <c:pt idx="6325">
                  <c:v>44421</c:v>
                </c:pt>
                <c:pt idx="6326">
                  <c:v>44424</c:v>
                </c:pt>
                <c:pt idx="6327">
                  <c:v>44425</c:v>
                </c:pt>
                <c:pt idx="6328">
                  <c:v>44426</c:v>
                </c:pt>
                <c:pt idx="6329">
                  <c:v>44427</c:v>
                </c:pt>
                <c:pt idx="6330">
                  <c:v>44428</c:v>
                </c:pt>
                <c:pt idx="6331">
                  <c:v>44431</c:v>
                </c:pt>
                <c:pt idx="6332">
                  <c:v>44432</c:v>
                </c:pt>
                <c:pt idx="6333">
                  <c:v>44433</c:v>
                </c:pt>
                <c:pt idx="6334">
                  <c:v>44434</c:v>
                </c:pt>
                <c:pt idx="6335">
                  <c:v>44435</c:v>
                </c:pt>
                <c:pt idx="6336">
                  <c:v>44438</c:v>
                </c:pt>
                <c:pt idx="6337">
                  <c:v>44439</c:v>
                </c:pt>
                <c:pt idx="6338">
                  <c:v>44440</c:v>
                </c:pt>
                <c:pt idx="6339">
                  <c:v>44441</c:v>
                </c:pt>
                <c:pt idx="6340">
                  <c:v>44442</c:v>
                </c:pt>
                <c:pt idx="6341">
                  <c:v>44445</c:v>
                </c:pt>
                <c:pt idx="6342">
                  <c:v>44446</c:v>
                </c:pt>
                <c:pt idx="6343">
                  <c:v>44447</c:v>
                </c:pt>
                <c:pt idx="6344">
                  <c:v>44448</c:v>
                </c:pt>
                <c:pt idx="6345">
                  <c:v>44449</c:v>
                </c:pt>
                <c:pt idx="6346">
                  <c:v>44452</c:v>
                </c:pt>
                <c:pt idx="6347">
                  <c:v>44453</c:v>
                </c:pt>
                <c:pt idx="6348">
                  <c:v>44454</c:v>
                </c:pt>
                <c:pt idx="6349">
                  <c:v>44455</c:v>
                </c:pt>
                <c:pt idx="6350">
                  <c:v>44456</c:v>
                </c:pt>
                <c:pt idx="6351">
                  <c:v>44459</c:v>
                </c:pt>
                <c:pt idx="6352">
                  <c:v>44460</c:v>
                </c:pt>
                <c:pt idx="6353">
                  <c:v>44461</c:v>
                </c:pt>
                <c:pt idx="6354">
                  <c:v>44462</c:v>
                </c:pt>
                <c:pt idx="6355">
                  <c:v>44463</c:v>
                </c:pt>
                <c:pt idx="6356">
                  <c:v>44466</c:v>
                </c:pt>
                <c:pt idx="6357">
                  <c:v>44467</c:v>
                </c:pt>
                <c:pt idx="6358">
                  <c:v>44468</c:v>
                </c:pt>
                <c:pt idx="6359">
                  <c:v>44469</c:v>
                </c:pt>
                <c:pt idx="6360">
                  <c:v>44470</c:v>
                </c:pt>
                <c:pt idx="6361">
                  <c:v>44473</c:v>
                </c:pt>
                <c:pt idx="6362">
                  <c:v>44474</c:v>
                </c:pt>
                <c:pt idx="6363">
                  <c:v>44475</c:v>
                </c:pt>
                <c:pt idx="6364">
                  <c:v>44476</c:v>
                </c:pt>
                <c:pt idx="6365">
                  <c:v>44477</c:v>
                </c:pt>
                <c:pt idx="6366">
                  <c:v>44480</c:v>
                </c:pt>
                <c:pt idx="6367">
                  <c:v>44481</c:v>
                </c:pt>
                <c:pt idx="6368">
                  <c:v>44482</c:v>
                </c:pt>
                <c:pt idx="6369">
                  <c:v>44483</c:v>
                </c:pt>
                <c:pt idx="6370">
                  <c:v>44484</c:v>
                </c:pt>
                <c:pt idx="6371">
                  <c:v>44487</c:v>
                </c:pt>
                <c:pt idx="6372">
                  <c:v>44488</c:v>
                </c:pt>
                <c:pt idx="6373">
                  <c:v>44489</c:v>
                </c:pt>
                <c:pt idx="6374">
                  <c:v>44490</c:v>
                </c:pt>
                <c:pt idx="6375">
                  <c:v>44491</c:v>
                </c:pt>
                <c:pt idx="6376">
                  <c:v>44494</c:v>
                </c:pt>
                <c:pt idx="6377">
                  <c:v>44495</c:v>
                </c:pt>
                <c:pt idx="6378">
                  <c:v>44496</c:v>
                </c:pt>
                <c:pt idx="6379">
                  <c:v>44497</c:v>
                </c:pt>
                <c:pt idx="6380">
                  <c:v>44498</c:v>
                </c:pt>
                <c:pt idx="6381">
                  <c:v>44501</c:v>
                </c:pt>
                <c:pt idx="6382">
                  <c:v>44502</c:v>
                </c:pt>
                <c:pt idx="6383">
                  <c:v>44503</c:v>
                </c:pt>
                <c:pt idx="6384">
                  <c:v>44504</c:v>
                </c:pt>
                <c:pt idx="6385">
                  <c:v>44505</c:v>
                </c:pt>
                <c:pt idx="6386">
                  <c:v>44508</c:v>
                </c:pt>
                <c:pt idx="6387">
                  <c:v>44509</c:v>
                </c:pt>
                <c:pt idx="6388">
                  <c:v>44510</c:v>
                </c:pt>
                <c:pt idx="6389">
                  <c:v>44511</c:v>
                </c:pt>
                <c:pt idx="6390">
                  <c:v>44512</c:v>
                </c:pt>
                <c:pt idx="6391">
                  <c:v>44515</c:v>
                </c:pt>
                <c:pt idx="6392">
                  <c:v>44516</c:v>
                </c:pt>
                <c:pt idx="6393">
                  <c:v>44517</c:v>
                </c:pt>
                <c:pt idx="6394">
                  <c:v>44518</c:v>
                </c:pt>
                <c:pt idx="6395">
                  <c:v>44519</c:v>
                </c:pt>
                <c:pt idx="6396">
                  <c:v>44522</c:v>
                </c:pt>
                <c:pt idx="6397">
                  <c:v>44523</c:v>
                </c:pt>
              </c:numCache>
            </c:numRef>
          </c:cat>
          <c:val>
            <c:numRef>
              <c:f>Sheet1!$B$2:$B$6399</c:f>
              <c:numCache>
                <c:formatCode>General</c:formatCode>
                <c:ptCount val="6398"/>
                <c:pt idx="0">
                  <c:v>1</c:v>
                </c:pt>
                <c:pt idx="1">
                  <c:v>0.99919287998919859</c:v>
                </c:pt>
                <c:pt idx="2">
                  <c:v>1.0083988056604365</c:v>
                </c:pt>
                <c:pt idx="3">
                  <c:v>1.007668610241552</c:v>
                </c:pt>
                <c:pt idx="4">
                  <c:v>1.0042519631078819</c:v>
                </c:pt>
                <c:pt idx="5">
                  <c:v>1.0179312993831893</c:v>
                </c:pt>
                <c:pt idx="6">
                  <c:v>1.0179312993831893</c:v>
                </c:pt>
                <c:pt idx="7">
                  <c:v>1.0223577538516562</c:v>
                </c:pt>
                <c:pt idx="8">
                  <c:v>1.0197867258756106</c:v>
                </c:pt>
                <c:pt idx="9">
                  <c:v>1.0133551179458637</c:v>
                </c:pt>
                <c:pt idx="10">
                  <c:v>1.0126339412482341</c:v>
                </c:pt>
                <c:pt idx="11">
                  <c:v>1.0098275402990071</c:v>
                </c:pt>
                <c:pt idx="12">
                  <c:v>1.0068806958869181</c:v>
                </c:pt>
                <c:pt idx="13">
                  <c:v>1.0006264822220361</c:v>
                </c:pt>
                <c:pt idx="14">
                  <c:v>1.0047160033331413</c:v>
                </c:pt>
                <c:pt idx="15">
                  <c:v>1.0151430753560073</c:v>
                </c:pt>
                <c:pt idx="16">
                  <c:v>1.0240315066542089</c:v>
                </c:pt>
                <c:pt idx="17">
                  <c:v>1.0277413264244462</c:v>
                </c:pt>
                <c:pt idx="18">
                  <c:v>1.0325282471837807</c:v>
                </c:pt>
                <c:pt idx="19">
                  <c:v>1.0439914071355945</c:v>
                </c:pt>
                <c:pt idx="20">
                  <c:v>1.0524533875769937</c:v>
                </c:pt>
                <c:pt idx="21">
                  <c:v>1.0513470661017499</c:v>
                </c:pt>
                <c:pt idx="22">
                  <c:v>1.0535142090529346</c:v>
                </c:pt>
                <c:pt idx="23">
                  <c:v>1.0456021334269532</c:v>
                </c:pt>
                <c:pt idx="24">
                  <c:v>1.0560016370922212</c:v>
                </c:pt>
                <c:pt idx="25">
                  <c:v>1.0548819567811802</c:v>
                </c:pt>
                <c:pt idx="26">
                  <c:v>1.0328702842653761</c:v>
                </c:pt>
                <c:pt idx="27">
                  <c:v>1.0539358326364361</c:v>
                </c:pt>
                <c:pt idx="28">
                  <c:v>1.0472556642228881</c:v>
                </c:pt>
                <c:pt idx="29">
                  <c:v>1.0441342033491168</c:v>
                </c:pt>
                <c:pt idx="30">
                  <c:v>1.0459491926279745</c:v>
                </c:pt>
                <c:pt idx="31">
                  <c:v>1.046214492599032</c:v>
                </c:pt>
                <c:pt idx="32">
                  <c:v>1.0490576052006286</c:v>
                </c:pt>
                <c:pt idx="33">
                  <c:v>1.0626440972720601</c:v>
                </c:pt>
                <c:pt idx="34">
                  <c:v>1.0704811021772358</c:v>
                </c:pt>
                <c:pt idx="35">
                  <c:v>1.0704811021772358</c:v>
                </c:pt>
                <c:pt idx="36">
                  <c:v>1.0620968523711314</c:v>
                </c:pt>
                <c:pt idx="37">
                  <c:v>1.0703949828387751</c:v>
                </c:pt>
                <c:pt idx="38">
                  <c:v>1.0560327126654967</c:v>
                </c:pt>
                <c:pt idx="39">
                  <c:v>1.0629283394956743</c:v>
                </c:pt>
                <c:pt idx="40">
                  <c:v>1.0651097733332904</c:v>
                </c:pt>
                <c:pt idx="41">
                  <c:v>1.0679521926874389</c:v>
                </c:pt>
                <c:pt idx="42">
                  <c:v>1.0763245812794437</c:v>
                </c:pt>
                <c:pt idx="43">
                  <c:v>1.0851091773159087</c:v>
                </c:pt>
                <c:pt idx="44">
                  <c:v>1.0791550704598938</c:v>
                </c:pt>
                <c:pt idx="45">
                  <c:v>1.0628107523029151</c:v>
                </c:pt>
                <c:pt idx="46">
                  <c:v>1.0608385643543852</c:v>
                </c:pt>
                <c:pt idx="47">
                  <c:v>1.0782295707327383</c:v>
                </c:pt>
                <c:pt idx="48">
                  <c:v>1.0801307465147074</c:v>
                </c:pt>
                <c:pt idx="49">
                  <c:v>1.0847583364756541</c:v>
                </c:pt>
                <c:pt idx="50">
                  <c:v>1.0845854878761467</c:v>
                </c:pt>
                <c:pt idx="51">
                  <c:v>1.0793631127539187</c:v>
                </c:pt>
                <c:pt idx="52">
                  <c:v>1.0829486658616647</c:v>
                </c:pt>
                <c:pt idx="53">
                  <c:v>1.0915793638894191</c:v>
                </c:pt>
                <c:pt idx="54">
                  <c:v>1.0914006800264728</c:v>
                </c:pt>
                <c:pt idx="55">
                  <c:v>1.0946385529931766</c:v>
                </c:pt>
                <c:pt idx="56">
                  <c:v>1.0991312332736058</c:v>
                </c:pt>
                <c:pt idx="57">
                  <c:v>1.1021901825758684</c:v>
                </c:pt>
                <c:pt idx="58">
                  <c:v>1.1101021612498529</c:v>
                </c:pt>
                <c:pt idx="59">
                  <c:v>1.1015609722293334</c:v>
                </c:pt>
                <c:pt idx="60">
                  <c:v>1.0895807627076177</c:v>
                </c:pt>
                <c:pt idx="61">
                  <c:v>1.0931323510870221</c:v>
                </c:pt>
                <c:pt idx="62">
                  <c:v>1.0819728787984721</c:v>
                </c:pt>
                <c:pt idx="63">
                  <c:v>1.0749111638696223</c:v>
                </c:pt>
                <c:pt idx="64">
                  <c:v>1.0735079176522098</c:v>
                </c:pt>
                <c:pt idx="65">
                  <c:v>1.0446659971233465</c:v>
                </c:pt>
                <c:pt idx="66">
                  <c:v>1.0546032139441333</c:v>
                </c:pt>
                <c:pt idx="67">
                  <c:v>1.0700119438524647</c:v>
                </c:pt>
                <c:pt idx="68">
                  <c:v>1.0870642707807117</c:v>
                </c:pt>
                <c:pt idx="69">
                  <c:v>1.0742792564777353</c:v>
                </c:pt>
                <c:pt idx="70">
                  <c:v>1.0766406730973179</c:v>
                </c:pt>
                <c:pt idx="71">
                  <c:v>1.0732079242272345</c:v>
                </c:pt>
                <c:pt idx="72">
                  <c:v>1.0641443187984205</c:v>
                </c:pt>
                <c:pt idx="73">
                  <c:v>1.0648210688632045</c:v>
                </c:pt>
                <c:pt idx="74">
                  <c:v>1.0482216684566124</c:v>
                </c:pt>
                <c:pt idx="75">
                  <c:v>1.0452891962708131</c:v>
                </c:pt>
                <c:pt idx="76">
                  <c:v>1.0452891962708131</c:v>
                </c:pt>
                <c:pt idx="77">
                  <c:v>1.0752168456822584</c:v>
                </c:pt>
                <c:pt idx="78">
                  <c:v>1.0767590940587843</c:v>
                </c:pt>
                <c:pt idx="79">
                  <c:v>1.0805248018365197</c:v>
                </c:pt>
                <c:pt idx="80">
                  <c:v>1.0804158839746647</c:v>
                </c:pt>
                <c:pt idx="81">
                  <c:v>1.0807083091521954</c:v>
                </c:pt>
                <c:pt idx="82">
                  <c:v>1.0835392141456055</c:v>
                </c:pt>
                <c:pt idx="83">
                  <c:v>1.0677060812391763</c:v>
                </c:pt>
                <c:pt idx="84">
                  <c:v>1.0622371688494181</c:v>
                </c:pt>
                <c:pt idx="85">
                  <c:v>1.0692109541746324</c:v>
                </c:pt>
                <c:pt idx="86">
                  <c:v>1.0633005758979164</c:v>
                </c:pt>
                <c:pt idx="87">
                  <c:v>1.0823441474819646</c:v>
                </c:pt>
                <c:pt idx="88">
                  <c:v>1.0782127090784563</c:v>
                </c:pt>
                <c:pt idx="89">
                  <c:v>1.0836755585198068</c:v>
                </c:pt>
                <c:pt idx="90">
                  <c:v>1.0865040689104244</c:v>
                </c:pt>
                <c:pt idx="91">
                  <c:v>1.089792513845929</c:v>
                </c:pt>
                <c:pt idx="92">
                  <c:v>1.0878638246131862</c:v>
                </c:pt>
                <c:pt idx="93">
                  <c:v>1.0761170110714842</c:v>
                </c:pt>
                <c:pt idx="94">
                  <c:v>1.0733191766874597</c:v>
                </c:pt>
                <c:pt idx="95">
                  <c:v>1.0796558009235357</c:v>
                </c:pt>
                <c:pt idx="96">
                  <c:v>1.0891125399329864</c:v>
                </c:pt>
                <c:pt idx="97">
                  <c:v>1.0832208977228748</c:v>
                </c:pt>
                <c:pt idx="98">
                  <c:v>1.0872902505179367</c:v>
                </c:pt>
                <c:pt idx="99">
                  <c:v>1.0916051198173893</c:v>
                </c:pt>
                <c:pt idx="100">
                  <c:v>1.0960868085105897</c:v>
                </c:pt>
                <c:pt idx="101">
                  <c:v>1.1012004255447498</c:v>
                </c:pt>
                <c:pt idx="102">
                  <c:v>1.1113195242550946</c:v>
                </c:pt>
                <c:pt idx="103">
                  <c:v>1.1102150445266004</c:v>
                </c:pt>
                <c:pt idx="104">
                  <c:v>1.1070752386953691</c:v>
                </c:pt>
                <c:pt idx="105">
                  <c:v>1.1070993733370074</c:v>
                </c:pt>
                <c:pt idx="106">
                  <c:v>1.1083785721724619</c:v>
                </c:pt>
                <c:pt idx="107">
                  <c:v>1.1049719100066888</c:v>
                </c:pt>
                <c:pt idx="108">
                  <c:v>1.1017926219603718</c:v>
                </c:pt>
                <c:pt idx="109">
                  <c:v>1.0892109830615462</c:v>
                </c:pt>
                <c:pt idx="110">
                  <c:v>1.0809345439180875</c:v>
                </c:pt>
                <c:pt idx="111">
                  <c:v>1.0925312180964459</c:v>
                </c:pt>
                <c:pt idx="112">
                  <c:v>1.1112937318266285</c:v>
                </c:pt>
                <c:pt idx="113">
                  <c:v>1.1059290831427553</c:v>
                </c:pt>
                <c:pt idx="114">
                  <c:v>1.0793303822590599</c:v>
                </c:pt>
                <c:pt idx="115">
                  <c:v>1.0672195280030896</c:v>
                </c:pt>
                <c:pt idx="116">
                  <c:v>0.98769477862494015</c:v>
                </c:pt>
                <c:pt idx="117">
                  <c:v>1.0428976185168892</c:v>
                </c:pt>
                <c:pt idx="118">
                  <c:v>1.0356240819585387</c:v>
                </c:pt>
                <c:pt idx="119">
                  <c:v>1.0143306856041774</c:v>
                </c:pt>
                <c:pt idx="120">
                  <c:v>1.0254953491212668</c:v>
                </c:pt>
                <c:pt idx="121">
                  <c:v>1.0567570702687472</c:v>
                </c:pt>
                <c:pt idx="122">
                  <c:v>1.0611865137438274</c:v>
                </c:pt>
                <c:pt idx="123">
                  <c:v>1.0630365183130808</c:v>
                </c:pt>
                <c:pt idx="124">
                  <c:v>1.0544590287974254</c:v>
                </c:pt>
                <c:pt idx="125">
                  <c:v>1.0429209200354161</c:v>
                </c:pt>
                <c:pt idx="126">
                  <c:v>1.0349040869333799</c:v>
                </c:pt>
                <c:pt idx="127">
                  <c:v>1.0378830999906858</c:v>
                </c:pt>
                <c:pt idx="128">
                  <c:v>1.0176113445844444</c:v>
                </c:pt>
                <c:pt idx="129">
                  <c:v>1.0284355455190637</c:v>
                </c:pt>
                <c:pt idx="130">
                  <c:v>1.0409514409926375</c:v>
                </c:pt>
                <c:pt idx="131">
                  <c:v>1.0581844496858037</c:v>
                </c:pt>
                <c:pt idx="132">
                  <c:v>1.0500845797766878</c:v>
                </c:pt>
                <c:pt idx="133">
                  <c:v>1.0552261903137214</c:v>
                </c:pt>
                <c:pt idx="134">
                  <c:v>1.072770813616726</c:v>
                </c:pt>
                <c:pt idx="135">
                  <c:v>1.0757790492890782</c:v>
                </c:pt>
                <c:pt idx="136">
                  <c:v>1.059583993490264</c:v>
                </c:pt>
                <c:pt idx="137">
                  <c:v>1.0636096479240187</c:v>
                </c:pt>
                <c:pt idx="138">
                  <c:v>1.0652364149848765</c:v>
                </c:pt>
                <c:pt idx="139">
                  <c:v>1.0652364149848765</c:v>
                </c:pt>
                <c:pt idx="140">
                  <c:v>1.0685322235500094</c:v>
                </c:pt>
                <c:pt idx="141">
                  <c:v>1.0899528862545</c:v>
                </c:pt>
                <c:pt idx="142">
                  <c:v>1.0864227472813046</c:v>
                </c:pt>
                <c:pt idx="143">
                  <c:v>1.091140802002996</c:v>
                </c:pt>
                <c:pt idx="144">
                  <c:v>1.087126732079891</c:v>
                </c:pt>
                <c:pt idx="145">
                  <c:v>1.1030964781260895</c:v>
                </c:pt>
                <c:pt idx="146">
                  <c:v>1.1045236064739792</c:v>
                </c:pt>
                <c:pt idx="147">
                  <c:v>1.0963631284284263</c:v>
                </c:pt>
                <c:pt idx="148">
                  <c:v>1.0863306358511122</c:v>
                </c:pt>
                <c:pt idx="149">
                  <c:v>1.0645927291476902</c:v>
                </c:pt>
                <c:pt idx="150">
                  <c:v>1.0580341647487133</c:v>
                </c:pt>
                <c:pt idx="151">
                  <c:v>1.0708557818034614</c:v>
                </c:pt>
                <c:pt idx="152">
                  <c:v>1.0756834053953723</c:v>
                </c:pt>
                <c:pt idx="153">
                  <c:v>1.0748946420250134</c:v>
                </c:pt>
                <c:pt idx="154">
                  <c:v>1.0606938150392473</c:v>
                </c:pt>
                <c:pt idx="155">
                  <c:v>1.0483912916026741</c:v>
                </c:pt>
                <c:pt idx="156">
                  <c:v>1.0557164204686893</c:v>
                </c:pt>
                <c:pt idx="157">
                  <c:v>1.0396972957857438</c:v>
                </c:pt>
                <c:pt idx="158">
                  <c:v>1.0334613166450766</c:v>
                </c:pt>
                <c:pt idx="159">
                  <c:v>1.0334613166450766</c:v>
                </c:pt>
                <c:pt idx="160">
                  <c:v>1.037445148091616</c:v>
                </c:pt>
                <c:pt idx="161">
                  <c:v>1.0569821093603424</c:v>
                </c:pt>
                <c:pt idx="162">
                  <c:v>1.0793937391244945</c:v>
                </c:pt>
                <c:pt idx="163">
                  <c:v>1.0758689880583674</c:v>
                </c:pt>
                <c:pt idx="164">
                  <c:v>1.0758689880583674</c:v>
                </c:pt>
                <c:pt idx="165">
                  <c:v>1.0749069847636861</c:v>
                </c:pt>
                <c:pt idx="166">
                  <c:v>1.0666051235441489</c:v>
                </c:pt>
                <c:pt idx="167">
                  <c:v>1.0535197094946021</c:v>
                </c:pt>
                <c:pt idx="168">
                  <c:v>1.054227658156156</c:v>
                </c:pt>
                <c:pt idx="169">
                  <c:v>1.0411518703068883</c:v>
                </c:pt>
                <c:pt idx="170">
                  <c:v>1.0043546382238784</c:v>
                </c:pt>
                <c:pt idx="171">
                  <c:v>1.0158702473836443</c:v>
                </c:pt>
                <c:pt idx="172">
                  <c:v>1.0314618648182288</c:v>
                </c:pt>
                <c:pt idx="173">
                  <c:v>1.0403286899511777</c:v>
                </c:pt>
                <c:pt idx="174">
                  <c:v>1.0333679318862521</c:v>
                </c:pt>
                <c:pt idx="175">
                  <c:v>1.0487706460324371</c:v>
                </c:pt>
                <c:pt idx="176">
                  <c:v>1.0487706460324371</c:v>
                </c:pt>
                <c:pt idx="177">
                  <c:v>1.0685382132544188</c:v>
                </c:pt>
                <c:pt idx="178">
                  <c:v>1.0584375880192798</c:v>
                </c:pt>
                <c:pt idx="179">
                  <c:v>1.0503038474796387</c:v>
                </c:pt>
                <c:pt idx="180">
                  <c:v>1.0535285793353308</c:v>
                </c:pt>
                <c:pt idx="181">
                  <c:v>1.0479221152611422</c:v>
                </c:pt>
                <c:pt idx="182">
                  <c:v>1.0653760148659226</c:v>
                </c:pt>
                <c:pt idx="183">
                  <c:v>1.0742649266890503</c:v>
                </c:pt>
                <c:pt idx="184">
                  <c:v>1.0752114619476116</c:v>
                </c:pt>
                <c:pt idx="185">
                  <c:v>1.0666762845043025</c:v>
                </c:pt>
                <c:pt idx="186">
                  <c:v>1.0919028734102652</c:v>
                </c:pt>
                <c:pt idx="187">
                  <c:v>1.0963978945227988</c:v>
                </c:pt>
                <c:pt idx="188">
                  <c:v>1.0972316952532097</c:v>
                </c:pt>
                <c:pt idx="189">
                  <c:v>1.0973753694015316</c:v>
                </c:pt>
                <c:pt idx="190">
                  <c:v>1.1073151442588325</c:v>
                </c:pt>
                <c:pt idx="191">
                  <c:v>1.1074787382833653</c:v>
                </c:pt>
                <c:pt idx="192">
                  <c:v>1.115081917889591</c:v>
                </c:pt>
                <c:pt idx="193">
                  <c:v>1.1121320889781043</c:v>
                </c:pt>
                <c:pt idx="194">
                  <c:v>1.1170161702853294</c:v>
                </c:pt>
                <c:pt idx="195">
                  <c:v>1.1102887647135928</c:v>
                </c:pt>
                <c:pt idx="196">
                  <c:v>1.1102887647135928</c:v>
                </c:pt>
                <c:pt idx="197">
                  <c:v>1.1091418749076714</c:v>
                </c:pt>
                <c:pt idx="198">
                  <c:v>1.1223727790910913</c:v>
                </c:pt>
                <c:pt idx="199">
                  <c:v>1.1191580359476698</c:v>
                </c:pt>
                <c:pt idx="200">
                  <c:v>1.1273529744736372</c:v>
                </c:pt>
                <c:pt idx="201">
                  <c:v>1.1343983015533403</c:v>
                </c:pt>
                <c:pt idx="202">
                  <c:v>1.1330660869161979</c:v>
                </c:pt>
                <c:pt idx="203">
                  <c:v>1.1428789364894127</c:v>
                </c:pt>
                <c:pt idx="204">
                  <c:v>1.1507125935351947</c:v>
                </c:pt>
                <c:pt idx="205">
                  <c:v>1.1493913627643582</c:v>
                </c:pt>
                <c:pt idx="206">
                  <c:v>1.153904429251168</c:v>
                </c:pt>
                <c:pt idx="207">
                  <c:v>1.1622896343848257</c:v>
                </c:pt>
                <c:pt idx="208">
                  <c:v>1.1565924822495022</c:v>
                </c:pt>
                <c:pt idx="209">
                  <c:v>1.1444260144601563</c:v>
                </c:pt>
                <c:pt idx="210">
                  <c:v>1.1634060164978497</c:v>
                </c:pt>
                <c:pt idx="211">
                  <c:v>1.1554446142844994</c:v>
                </c:pt>
                <c:pt idx="212">
                  <c:v>1.1678666827022355</c:v>
                </c:pt>
                <c:pt idx="213">
                  <c:v>1.1698366518917107</c:v>
                </c:pt>
                <c:pt idx="214">
                  <c:v>1.1669105828481541</c:v>
                </c:pt>
                <c:pt idx="215">
                  <c:v>1.1664802417420241</c:v>
                </c:pt>
                <c:pt idx="216">
                  <c:v>1.1746760581220759</c:v>
                </c:pt>
                <c:pt idx="217">
                  <c:v>1.1775671917792645</c:v>
                </c:pt>
                <c:pt idx="218">
                  <c:v>1.1840525263590991</c:v>
                </c:pt>
                <c:pt idx="219">
                  <c:v>1.1893688166706875</c:v>
                </c:pt>
                <c:pt idx="220">
                  <c:v>1.197872179214357</c:v>
                </c:pt>
                <c:pt idx="221">
                  <c:v>1.1932971237444676</c:v>
                </c:pt>
                <c:pt idx="222">
                  <c:v>1.2043230025569891</c:v>
                </c:pt>
                <c:pt idx="223">
                  <c:v>1.2047245490443836</c:v>
                </c:pt>
                <c:pt idx="224">
                  <c:v>1.2057694737647291</c:v>
                </c:pt>
                <c:pt idx="225">
                  <c:v>1.2010192096201513</c:v>
                </c:pt>
                <c:pt idx="226">
                  <c:v>1.2007225929004797</c:v>
                </c:pt>
                <c:pt idx="227">
                  <c:v>1.2061983092560888</c:v>
                </c:pt>
                <c:pt idx="228">
                  <c:v>1.2091742655488387</c:v>
                </c:pt>
                <c:pt idx="229">
                  <c:v>1.2175568526029605</c:v>
                </c:pt>
                <c:pt idx="230">
                  <c:v>1.2136046913255707</c:v>
                </c:pt>
                <c:pt idx="231">
                  <c:v>1.2147804572815264</c:v>
                </c:pt>
                <c:pt idx="232">
                  <c:v>1.2035932192541572</c:v>
                </c:pt>
                <c:pt idx="233">
                  <c:v>1.1983513607068046</c:v>
                </c:pt>
                <c:pt idx="234">
                  <c:v>1.2081646917723681</c:v>
                </c:pt>
                <c:pt idx="235">
                  <c:v>1.2081646917723681</c:v>
                </c:pt>
                <c:pt idx="236">
                  <c:v>1.2118969045945172</c:v>
                </c:pt>
                <c:pt idx="237">
                  <c:v>1.2155253987958718</c:v>
                </c:pt>
                <c:pt idx="238">
                  <c:v>1.2175596966484525</c:v>
                </c:pt>
                <c:pt idx="239">
                  <c:v>1.2041685546826728</c:v>
                </c:pt>
                <c:pt idx="240">
                  <c:v>1.2197465254033215</c:v>
                </c:pt>
                <c:pt idx="241">
                  <c:v>1.2234837164007208</c:v>
                </c:pt>
                <c:pt idx="242">
                  <c:v>1.2296049383691696</c:v>
                </c:pt>
                <c:pt idx="243">
                  <c:v>1.233958186481197</c:v>
                </c:pt>
                <c:pt idx="244">
                  <c:v>1.2225539729510524</c:v>
                </c:pt>
                <c:pt idx="245">
                  <c:v>1.2080264589044618</c:v>
                </c:pt>
                <c:pt idx="246">
                  <c:v>1.1943639717567076</c:v>
                </c:pt>
                <c:pt idx="247">
                  <c:v>1.1928932143632311</c:v>
                </c:pt>
                <c:pt idx="248">
                  <c:v>1.2038790747893104</c:v>
                </c:pt>
                <c:pt idx="249">
                  <c:v>1.2127612877818725</c:v>
                </c:pt>
                <c:pt idx="250">
                  <c:v>1.2218678767615676</c:v>
                </c:pt>
                <c:pt idx="251">
                  <c:v>1.2224871664942207</c:v>
                </c:pt>
                <c:pt idx="252">
                  <c:v>1.2172240359875939</c:v>
                </c:pt>
                <c:pt idx="253">
                  <c:v>1.2033302246533986</c:v>
                </c:pt>
                <c:pt idx="254">
                  <c:v>1.1926322741708066</c:v>
                </c:pt>
                <c:pt idx="255">
                  <c:v>1.2092538502311165</c:v>
                </c:pt>
                <c:pt idx="256">
                  <c:v>1.2129653751791321</c:v>
                </c:pt>
                <c:pt idx="257">
                  <c:v>1.216782172253235</c:v>
                </c:pt>
                <c:pt idx="258">
                  <c:v>1.2188379141204007</c:v>
                </c:pt>
                <c:pt idx="259">
                  <c:v>1.2195468878903388</c:v>
                </c:pt>
                <c:pt idx="260">
                  <c:v>1.209883489752746</c:v>
                </c:pt>
                <c:pt idx="261">
                  <c:v>1.2030592366511563</c:v>
                </c:pt>
                <c:pt idx="262">
                  <c:v>1.2079781966166627</c:v>
                </c:pt>
                <c:pt idx="263">
                  <c:v>1.2150181693489841</c:v>
                </c:pt>
                <c:pt idx="264">
                  <c:v>1.2136414592783096</c:v>
                </c:pt>
                <c:pt idx="265">
                  <c:v>1.2077606459769255</c:v>
                </c:pt>
                <c:pt idx="266">
                  <c:v>1.2077606459769255</c:v>
                </c:pt>
                <c:pt idx="267">
                  <c:v>1.1857574363331067</c:v>
                </c:pt>
                <c:pt idx="268">
                  <c:v>1.1817914439859032</c:v>
                </c:pt>
                <c:pt idx="269">
                  <c:v>1.1888139950926286</c:v>
                </c:pt>
                <c:pt idx="270">
                  <c:v>1.179667796987744</c:v>
                </c:pt>
                <c:pt idx="271">
                  <c:v>1.1779599902993145</c:v>
                </c:pt>
                <c:pt idx="272">
                  <c:v>1.1817854571360442</c:v>
                </c:pt>
                <c:pt idx="273">
                  <c:v>1.1710319468505017</c:v>
                </c:pt>
                <c:pt idx="274">
                  <c:v>1.1856130599914334</c:v>
                </c:pt>
                <c:pt idx="275">
                  <c:v>1.205210178964083</c:v>
                </c:pt>
                <c:pt idx="276">
                  <c:v>1.2065297619659527</c:v>
                </c:pt>
                <c:pt idx="277">
                  <c:v>1.2095689778871215</c:v>
                </c:pt>
                <c:pt idx="278">
                  <c:v>1.1975211028246195</c:v>
                </c:pt>
                <c:pt idx="279">
                  <c:v>1.173043103967055</c:v>
                </c:pt>
                <c:pt idx="280">
                  <c:v>1.1764278544222171</c:v>
                </c:pt>
                <c:pt idx="281">
                  <c:v>1.1500943765748175</c:v>
                </c:pt>
                <c:pt idx="282">
                  <c:v>1.1662154367843935</c:v>
                </c:pt>
                <c:pt idx="283">
                  <c:v>1.194269679765112</c:v>
                </c:pt>
                <c:pt idx="284">
                  <c:v>1.190507339051027</c:v>
                </c:pt>
                <c:pt idx="285">
                  <c:v>1.1823513110577382</c:v>
                </c:pt>
                <c:pt idx="286">
                  <c:v>1.1835743715238372</c:v>
                </c:pt>
                <c:pt idx="287">
                  <c:v>1.1994500232380725</c:v>
                </c:pt>
                <c:pt idx="288">
                  <c:v>1.2147671993870846</c:v>
                </c:pt>
                <c:pt idx="289">
                  <c:v>1.2111826224255475</c:v>
                </c:pt>
                <c:pt idx="290">
                  <c:v>1.2143112356180714</c:v>
                </c:pt>
                <c:pt idx="291">
                  <c:v>1.2204167369280725</c:v>
                </c:pt>
                <c:pt idx="292">
                  <c:v>1.2137498705606462</c:v>
                </c:pt>
                <c:pt idx="293">
                  <c:v>1.228076465196817</c:v>
                </c:pt>
                <c:pt idx="294">
                  <c:v>1.2238114720378099</c:v>
                </c:pt>
                <c:pt idx="295">
                  <c:v>1.2238114720378099</c:v>
                </c:pt>
                <c:pt idx="296">
                  <c:v>1.233210113850802</c:v>
                </c:pt>
                <c:pt idx="297">
                  <c:v>1.2322216544749685</c:v>
                </c:pt>
                <c:pt idx="298">
                  <c:v>1.2459432294732071</c:v>
                </c:pt>
                <c:pt idx="299">
                  <c:v>1.2351297434287922</c:v>
                </c:pt>
                <c:pt idx="300">
                  <c:v>1.2417643767101396</c:v>
                </c:pt>
                <c:pt idx="301">
                  <c:v>1.2462452768349568</c:v>
                </c:pt>
                <c:pt idx="302">
                  <c:v>1.2611564486953133</c:v>
                </c:pt>
                <c:pt idx="303">
                  <c:v>1.2573013847780845</c:v>
                </c:pt>
                <c:pt idx="304">
                  <c:v>1.2687220617702262</c:v>
                </c:pt>
                <c:pt idx="305">
                  <c:v>1.2722736615629342</c:v>
                </c:pt>
                <c:pt idx="306">
                  <c:v>1.2665604091704188</c:v>
                </c:pt>
                <c:pt idx="307">
                  <c:v>1.2438797211668495</c:v>
                </c:pt>
                <c:pt idx="308">
                  <c:v>1.2434872389988063</c:v>
                </c:pt>
                <c:pt idx="309">
                  <c:v>1.2156668716084762</c:v>
                </c:pt>
                <c:pt idx="310">
                  <c:v>1.2174159739676229</c:v>
                </c:pt>
                <c:pt idx="311">
                  <c:v>1.2246703380212558</c:v>
                </c:pt>
                <c:pt idx="312">
                  <c:v>1.2077062292547309</c:v>
                </c:pt>
                <c:pt idx="313">
                  <c:v>1.2045443378962037</c:v>
                </c:pt>
                <c:pt idx="314">
                  <c:v>1.2221337162610284</c:v>
                </c:pt>
                <c:pt idx="315">
                  <c:v>1.1980300812748736</c:v>
                </c:pt>
                <c:pt idx="316">
                  <c:v>1.1849936555443312</c:v>
                </c:pt>
                <c:pt idx="317">
                  <c:v>1.140199322463908</c:v>
                </c:pt>
                <c:pt idx="318">
                  <c:v>1.1497235025663886</c:v>
                </c:pt>
                <c:pt idx="319">
                  <c:v>1.1590963710108073</c:v>
                </c:pt>
                <c:pt idx="320">
                  <c:v>1.1550424352435167</c:v>
                </c:pt>
                <c:pt idx="321">
                  <c:v>1.1485858311682169</c:v>
                </c:pt>
                <c:pt idx="322">
                  <c:v>1.1310347806965921</c:v>
                </c:pt>
                <c:pt idx="323">
                  <c:v>1.1485771278357788</c:v>
                </c:pt>
                <c:pt idx="324">
                  <c:v>1.1408473620765474</c:v>
                </c:pt>
                <c:pt idx="325">
                  <c:v>1.1254959604765735</c:v>
                </c:pt>
                <c:pt idx="326">
                  <c:v>1.1469726060823264</c:v>
                </c:pt>
                <c:pt idx="327">
                  <c:v>1.1665702031217395</c:v>
                </c:pt>
                <c:pt idx="328">
                  <c:v>1.1631748315577946</c:v>
                </c:pt>
                <c:pt idx="329">
                  <c:v>1.1536461890534049</c:v>
                </c:pt>
                <c:pt idx="330">
                  <c:v>1.1381657699901202</c:v>
                </c:pt>
                <c:pt idx="331">
                  <c:v>1.1432125951876073</c:v>
                </c:pt>
                <c:pt idx="332">
                  <c:v>1.1445470121044679</c:v>
                </c:pt>
                <c:pt idx="333">
                  <c:v>1.1327494605665689</c:v>
                </c:pt>
                <c:pt idx="334">
                  <c:v>1.0838828444726281</c:v>
                </c:pt>
                <c:pt idx="335">
                  <c:v>1.0661368786110583</c:v>
                </c:pt>
                <c:pt idx="336">
                  <c:v>0.9897267360449955</c:v>
                </c:pt>
                <c:pt idx="337">
                  <c:v>1.0284982416487376</c:v>
                </c:pt>
                <c:pt idx="338">
                  <c:v>1.0269403617379753</c:v>
                </c:pt>
                <c:pt idx="339">
                  <c:v>1.0147442598109702</c:v>
                </c:pt>
                <c:pt idx="340">
                  <c:v>1.0049975675322274</c:v>
                </c:pt>
                <c:pt idx="341">
                  <c:v>1.0049975675322274</c:v>
                </c:pt>
                <c:pt idx="342">
                  <c:v>1.0570707021904651</c:v>
                </c:pt>
                <c:pt idx="343">
                  <c:v>1.0325953645842301</c:v>
                </c:pt>
                <c:pt idx="344">
                  <c:v>0.99311580556820511</c:v>
                </c:pt>
                <c:pt idx="345">
                  <c:v>1.0282716428470733</c:v>
                </c:pt>
                <c:pt idx="346">
                  <c:v>1.050419502877856</c:v>
                </c:pt>
                <c:pt idx="347">
                  <c:v>1.0599395153398421</c:v>
                </c:pt>
                <c:pt idx="348">
                  <c:v>1.0666335091249546</c:v>
                </c:pt>
                <c:pt idx="349">
                  <c:v>1.0336885896172214</c:v>
                </c:pt>
                <c:pt idx="350">
                  <c:v>1.0289776066348688</c:v>
                </c:pt>
                <c:pt idx="351">
                  <c:v>1.03154050067031</c:v>
                </c:pt>
                <c:pt idx="352">
                  <c:v>1.0404349295451516</c:v>
                </c:pt>
                <c:pt idx="353">
                  <c:v>1.073496440434091</c:v>
                </c:pt>
                <c:pt idx="354">
                  <c:v>1.0457681921205038</c:v>
                </c:pt>
                <c:pt idx="355">
                  <c:v>1.0462183748724301</c:v>
                </c:pt>
                <c:pt idx="356">
                  <c:v>1.0497399861119827</c:v>
                </c:pt>
                <c:pt idx="357">
                  <c:v>1.0485819894256061</c:v>
                </c:pt>
                <c:pt idx="358">
                  <c:v>1.0060411436863239</c:v>
                </c:pt>
                <c:pt idx="359">
                  <c:v>0.96895988066117777</c:v>
                </c:pt>
                <c:pt idx="360">
                  <c:v>0.98422346081998136</c:v>
                </c:pt>
                <c:pt idx="361">
                  <c:v>0.96205015835409602</c:v>
                </c:pt>
                <c:pt idx="362">
                  <c:v>0.96262217646611647</c:v>
                </c:pt>
                <c:pt idx="363">
                  <c:v>0.95645522739068278</c:v>
                </c:pt>
                <c:pt idx="364">
                  <c:v>0.95964839619217324</c:v>
                </c:pt>
                <c:pt idx="365">
                  <c:v>0.99906534225242305</c:v>
                </c:pt>
                <c:pt idx="366">
                  <c:v>1.0125837440092345</c:v>
                </c:pt>
                <c:pt idx="367">
                  <c:v>1.0055157704691209</c:v>
                </c:pt>
                <c:pt idx="368">
                  <c:v>1.0060018984110515</c:v>
                </c:pt>
                <c:pt idx="369">
                  <c:v>1.0481035067261624</c:v>
                </c:pt>
                <c:pt idx="370">
                  <c:v>1.046288397646763</c:v>
                </c:pt>
                <c:pt idx="371">
                  <c:v>1.0531727414169971</c:v>
                </c:pt>
                <c:pt idx="372">
                  <c:v>1.0600610815526079</c:v>
                </c:pt>
                <c:pt idx="373">
                  <c:v>1.0679802516049612</c:v>
                </c:pt>
                <c:pt idx="374">
                  <c:v>1.0785581141039648</c:v>
                </c:pt>
                <c:pt idx="375">
                  <c:v>1.0759376766857796</c:v>
                </c:pt>
                <c:pt idx="376">
                  <c:v>1.0771414801005712</c:v>
                </c:pt>
                <c:pt idx="377">
                  <c:v>1.0631152965777013</c:v>
                </c:pt>
                <c:pt idx="378">
                  <c:v>1.0638780895517261</c:v>
                </c:pt>
                <c:pt idx="379">
                  <c:v>1.0778701750261537</c:v>
                </c:pt>
                <c:pt idx="380">
                  <c:v>1.0963068882392124</c:v>
                </c:pt>
                <c:pt idx="381">
                  <c:v>1.118788614621669</c:v>
                </c:pt>
                <c:pt idx="382">
                  <c:v>1.1175227119568014</c:v>
                </c:pt>
                <c:pt idx="383">
                  <c:v>1.1350313155399379</c:v>
                </c:pt>
                <c:pt idx="384">
                  <c:v>1.1502016138928879</c:v>
                </c:pt>
                <c:pt idx="385">
                  <c:v>1.1656660015508147</c:v>
                </c:pt>
                <c:pt idx="386">
                  <c:v>1.1504886266266645</c:v>
                </c:pt>
                <c:pt idx="387">
                  <c:v>1.1450923239620141</c:v>
                </c:pt>
                <c:pt idx="388">
                  <c:v>1.1376974849111192</c:v>
                </c:pt>
                <c:pt idx="389">
                  <c:v>1.1306606338802616</c:v>
                </c:pt>
                <c:pt idx="390">
                  <c:v>1.1412660733782107</c:v>
                </c:pt>
                <c:pt idx="391">
                  <c:v>1.1530019571029215</c:v>
                </c:pt>
                <c:pt idx="392">
                  <c:v>1.1572401512716928</c:v>
                </c:pt>
                <c:pt idx="393">
                  <c:v>1.1610256757276278</c:v>
                </c:pt>
                <c:pt idx="394">
                  <c:v>1.169941321462691</c:v>
                </c:pt>
                <c:pt idx="395">
                  <c:v>1.1780557360475765</c:v>
                </c:pt>
                <c:pt idx="396">
                  <c:v>1.2044188475841797</c:v>
                </c:pt>
                <c:pt idx="397">
                  <c:v>1.1997623259679917</c:v>
                </c:pt>
                <c:pt idx="398">
                  <c:v>1.2028841859878598</c:v>
                </c:pt>
                <c:pt idx="399">
                  <c:v>1.2028841859878598</c:v>
                </c:pt>
                <c:pt idx="400">
                  <c:v>1.2072252863177229</c:v>
                </c:pt>
                <c:pt idx="401">
                  <c:v>1.171253841707333</c:v>
                </c:pt>
                <c:pt idx="402">
                  <c:v>1.1780459490202988</c:v>
                </c:pt>
                <c:pt idx="403">
                  <c:v>1.167200452224388</c:v>
                </c:pt>
                <c:pt idx="404">
                  <c:v>1.1459664006964672</c:v>
                </c:pt>
                <c:pt idx="405">
                  <c:v>1.1766244395811301</c:v>
                </c:pt>
                <c:pt idx="406">
                  <c:v>1.1925728287040023</c:v>
                </c:pt>
                <c:pt idx="407">
                  <c:v>1.1798622896539248</c:v>
                </c:pt>
                <c:pt idx="408">
                  <c:v>1.1783889520412791</c:v>
                </c:pt>
                <c:pt idx="409">
                  <c:v>1.1577311373269852</c:v>
                </c:pt>
                <c:pt idx="410">
                  <c:v>1.1650603554804204</c:v>
                </c:pt>
                <c:pt idx="411">
                  <c:v>1.1372559338123081</c:v>
                </c:pt>
                <c:pt idx="412">
                  <c:v>1.16186225193517</c:v>
                </c:pt>
                <c:pt idx="413">
                  <c:v>1.1575720161546244</c:v>
                </c:pt>
                <c:pt idx="414">
                  <c:v>1.1754253701795878</c:v>
                </c:pt>
                <c:pt idx="415">
                  <c:v>1.1843632628759471</c:v>
                </c:pt>
                <c:pt idx="416">
                  <c:v>1.2030461209972088</c:v>
                </c:pt>
                <c:pt idx="417">
                  <c:v>1.2085381748769874</c:v>
                </c:pt>
                <c:pt idx="418">
                  <c:v>1.241659184539412</c:v>
                </c:pt>
                <c:pt idx="419">
                  <c:v>1.2434074461048292</c:v>
                </c:pt>
                <c:pt idx="420">
                  <c:v>1.2434074461048292</c:v>
                </c:pt>
                <c:pt idx="421">
                  <c:v>1.2366790393166993</c:v>
                </c:pt>
                <c:pt idx="422">
                  <c:v>1.2492253211317363</c:v>
                </c:pt>
                <c:pt idx="423">
                  <c:v>1.2337501862447222</c:v>
                </c:pt>
                <c:pt idx="424">
                  <c:v>1.2311301592842165</c:v>
                </c:pt>
                <c:pt idx="425">
                  <c:v>1.2311301592842165</c:v>
                </c:pt>
                <c:pt idx="426">
                  <c:v>1.2311137874709868</c:v>
                </c:pt>
                <c:pt idx="427">
                  <c:v>1.251984600268885</c:v>
                </c:pt>
                <c:pt idx="428">
                  <c:v>1.2784605566144931</c:v>
                </c:pt>
                <c:pt idx="429">
                  <c:v>1.2797657642876412</c:v>
                </c:pt>
                <c:pt idx="430">
                  <c:v>1.2919939133249159</c:v>
                </c:pt>
                <c:pt idx="431">
                  <c:v>1.2829492854124369</c:v>
                </c:pt>
                <c:pt idx="432">
                  <c:v>1.2531103221418316</c:v>
                </c:pt>
                <c:pt idx="433">
                  <c:v>1.2421177640173555</c:v>
                </c:pt>
                <c:pt idx="434">
                  <c:v>1.2123509621808952</c:v>
                </c:pt>
                <c:pt idx="435">
                  <c:v>1.2480626193600144</c:v>
                </c:pt>
                <c:pt idx="436">
                  <c:v>1.2480626193600144</c:v>
                </c:pt>
                <c:pt idx="437">
                  <c:v>1.2576240766665243</c:v>
                </c:pt>
                <c:pt idx="438">
                  <c:v>1.2654319916708519</c:v>
                </c:pt>
                <c:pt idx="439">
                  <c:v>1.2390243235343854</c:v>
                </c:pt>
                <c:pt idx="440">
                  <c:v>1.2235221091435178</c:v>
                </c:pt>
                <c:pt idx="441">
                  <c:v>1.2327862889938885</c:v>
                </c:pt>
                <c:pt idx="442">
                  <c:v>1.2533167817674065</c:v>
                </c:pt>
                <c:pt idx="443">
                  <c:v>1.243330014180015</c:v>
                </c:pt>
                <c:pt idx="444">
                  <c:v>1.2643766817663167</c:v>
                </c:pt>
                <c:pt idx="445">
                  <c:v>1.2770567893471796</c:v>
                </c:pt>
                <c:pt idx="446">
                  <c:v>1.277961064193351</c:v>
                </c:pt>
                <c:pt idx="447">
                  <c:v>1.270551918413926</c:v>
                </c:pt>
                <c:pt idx="448">
                  <c:v>1.2842353973914442</c:v>
                </c:pt>
                <c:pt idx="449">
                  <c:v>1.2665602331615819</c:v>
                </c:pt>
                <c:pt idx="450">
                  <c:v>1.2605920140721787</c:v>
                </c:pt>
                <c:pt idx="451">
                  <c:v>1.2635218155847618</c:v>
                </c:pt>
                <c:pt idx="452">
                  <c:v>1.2330656621118501</c:v>
                </c:pt>
                <c:pt idx="453">
                  <c:v>1.2409617023146191</c:v>
                </c:pt>
                <c:pt idx="454">
                  <c:v>1.2728553367255555</c:v>
                </c:pt>
                <c:pt idx="455">
                  <c:v>1.2601065964600009</c:v>
                </c:pt>
                <c:pt idx="456">
                  <c:v>1.2601065964600009</c:v>
                </c:pt>
                <c:pt idx="457">
                  <c:v>1.2694286791050728</c:v>
                </c:pt>
                <c:pt idx="458">
                  <c:v>1.2476605655876201</c:v>
                </c:pt>
                <c:pt idx="459">
                  <c:v>1.2649739722979503</c:v>
                </c:pt>
                <c:pt idx="460">
                  <c:v>1.2691440686568658</c:v>
                </c:pt>
                <c:pt idx="461">
                  <c:v>1.298739602502891</c:v>
                </c:pt>
                <c:pt idx="462">
                  <c:v>1.3024765368787576</c:v>
                </c:pt>
                <c:pt idx="463">
                  <c:v>1.2907448271319168</c:v>
                </c:pt>
                <c:pt idx="464">
                  <c:v>1.2918304089433585</c:v>
                </c:pt>
                <c:pt idx="465">
                  <c:v>1.281985100039027</c:v>
                </c:pt>
                <c:pt idx="466">
                  <c:v>1.2885213006796943</c:v>
                </c:pt>
                <c:pt idx="467">
                  <c:v>1.2742908373282735</c:v>
                </c:pt>
                <c:pt idx="468">
                  <c:v>1.2789918110287037</c:v>
                </c:pt>
                <c:pt idx="469">
                  <c:v>1.3015378125114632</c:v>
                </c:pt>
                <c:pt idx="470">
                  <c:v>1.324543902111859</c:v>
                </c:pt>
                <c:pt idx="471">
                  <c:v>1.3290838102258837</c:v>
                </c:pt>
                <c:pt idx="472">
                  <c:v>1.3187295819362397</c:v>
                </c:pt>
                <c:pt idx="473">
                  <c:v>1.3271725238037027</c:v>
                </c:pt>
                <c:pt idx="474">
                  <c:v>1.3387541774399805</c:v>
                </c:pt>
                <c:pt idx="475">
                  <c:v>1.331618213110026</c:v>
                </c:pt>
                <c:pt idx="476">
                  <c:v>1.3421281587986467</c:v>
                </c:pt>
                <c:pt idx="477">
                  <c:v>1.3379301811279498</c:v>
                </c:pt>
                <c:pt idx="478">
                  <c:v>1.3312267205601362</c:v>
                </c:pt>
                <c:pt idx="479">
                  <c:v>1.3488435630001083</c:v>
                </c:pt>
                <c:pt idx="480">
                  <c:v>1.3355248371886539</c:v>
                </c:pt>
                <c:pt idx="481">
                  <c:v>1.336481346447195</c:v>
                </c:pt>
                <c:pt idx="482">
                  <c:v>1.299792052872814</c:v>
                </c:pt>
                <c:pt idx="483">
                  <c:v>1.3034838684572578</c:v>
                </c:pt>
                <c:pt idx="484">
                  <c:v>1.3290417459099189</c:v>
                </c:pt>
                <c:pt idx="485">
                  <c:v>1.3216326966849175</c:v>
                </c:pt>
                <c:pt idx="486">
                  <c:v>1.353980209742581</c:v>
                </c:pt>
                <c:pt idx="487">
                  <c:v>1.3385482286128445</c:v>
                </c:pt>
                <c:pt idx="488">
                  <c:v>1.327048749058896</c:v>
                </c:pt>
                <c:pt idx="489">
                  <c:v>1.3374710172001856</c:v>
                </c:pt>
                <c:pt idx="490">
                  <c:v>1.3374710172001856</c:v>
                </c:pt>
                <c:pt idx="491">
                  <c:v>1.3564587741790168</c:v>
                </c:pt>
                <c:pt idx="492">
                  <c:v>1.3470112359466224</c:v>
                </c:pt>
                <c:pt idx="493">
                  <c:v>1.3572070685354256</c:v>
                </c:pt>
                <c:pt idx="494">
                  <c:v>1.365168813966003</c:v>
                </c:pt>
                <c:pt idx="495">
                  <c:v>1.3705081432258828</c:v>
                </c:pt>
                <c:pt idx="496">
                  <c:v>1.3806625626109315</c:v>
                </c:pt>
                <c:pt idx="497">
                  <c:v>1.3764681762672255</c:v>
                </c:pt>
                <c:pt idx="498">
                  <c:v>1.3555489671048626</c:v>
                </c:pt>
                <c:pt idx="499">
                  <c:v>1.3521013706858316</c:v>
                </c:pt>
                <c:pt idx="500">
                  <c:v>1.3521843317607232</c:v>
                </c:pt>
                <c:pt idx="501">
                  <c:v>1.3178087482437253</c:v>
                </c:pt>
                <c:pt idx="502">
                  <c:v>1.3322870696680134</c:v>
                </c:pt>
                <c:pt idx="503">
                  <c:v>1.362951977471365</c:v>
                </c:pt>
                <c:pt idx="504">
                  <c:v>1.3938476046843973</c:v>
                </c:pt>
                <c:pt idx="505">
                  <c:v>1.3912567946920158</c:v>
                </c:pt>
                <c:pt idx="506">
                  <c:v>1.3918636714190884</c:v>
                </c:pt>
                <c:pt idx="507">
                  <c:v>1.3927832146489951</c:v>
                </c:pt>
                <c:pt idx="508">
                  <c:v>1.3830380747620172</c:v>
                </c:pt>
                <c:pt idx="509">
                  <c:v>1.3704309433388637</c:v>
                </c:pt>
                <c:pt idx="510">
                  <c:v>1.3757227508259515</c:v>
                </c:pt>
                <c:pt idx="511">
                  <c:v>1.3954028001692029</c:v>
                </c:pt>
                <c:pt idx="512">
                  <c:v>1.3760950056880867</c:v>
                </c:pt>
                <c:pt idx="513">
                  <c:v>1.3897083605639182</c:v>
                </c:pt>
                <c:pt idx="514">
                  <c:v>1.3833905660313304</c:v>
                </c:pt>
                <c:pt idx="515">
                  <c:v>1.399878300546139</c:v>
                </c:pt>
                <c:pt idx="516">
                  <c:v>1.3953774766094711</c:v>
                </c:pt>
                <c:pt idx="517">
                  <c:v>1.4131010301220497</c:v>
                </c:pt>
                <c:pt idx="518">
                  <c:v>1.42038744060711</c:v>
                </c:pt>
                <c:pt idx="519">
                  <c:v>1.4146296308976314</c:v>
                </c:pt>
                <c:pt idx="520">
                  <c:v>1.4020944352319418</c:v>
                </c:pt>
                <c:pt idx="521">
                  <c:v>1.4065234836954925</c:v>
                </c:pt>
                <c:pt idx="522">
                  <c:v>1.401555744830195</c:v>
                </c:pt>
                <c:pt idx="523">
                  <c:v>1.407171303754233</c:v>
                </c:pt>
                <c:pt idx="524">
                  <c:v>1.4017088257424342</c:v>
                </c:pt>
                <c:pt idx="525">
                  <c:v>1.3876240991510922</c:v>
                </c:pt>
                <c:pt idx="526">
                  <c:v>1.3607524800053801</c:v>
                </c:pt>
                <c:pt idx="527">
                  <c:v>1.3377524573450941</c:v>
                </c:pt>
                <c:pt idx="528">
                  <c:v>1.3634111832671982</c:v>
                </c:pt>
                <c:pt idx="529">
                  <c:v>1.3459308812577513</c:v>
                </c:pt>
                <c:pt idx="530">
                  <c:v>1.3665540753022811</c:v>
                </c:pt>
                <c:pt idx="531">
                  <c:v>1.3665540753022811</c:v>
                </c:pt>
                <c:pt idx="532">
                  <c:v>1.3716267952760459</c:v>
                </c:pt>
                <c:pt idx="533">
                  <c:v>1.373325500696625</c:v>
                </c:pt>
                <c:pt idx="534">
                  <c:v>1.3773392269600129</c:v>
                </c:pt>
                <c:pt idx="535">
                  <c:v>1.4077569141329411</c:v>
                </c:pt>
                <c:pt idx="536">
                  <c:v>1.4140035192946014</c:v>
                </c:pt>
                <c:pt idx="537">
                  <c:v>1.3972044155528771</c:v>
                </c:pt>
                <c:pt idx="538">
                  <c:v>1.4012148523061234</c:v>
                </c:pt>
                <c:pt idx="539">
                  <c:v>1.3890060443894432</c:v>
                </c:pt>
                <c:pt idx="540">
                  <c:v>1.3879526306299073</c:v>
                </c:pt>
                <c:pt idx="541">
                  <c:v>1.3837543214585035</c:v>
                </c:pt>
                <c:pt idx="542">
                  <c:v>1.3903403862837747</c:v>
                </c:pt>
                <c:pt idx="543">
                  <c:v>1.4185792708085689</c:v>
                </c:pt>
                <c:pt idx="544">
                  <c:v>1.4148152076552529</c:v>
                </c:pt>
                <c:pt idx="545">
                  <c:v>1.4224053436933004</c:v>
                </c:pt>
                <c:pt idx="546">
                  <c:v>1.4337921752032119</c:v>
                </c:pt>
                <c:pt idx="547">
                  <c:v>1.4231281318313365</c:v>
                </c:pt>
                <c:pt idx="548">
                  <c:v>1.4258621805539189</c:v>
                </c:pt>
                <c:pt idx="549">
                  <c:v>1.411152021465363</c:v>
                </c:pt>
                <c:pt idx="550">
                  <c:v>1.4082126924626057</c:v>
                </c:pt>
                <c:pt idx="551">
                  <c:v>1.4193177887549968</c:v>
                </c:pt>
                <c:pt idx="552">
                  <c:v>1.4376574954240284</c:v>
                </c:pt>
                <c:pt idx="553">
                  <c:v>1.4477245145676518</c:v>
                </c:pt>
                <c:pt idx="554">
                  <c:v>1.4607432873204824</c:v>
                </c:pt>
                <c:pt idx="555">
                  <c:v>1.4699910444561426</c:v>
                </c:pt>
                <c:pt idx="556">
                  <c:v>1.4699910444561426</c:v>
                </c:pt>
                <c:pt idx="557">
                  <c:v>1.4701264772008165</c:v>
                </c:pt>
                <c:pt idx="558">
                  <c:v>1.4812618753695832</c:v>
                </c:pt>
                <c:pt idx="559">
                  <c:v>1.4735595400883867</c:v>
                </c:pt>
                <c:pt idx="560">
                  <c:v>1.4834000715115532</c:v>
                </c:pt>
                <c:pt idx="561">
                  <c:v>1.4686090138704073</c:v>
                </c:pt>
                <c:pt idx="562">
                  <c:v>1.4602045968245414</c:v>
                </c:pt>
                <c:pt idx="563">
                  <c:v>1.4677195377889847</c:v>
                </c:pt>
                <c:pt idx="564">
                  <c:v>1.4786176054133371</c:v>
                </c:pt>
                <c:pt idx="565">
                  <c:v>1.4838638734219995</c:v>
                </c:pt>
                <c:pt idx="566">
                  <c:v>1.4702978123128807</c:v>
                </c:pt>
                <c:pt idx="567">
                  <c:v>1.4366122021619729</c:v>
                </c:pt>
                <c:pt idx="568">
                  <c:v>1.4404984910524032</c:v>
                </c:pt>
                <c:pt idx="569">
                  <c:v>1.4310688807434122</c:v>
                </c:pt>
                <c:pt idx="570">
                  <c:v>1.4309225621030963</c:v>
                </c:pt>
                <c:pt idx="571">
                  <c:v>1.4231765109759409</c:v>
                </c:pt>
                <c:pt idx="572">
                  <c:v>1.4349427679882392</c:v>
                </c:pt>
                <c:pt idx="573">
                  <c:v>1.4375765420029951</c:v>
                </c:pt>
                <c:pt idx="574">
                  <c:v>1.4183916645358987</c:v>
                </c:pt>
                <c:pt idx="575">
                  <c:v>1.407287735284787</c:v>
                </c:pt>
                <c:pt idx="576">
                  <c:v>1.4077330809982143</c:v>
                </c:pt>
                <c:pt idx="577">
                  <c:v>1.4039480801482602</c:v>
                </c:pt>
                <c:pt idx="578">
                  <c:v>1.3857827262993103</c:v>
                </c:pt>
                <c:pt idx="579">
                  <c:v>1.388847324784495</c:v>
                </c:pt>
                <c:pt idx="580">
                  <c:v>1.3875179701622351</c:v>
                </c:pt>
                <c:pt idx="581">
                  <c:v>1.3921133658207405</c:v>
                </c:pt>
                <c:pt idx="582">
                  <c:v>1.376852813039058</c:v>
                </c:pt>
                <c:pt idx="583">
                  <c:v>1.3957450501307969</c:v>
                </c:pt>
                <c:pt idx="584">
                  <c:v>1.3922703570250252</c:v>
                </c:pt>
                <c:pt idx="585">
                  <c:v>1.4151275067026003</c:v>
                </c:pt>
                <c:pt idx="586">
                  <c:v>1.41718264368345</c:v>
                </c:pt>
                <c:pt idx="587">
                  <c:v>1.4230906318585639</c:v>
                </c:pt>
                <c:pt idx="588">
                  <c:v>1.4102751870398484</c:v>
                </c:pt>
                <c:pt idx="589">
                  <c:v>1.4025513641142391</c:v>
                </c:pt>
                <c:pt idx="590">
                  <c:v>1.4142645752040401</c:v>
                </c:pt>
                <c:pt idx="591">
                  <c:v>1.4389605492263311</c:v>
                </c:pt>
                <c:pt idx="592">
                  <c:v>1.4365212590269452</c:v>
                </c:pt>
                <c:pt idx="593">
                  <c:v>1.4464841432886482</c:v>
                </c:pt>
                <c:pt idx="594">
                  <c:v>1.4277448391079557</c:v>
                </c:pt>
                <c:pt idx="595">
                  <c:v>1.4219677496561247</c:v>
                </c:pt>
                <c:pt idx="596">
                  <c:v>1.4051158732427227</c:v>
                </c:pt>
                <c:pt idx="597">
                  <c:v>1.4026656581388834</c:v>
                </c:pt>
                <c:pt idx="598">
                  <c:v>1.4142117147222397</c:v>
                </c:pt>
                <c:pt idx="599">
                  <c:v>1.4050469085803037</c:v>
                </c:pt>
                <c:pt idx="600">
                  <c:v>1.4344634081011676</c:v>
                </c:pt>
                <c:pt idx="601">
                  <c:v>1.4344634081011676</c:v>
                </c:pt>
                <c:pt idx="602">
                  <c:v>1.4316879398078455</c:v>
                </c:pt>
                <c:pt idx="603">
                  <c:v>1.4231632550026483</c:v>
                </c:pt>
                <c:pt idx="604">
                  <c:v>1.4303611187412291</c:v>
                </c:pt>
                <c:pt idx="605">
                  <c:v>1.4275714846006358</c:v>
                </c:pt>
                <c:pt idx="606">
                  <c:v>1.420847762939867</c:v>
                </c:pt>
                <c:pt idx="607">
                  <c:v>1.4168609810338835</c:v>
                </c:pt>
                <c:pt idx="608">
                  <c:v>1.3942021804550386</c:v>
                </c:pt>
                <c:pt idx="609">
                  <c:v>1.391405977051269</c:v>
                </c:pt>
                <c:pt idx="610">
                  <c:v>1.4059580746086269</c:v>
                </c:pt>
                <c:pt idx="611">
                  <c:v>1.409324075810543</c:v>
                </c:pt>
                <c:pt idx="612">
                  <c:v>1.3814501217486077</c:v>
                </c:pt>
                <c:pt idx="613">
                  <c:v>1.3830950756674856</c:v>
                </c:pt>
                <c:pt idx="614">
                  <c:v>1.3450161390834594</c:v>
                </c:pt>
                <c:pt idx="615">
                  <c:v>1.3330585594957995</c:v>
                </c:pt>
                <c:pt idx="616">
                  <c:v>1.3453384670092989</c:v>
                </c:pt>
                <c:pt idx="617">
                  <c:v>1.3496241752420843</c:v>
                </c:pt>
                <c:pt idx="618">
                  <c:v>1.341988188058757</c:v>
                </c:pt>
                <c:pt idx="619">
                  <c:v>1.3507787193833325</c:v>
                </c:pt>
                <c:pt idx="620">
                  <c:v>1.3594893446595031</c:v>
                </c:pt>
                <c:pt idx="621">
                  <c:v>1.3776542061305634</c:v>
                </c:pt>
                <c:pt idx="622">
                  <c:v>1.3819164076042587</c:v>
                </c:pt>
                <c:pt idx="623">
                  <c:v>1.4081645226663428</c:v>
                </c:pt>
                <c:pt idx="624">
                  <c:v>1.4004134577302818</c:v>
                </c:pt>
                <c:pt idx="625">
                  <c:v>1.4182795026679995</c:v>
                </c:pt>
                <c:pt idx="626">
                  <c:v>1.4174207458095962</c:v>
                </c:pt>
                <c:pt idx="627">
                  <c:v>1.3959714895225912</c:v>
                </c:pt>
                <c:pt idx="628">
                  <c:v>1.371805519743615</c:v>
                </c:pt>
                <c:pt idx="629">
                  <c:v>1.3728409820974925</c:v>
                </c:pt>
                <c:pt idx="630">
                  <c:v>1.3271049916174311</c:v>
                </c:pt>
                <c:pt idx="631">
                  <c:v>1.3368527641560244</c:v>
                </c:pt>
                <c:pt idx="632">
                  <c:v>1.3478160625590028</c:v>
                </c:pt>
                <c:pt idx="633">
                  <c:v>1.37883892195213</c:v>
                </c:pt>
                <c:pt idx="634">
                  <c:v>1.3732813986466594</c:v>
                </c:pt>
                <c:pt idx="635">
                  <c:v>1.3932467071011727</c:v>
                </c:pt>
                <c:pt idx="636">
                  <c:v>1.3849000303216352</c:v>
                </c:pt>
                <c:pt idx="637">
                  <c:v>1.3735984925673779</c:v>
                </c:pt>
                <c:pt idx="638">
                  <c:v>1.3844013906314212</c:v>
                </c:pt>
                <c:pt idx="639">
                  <c:v>1.4265011580258053</c:v>
                </c:pt>
                <c:pt idx="640">
                  <c:v>1.436876031491745</c:v>
                </c:pt>
                <c:pt idx="641">
                  <c:v>1.431025913114262</c:v>
                </c:pt>
                <c:pt idx="642">
                  <c:v>1.4214405253584639</c:v>
                </c:pt>
                <c:pt idx="643">
                  <c:v>1.4272067823990573</c:v>
                </c:pt>
                <c:pt idx="644">
                  <c:v>1.4300822576909948</c:v>
                </c:pt>
                <c:pt idx="645">
                  <c:v>1.4334531268534125</c:v>
                </c:pt>
                <c:pt idx="646">
                  <c:v>1.4425513564201087</c:v>
                </c:pt>
                <c:pt idx="647">
                  <c:v>1.4309321690962498</c:v>
                </c:pt>
                <c:pt idx="648">
                  <c:v>1.441785218292339</c:v>
                </c:pt>
                <c:pt idx="649">
                  <c:v>1.4501844420171177</c:v>
                </c:pt>
                <c:pt idx="650">
                  <c:v>1.4592985493442792</c:v>
                </c:pt>
                <c:pt idx="651">
                  <c:v>1.4571995249338332</c:v>
                </c:pt>
                <c:pt idx="652">
                  <c:v>1.486134710607725</c:v>
                </c:pt>
                <c:pt idx="653">
                  <c:v>1.4829330680655655</c:v>
                </c:pt>
                <c:pt idx="654">
                  <c:v>1.4997834530112164</c:v>
                </c:pt>
                <c:pt idx="655">
                  <c:v>1.49693834811282</c:v>
                </c:pt>
                <c:pt idx="656">
                  <c:v>1.4982058431405889</c:v>
                </c:pt>
                <c:pt idx="657">
                  <c:v>1.4805688455936956</c:v>
                </c:pt>
                <c:pt idx="658">
                  <c:v>1.4938421019259545</c:v>
                </c:pt>
                <c:pt idx="659">
                  <c:v>1.4938421019259545</c:v>
                </c:pt>
                <c:pt idx="660">
                  <c:v>1.4956153581213278</c:v>
                </c:pt>
                <c:pt idx="661">
                  <c:v>1.4929872891376104</c:v>
                </c:pt>
                <c:pt idx="662">
                  <c:v>1.4697847621531008</c:v>
                </c:pt>
                <c:pt idx="663">
                  <c:v>1.4821762626205954</c:v>
                </c:pt>
                <c:pt idx="664">
                  <c:v>1.4963294710779913</c:v>
                </c:pt>
                <c:pt idx="665">
                  <c:v>1.5155574413092729</c:v>
                </c:pt>
                <c:pt idx="666">
                  <c:v>1.5020383301322962</c:v>
                </c:pt>
                <c:pt idx="667">
                  <c:v>1.4827866573009858</c:v>
                </c:pt>
                <c:pt idx="668">
                  <c:v>1.4800886126553754</c:v>
                </c:pt>
                <c:pt idx="669">
                  <c:v>1.4827992949881026</c:v>
                </c:pt>
                <c:pt idx="670">
                  <c:v>1.4862357963307935</c:v>
                </c:pt>
                <c:pt idx="671">
                  <c:v>1.4853460069848308</c:v>
                </c:pt>
                <c:pt idx="672">
                  <c:v>1.4834166405348115</c:v>
                </c:pt>
                <c:pt idx="673">
                  <c:v>1.4977935577648493</c:v>
                </c:pt>
                <c:pt idx="674">
                  <c:v>1.5093786831283476</c:v>
                </c:pt>
                <c:pt idx="675">
                  <c:v>1.5118529438199559</c:v>
                </c:pt>
                <c:pt idx="676">
                  <c:v>1.5136708994461043</c:v>
                </c:pt>
                <c:pt idx="677">
                  <c:v>1.5313895717826136</c:v>
                </c:pt>
                <c:pt idx="678">
                  <c:v>1.5355090658807289</c:v>
                </c:pt>
                <c:pt idx="679">
                  <c:v>1.5608701080655332</c:v>
                </c:pt>
                <c:pt idx="680">
                  <c:v>1.5608701080655332</c:v>
                </c:pt>
                <c:pt idx="681">
                  <c:v>1.5568203942594141</c:v>
                </c:pt>
                <c:pt idx="682">
                  <c:v>1.5602128828219637</c:v>
                </c:pt>
                <c:pt idx="683">
                  <c:v>1.563949559625855</c:v>
                </c:pt>
                <c:pt idx="684">
                  <c:v>1.5628901715396402</c:v>
                </c:pt>
                <c:pt idx="685">
                  <c:v>1.5740402509968303</c:v>
                </c:pt>
                <c:pt idx="686">
                  <c:v>1.5694237935513702</c:v>
                </c:pt>
                <c:pt idx="687">
                  <c:v>1.5019602745874228</c:v>
                </c:pt>
                <c:pt idx="688">
                  <c:v>1.5145371164184429</c:v>
                </c:pt>
                <c:pt idx="689">
                  <c:v>1.5117623325082992</c:v>
                </c:pt>
                <c:pt idx="690">
                  <c:v>1.547267200958848</c:v>
                </c:pt>
                <c:pt idx="691">
                  <c:v>1.5678462601637944</c:v>
                </c:pt>
                <c:pt idx="692">
                  <c:v>1.5573520335618736</c:v>
                </c:pt>
                <c:pt idx="693">
                  <c:v>1.5529841609272166</c:v>
                </c:pt>
                <c:pt idx="694">
                  <c:v>1.5629499367613038</c:v>
                </c:pt>
                <c:pt idx="695">
                  <c:v>1.5848946454885631</c:v>
                </c:pt>
                <c:pt idx="696">
                  <c:v>1.5848946454885631</c:v>
                </c:pt>
                <c:pt idx="697">
                  <c:v>1.5796043003443021</c:v>
                </c:pt>
                <c:pt idx="698">
                  <c:v>1.5775900624879975</c:v>
                </c:pt>
                <c:pt idx="699">
                  <c:v>1.5700944719154828</c:v>
                </c:pt>
                <c:pt idx="700">
                  <c:v>1.5661003595373031</c:v>
                </c:pt>
                <c:pt idx="701">
                  <c:v>1.5137320648552977</c:v>
                </c:pt>
                <c:pt idx="702">
                  <c:v>1.5235228017617592</c:v>
                </c:pt>
                <c:pt idx="703">
                  <c:v>1.5161443540986947</c:v>
                </c:pt>
                <c:pt idx="704">
                  <c:v>1.5105538316034055</c:v>
                </c:pt>
                <c:pt idx="705">
                  <c:v>1.4657735657627307</c:v>
                </c:pt>
                <c:pt idx="706">
                  <c:v>1.5041943590985423</c:v>
                </c:pt>
                <c:pt idx="707">
                  <c:v>1.5164706884656691</c:v>
                </c:pt>
                <c:pt idx="708">
                  <c:v>1.5151548294507171</c:v>
                </c:pt>
                <c:pt idx="709">
                  <c:v>1.5220992101421271</c:v>
                </c:pt>
                <c:pt idx="710">
                  <c:v>1.5269709771581088</c:v>
                </c:pt>
                <c:pt idx="711">
                  <c:v>1.5360071957519199</c:v>
                </c:pt>
                <c:pt idx="712">
                  <c:v>1.5509208003019948</c:v>
                </c:pt>
                <c:pt idx="713">
                  <c:v>1.524805123232901</c:v>
                </c:pt>
                <c:pt idx="714">
                  <c:v>1.5360899203008758</c:v>
                </c:pt>
                <c:pt idx="715">
                  <c:v>1.501237733426988</c:v>
                </c:pt>
                <c:pt idx="716">
                  <c:v>1.4957042001471348</c:v>
                </c:pt>
                <c:pt idx="717">
                  <c:v>1.5112094999314929</c:v>
                </c:pt>
                <c:pt idx="718">
                  <c:v>1.4962550666322065</c:v>
                </c:pt>
                <c:pt idx="719">
                  <c:v>1.4992254670127252</c:v>
                </c:pt>
                <c:pt idx="720">
                  <c:v>1.4469270198018036</c:v>
                </c:pt>
                <c:pt idx="721">
                  <c:v>1.4469270198018036</c:v>
                </c:pt>
                <c:pt idx="722">
                  <c:v>1.4406290641606678</c:v>
                </c:pt>
                <c:pt idx="723">
                  <c:v>1.4572894785405541</c:v>
                </c:pt>
                <c:pt idx="724">
                  <c:v>1.4410212030959479</c:v>
                </c:pt>
                <c:pt idx="725">
                  <c:v>1.4193393905816429</c:v>
                </c:pt>
                <c:pt idx="726">
                  <c:v>1.4414713433450064</c:v>
                </c:pt>
                <c:pt idx="727">
                  <c:v>1.4595269775008473</c:v>
                </c:pt>
                <c:pt idx="728">
                  <c:v>1.4703203948459853</c:v>
                </c:pt>
                <c:pt idx="729">
                  <c:v>1.474174581746337</c:v>
                </c:pt>
                <c:pt idx="730">
                  <c:v>1.500810963093508</c:v>
                </c:pt>
                <c:pt idx="731">
                  <c:v>1.4845102318393488</c:v>
                </c:pt>
                <c:pt idx="732">
                  <c:v>1.444138069024385</c:v>
                </c:pt>
                <c:pt idx="733">
                  <c:v>1.4558735451253464</c:v>
                </c:pt>
                <c:pt idx="734">
                  <c:v>1.4901144161465401</c:v>
                </c:pt>
                <c:pt idx="735">
                  <c:v>1.4863212927583334</c:v>
                </c:pt>
                <c:pt idx="736">
                  <c:v>1.4715139973498716</c:v>
                </c:pt>
                <c:pt idx="737">
                  <c:v>1.4395252688166491</c:v>
                </c:pt>
                <c:pt idx="738">
                  <c:v>1.4723166113161534</c:v>
                </c:pt>
                <c:pt idx="739">
                  <c:v>1.5394858733783161</c:v>
                </c:pt>
                <c:pt idx="740">
                  <c:v>1.5409122658715524</c:v>
                </c:pt>
                <c:pt idx="741">
                  <c:v>1.5316231760135131</c:v>
                </c:pt>
                <c:pt idx="742">
                  <c:v>1.5673968507644571</c:v>
                </c:pt>
                <c:pt idx="743">
                  <c:v>1.5732200748448146</c:v>
                </c:pt>
                <c:pt idx="744">
                  <c:v>1.5983183194807846</c:v>
                </c:pt>
                <c:pt idx="745">
                  <c:v>1.6083771033602863</c:v>
                </c:pt>
                <c:pt idx="746">
                  <c:v>1.6034564356910372</c:v>
                </c:pt>
                <c:pt idx="747">
                  <c:v>1.5844462576114595</c:v>
                </c:pt>
                <c:pt idx="748">
                  <c:v>1.5835064181768825</c:v>
                </c:pt>
                <c:pt idx="749">
                  <c:v>1.5509816091599571</c:v>
                </c:pt>
                <c:pt idx="750">
                  <c:v>1.5576109570619829</c:v>
                </c:pt>
                <c:pt idx="751">
                  <c:v>1.5616001084318027</c:v>
                </c:pt>
                <c:pt idx="752">
                  <c:v>1.537545066304894</c:v>
                </c:pt>
                <c:pt idx="753">
                  <c:v>1.5325449322328553</c:v>
                </c:pt>
                <c:pt idx="754">
                  <c:v>1.5512156683257659</c:v>
                </c:pt>
                <c:pt idx="755">
                  <c:v>1.5600487376651235</c:v>
                </c:pt>
                <c:pt idx="756">
                  <c:v>1.5415109933190403</c:v>
                </c:pt>
                <c:pt idx="757">
                  <c:v>1.5468278011757193</c:v>
                </c:pt>
                <c:pt idx="758">
                  <c:v>1.5216699272435379</c:v>
                </c:pt>
                <c:pt idx="759">
                  <c:v>1.4887784425582951</c:v>
                </c:pt>
                <c:pt idx="760">
                  <c:v>1.398271354112105</c:v>
                </c:pt>
                <c:pt idx="761">
                  <c:v>1.4536288864371025</c:v>
                </c:pt>
                <c:pt idx="762">
                  <c:v>1.4979020695098195</c:v>
                </c:pt>
                <c:pt idx="763">
                  <c:v>1.4757465193194013</c:v>
                </c:pt>
                <c:pt idx="764">
                  <c:v>1.4832186587606691</c:v>
                </c:pt>
                <c:pt idx="765">
                  <c:v>1.4832186587606691</c:v>
                </c:pt>
                <c:pt idx="766">
                  <c:v>1.4774188473414134</c:v>
                </c:pt>
                <c:pt idx="767">
                  <c:v>1.5374670778186912</c:v>
                </c:pt>
                <c:pt idx="768">
                  <c:v>1.5205741650030864</c:v>
                </c:pt>
                <c:pt idx="769">
                  <c:v>1.5353423135023803</c:v>
                </c:pt>
                <c:pt idx="770">
                  <c:v>1.520083223597352</c:v>
                </c:pt>
                <c:pt idx="771">
                  <c:v>1.5401018811200515</c:v>
                </c:pt>
                <c:pt idx="772">
                  <c:v>1.5214602031627054</c:v>
                </c:pt>
                <c:pt idx="773">
                  <c:v>1.4952334303983068</c:v>
                </c:pt>
                <c:pt idx="774">
                  <c:v>1.4939244556692932</c:v>
                </c:pt>
                <c:pt idx="775">
                  <c:v>1.522615103135873</c:v>
                </c:pt>
                <c:pt idx="776">
                  <c:v>1.5174070373204798</c:v>
                </c:pt>
                <c:pt idx="777">
                  <c:v>1.5011851402809189</c:v>
                </c:pt>
                <c:pt idx="778">
                  <c:v>1.4634788164823254</c:v>
                </c:pt>
                <c:pt idx="779">
                  <c:v>1.4875652911987574</c:v>
                </c:pt>
                <c:pt idx="780">
                  <c:v>1.5094854099041424</c:v>
                </c:pt>
                <c:pt idx="781">
                  <c:v>1.5380003502619659</c:v>
                </c:pt>
                <c:pt idx="782">
                  <c:v>1.5488518441688575</c:v>
                </c:pt>
                <c:pt idx="783">
                  <c:v>1.5345235974787348</c:v>
                </c:pt>
                <c:pt idx="784">
                  <c:v>1.5304709206062581</c:v>
                </c:pt>
                <c:pt idx="785">
                  <c:v>1.4931362194057018</c:v>
                </c:pt>
                <c:pt idx="786">
                  <c:v>1.4782503151249533</c:v>
                </c:pt>
                <c:pt idx="787">
                  <c:v>1.451302916903366</c:v>
                </c:pt>
                <c:pt idx="788">
                  <c:v>1.4790945186670066</c:v>
                </c:pt>
                <c:pt idx="789">
                  <c:v>1.45281099211177</c:v>
                </c:pt>
                <c:pt idx="790">
                  <c:v>1.443109296915682</c:v>
                </c:pt>
                <c:pt idx="791">
                  <c:v>1.443109296915682</c:v>
                </c:pt>
                <c:pt idx="792">
                  <c:v>1.4931383116589747</c:v>
                </c:pt>
                <c:pt idx="793">
                  <c:v>1.48384498657648</c:v>
                </c:pt>
                <c:pt idx="794">
                  <c:v>1.504994463433309</c:v>
                </c:pt>
                <c:pt idx="795">
                  <c:v>1.5296297261303518</c:v>
                </c:pt>
                <c:pt idx="796">
                  <c:v>1.5153723889927617</c:v>
                </c:pt>
                <c:pt idx="797">
                  <c:v>1.5070271514747675</c:v>
                </c:pt>
                <c:pt idx="798">
                  <c:v>1.5205635266834296</c:v>
                </c:pt>
                <c:pt idx="799">
                  <c:v>1.5092849715418664</c:v>
                </c:pt>
                <c:pt idx="800">
                  <c:v>1.5050293492539626</c:v>
                </c:pt>
                <c:pt idx="801">
                  <c:v>1.4894416437548768</c:v>
                </c:pt>
                <c:pt idx="802">
                  <c:v>1.5159381697932448</c:v>
                </c:pt>
                <c:pt idx="803">
                  <c:v>1.5108590546645566</c:v>
                </c:pt>
                <c:pt idx="804">
                  <c:v>1.5192915960253706</c:v>
                </c:pt>
                <c:pt idx="805">
                  <c:v>1.4982154200355016</c:v>
                </c:pt>
                <c:pt idx="806">
                  <c:v>1.5219340772449677</c:v>
                </c:pt>
                <c:pt idx="807">
                  <c:v>1.513515688280052</c:v>
                </c:pt>
                <c:pt idx="808">
                  <c:v>1.5245555959102066</c:v>
                </c:pt>
                <c:pt idx="809">
                  <c:v>1.497916950839403</c:v>
                </c:pt>
                <c:pt idx="810">
                  <c:v>1.4923439339059623</c:v>
                </c:pt>
                <c:pt idx="811">
                  <c:v>1.4978233147512334</c:v>
                </c:pt>
                <c:pt idx="812">
                  <c:v>1.4920379425133297</c:v>
                </c:pt>
                <c:pt idx="813">
                  <c:v>1.4982482483112498</c:v>
                </c:pt>
                <c:pt idx="814">
                  <c:v>1.4782089351602188</c:v>
                </c:pt>
                <c:pt idx="815">
                  <c:v>1.4890046212234942</c:v>
                </c:pt>
                <c:pt idx="816">
                  <c:v>1.4992090286455979</c:v>
                </c:pt>
                <c:pt idx="817">
                  <c:v>1.4992090286455979</c:v>
                </c:pt>
                <c:pt idx="818">
                  <c:v>1.4741600934175987</c:v>
                </c:pt>
                <c:pt idx="819">
                  <c:v>1.490165464511265</c:v>
                </c:pt>
                <c:pt idx="820">
                  <c:v>1.5084384340852335</c:v>
                </c:pt>
                <c:pt idx="821">
                  <c:v>1.5069815127485389</c:v>
                </c:pt>
                <c:pt idx="822">
                  <c:v>1.5135998576807703</c:v>
                </c:pt>
                <c:pt idx="823">
                  <c:v>1.5286806390893086</c:v>
                </c:pt>
                <c:pt idx="824">
                  <c:v>1.5240906330542296</c:v>
                </c:pt>
                <c:pt idx="825">
                  <c:v>1.5478864032141417</c:v>
                </c:pt>
                <c:pt idx="826">
                  <c:v>1.5529000575072536</c:v>
                </c:pt>
                <c:pt idx="827">
                  <c:v>1.5349168660073544</c:v>
                </c:pt>
                <c:pt idx="828">
                  <c:v>1.5226023766460302</c:v>
                </c:pt>
                <c:pt idx="829">
                  <c:v>1.5220431118700253</c:v>
                </c:pt>
                <c:pt idx="830">
                  <c:v>1.5052195085217905</c:v>
                </c:pt>
                <c:pt idx="831">
                  <c:v>1.4920154825018099</c:v>
                </c:pt>
                <c:pt idx="832">
                  <c:v>1.501181202142382</c:v>
                </c:pt>
                <c:pt idx="833">
                  <c:v>1.4785125182172421</c:v>
                </c:pt>
                <c:pt idx="834">
                  <c:v>1.4727436779817418</c:v>
                </c:pt>
                <c:pt idx="835">
                  <c:v>1.444748085092435</c:v>
                </c:pt>
                <c:pt idx="836">
                  <c:v>1.4549406349354794</c:v>
                </c:pt>
                <c:pt idx="837">
                  <c:v>1.4584830964632707</c:v>
                </c:pt>
                <c:pt idx="838">
                  <c:v>1.4563855450844494</c:v>
                </c:pt>
                <c:pt idx="839">
                  <c:v>1.4684203407805059</c:v>
                </c:pt>
                <c:pt idx="840">
                  <c:v>1.474889022584521</c:v>
                </c:pt>
                <c:pt idx="841">
                  <c:v>1.4947699413768609</c:v>
                </c:pt>
                <c:pt idx="842">
                  <c:v>1.494840355424746</c:v>
                </c:pt>
                <c:pt idx="843">
                  <c:v>1.4841263411334387</c:v>
                </c:pt>
                <c:pt idx="844">
                  <c:v>1.4684719818634069</c:v>
                </c:pt>
                <c:pt idx="845">
                  <c:v>1.4849154223098711</c:v>
                </c:pt>
                <c:pt idx="846">
                  <c:v>1.5026766599458858</c:v>
                </c:pt>
                <c:pt idx="847">
                  <c:v>1.497502503879439</c:v>
                </c:pt>
                <c:pt idx="848">
                  <c:v>1.4949367916774876</c:v>
                </c:pt>
                <c:pt idx="849">
                  <c:v>1.5105075182682444</c:v>
                </c:pt>
                <c:pt idx="850">
                  <c:v>1.5023176906235474</c:v>
                </c:pt>
                <c:pt idx="851">
                  <c:v>1.5105747741898607</c:v>
                </c:pt>
                <c:pt idx="852">
                  <c:v>1.5081694946524506</c:v>
                </c:pt>
                <c:pt idx="853">
                  <c:v>1.5106646340721714</c:v>
                </c:pt>
                <c:pt idx="854">
                  <c:v>1.5123006755934307</c:v>
                </c:pt>
                <c:pt idx="855">
                  <c:v>1.5100130997216259</c:v>
                </c:pt>
                <c:pt idx="856">
                  <c:v>1.5216312532377951</c:v>
                </c:pt>
                <c:pt idx="857">
                  <c:v>1.5207436859031835</c:v>
                </c:pt>
                <c:pt idx="858">
                  <c:v>1.513110699729024</c:v>
                </c:pt>
                <c:pt idx="859">
                  <c:v>1.5203259384757395</c:v>
                </c:pt>
                <c:pt idx="860">
                  <c:v>1.5180869854515655</c:v>
                </c:pt>
                <c:pt idx="861">
                  <c:v>1.5180869854515655</c:v>
                </c:pt>
                <c:pt idx="862">
                  <c:v>1.503363401812178</c:v>
                </c:pt>
                <c:pt idx="863">
                  <c:v>1.4919034182510258</c:v>
                </c:pt>
                <c:pt idx="864">
                  <c:v>1.5051116904415429</c:v>
                </c:pt>
                <c:pt idx="865">
                  <c:v>1.4946756887004538</c:v>
                </c:pt>
                <c:pt idx="866">
                  <c:v>1.4918732253318208</c:v>
                </c:pt>
                <c:pt idx="867">
                  <c:v>1.4855466215539639</c:v>
                </c:pt>
                <c:pt idx="868">
                  <c:v>1.4834592130814988</c:v>
                </c:pt>
                <c:pt idx="869">
                  <c:v>1.4836511905464653</c:v>
                </c:pt>
                <c:pt idx="870">
                  <c:v>1.4716299485890101</c:v>
                </c:pt>
                <c:pt idx="871">
                  <c:v>1.4517641366065048</c:v>
                </c:pt>
                <c:pt idx="872">
                  <c:v>1.4651106411768977</c:v>
                </c:pt>
                <c:pt idx="873">
                  <c:v>1.4595865253595146</c:v>
                </c:pt>
                <c:pt idx="874">
                  <c:v>1.4551780908790839</c:v>
                </c:pt>
                <c:pt idx="875">
                  <c:v>1.4514236922141082</c:v>
                </c:pt>
                <c:pt idx="876">
                  <c:v>1.4405932891529551</c:v>
                </c:pt>
                <c:pt idx="877">
                  <c:v>1.4255474670094321</c:v>
                </c:pt>
                <c:pt idx="878">
                  <c:v>1.4255960308703957</c:v>
                </c:pt>
                <c:pt idx="879">
                  <c:v>1.456827013973961</c:v>
                </c:pt>
                <c:pt idx="880">
                  <c:v>1.4330213562231864</c:v>
                </c:pt>
                <c:pt idx="881">
                  <c:v>1.4338707354937879</c:v>
                </c:pt>
                <c:pt idx="882">
                  <c:v>1.4273912630805845</c:v>
                </c:pt>
                <c:pt idx="883">
                  <c:v>1.4373475872191797</c:v>
                </c:pt>
                <c:pt idx="884">
                  <c:v>1.4360177687241056</c:v>
                </c:pt>
                <c:pt idx="885">
                  <c:v>1.4053190115926706</c:v>
                </c:pt>
                <c:pt idx="886">
                  <c:v>1.3983779936810095</c:v>
                </c:pt>
                <c:pt idx="887">
                  <c:v>1.3805537882821182</c:v>
                </c:pt>
                <c:pt idx="888">
                  <c:v>1.35603376764669</c:v>
                </c:pt>
                <c:pt idx="889">
                  <c:v>1.316721265293719</c:v>
                </c:pt>
                <c:pt idx="890">
                  <c:v>1.3603225696105219</c:v>
                </c:pt>
                <c:pt idx="891">
                  <c:v>1.3618360778411862</c:v>
                </c:pt>
                <c:pt idx="892">
                  <c:v>1.3316594143881875</c:v>
                </c:pt>
                <c:pt idx="893">
                  <c:v>1.3229757845660268</c:v>
                </c:pt>
                <c:pt idx="894">
                  <c:v>1.3681955300383206</c:v>
                </c:pt>
                <c:pt idx="895">
                  <c:v>1.373695139476574</c:v>
                </c:pt>
                <c:pt idx="896">
                  <c:v>1.3672335036134717</c:v>
                </c:pt>
                <c:pt idx="897">
                  <c:v>1.3729351217968424</c:v>
                </c:pt>
                <c:pt idx="898">
                  <c:v>1.344468671064321</c:v>
                </c:pt>
                <c:pt idx="899">
                  <c:v>1.3437399902293674</c:v>
                </c:pt>
                <c:pt idx="900">
                  <c:v>1.3615506086864568</c:v>
                </c:pt>
                <c:pt idx="901">
                  <c:v>1.3812749911751325</c:v>
                </c:pt>
                <c:pt idx="902">
                  <c:v>1.4139199357609771</c:v>
                </c:pt>
                <c:pt idx="903">
                  <c:v>1.403879358260911</c:v>
                </c:pt>
                <c:pt idx="904">
                  <c:v>1.4100021232805577</c:v>
                </c:pt>
                <c:pt idx="905">
                  <c:v>1.4157496435064145</c:v>
                </c:pt>
                <c:pt idx="906">
                  <c:v>1.4238508076186631</c:v>
                </c:pt>
                <c:pt idx="907">
                  <c:v>1.4235881289907719</c:v>
                </c:pt>
                <c:pt idx="908">
                  <c:v>1.4004895933494128</c:v>
                </c:pt>
                <c:pt idx="909">
                  <c:v>1.3861574625167417</c:v>
                </c:pt>
                <c:pt idx="910">
                  <c:v>1.3512604133604662</c:v>
                </c:pt>
                <c:pt idx="911">
                  <c:v>1.3334260259447863</c:v>
                </c:pt>
                <c:pt idx="912">
                  <c:v>1.3635880349476073</c:v>
                </c:pt>
                <c:pt idx="913">
                  <c:v>1.3666912557172481</c:v>
                </c:pt>
                <c:pt idx="914">
                  <c:v>1.3464987548028613</c:v>
                </c:pt>
                <c:pt idx="915">
                  <c:v>1.3441007446070699</c:v>
                </c:pt>
                <c:pt idx="916">
                  <c:v>1.3167803150062305</c:v>
                </c:pt>
                <c:pt idx="917">
                  <c:v>1.3207487051028004</c:v>
                </c:pt>
                <c:pt idx="918">
                  <c:v>1.2912179898618101</c:v>
                </c:pt>
                <c:pt idx="919">
                  <c:v>1.2912179898618101</c:v>
                </c:pt>
                <c:pt idx="920">
                  <c:v>1.3121794353602589</c:v>
                </c:pt>
                <c:pt idx="921">
                  <c:v>1.3188656616292207</c:v>
                </c:pt>
                <c:pt idx="922">
                  <c:v>1.3019657337284543</c:v>
                </c:pt>
                <c:pt idx="923">
                  <c:v>1.3043458181849616</c:v>
                </c:pt>
                <c:pt idx="924">
                  <c:v>1.2703696997094434</c:v>
                </c:pt>
                <c:pt idx="925">
                  <c:v>1.2756682597938442</c:v>
                </c:pt>
                <c:pt idx="926">
                  <c:v>1.2848065572914407</c:v>
                </c:pt>
                <c:pt idx="927">
                  <c:v>1.3273226700024305</c:v>
                </c:pt>
                <c:pt idx="928">
                  <c:v>1.2949135332433166</c:v>
                </c:pt>
                <c:pt idx="929">
                  <c:v>1.2861665662646327</c:v>
                </c:pt>
                <c:pt idx="930">
                  <c:v>1.3145743118860416</c:v>
                </c:pt>
                <c:pt idx="931">
                  <c:v>1.3253822419649322</c:v>
                </c:pt>
                <c:pt idx="932">
                  <c:v>1.3154184131826905</c:v>
                </c:pt>
                <c:pt idx="933">
                  <c:v>1.2991026559359853</c:v>
                </c:pt>
                <c:pt idx="934">
                  <c:v>1.2755618280676355</c:v>
                </c:pt>
                <c:pt idx="935">
                  <c:v>1.2455386715458596</c:v>
                </c:pt>
                <c:pt idx="936">
                  <c:v>1.2530397426417224</c:v>
                </c:pt>
                <c:pt idx="937">
                  <c:v>1.2392011195810859</c:v>
                </c:pt>
                <c:pt idx="938">
                  <c:v>1.195780006507202</c:v>
                </c:pt>
                <c:pt idx="939">
                  <c:v>1.1990817113919352</c:v>
                </c:pt>
                <c:pt idx="940">
                  <c:v>1.2262987699715719</c:v>
                </c:pt>
                <c:pt idx="941">
                  <c:v>1.2262987699715719</c:v>
                </c:pt>
                <c:pt idx="942">
                  <c:v>1.2360815357315087</c:v>
                </c:pt>
                <c:pt idx="943">
                  <c:v>1.2544003463477726</c:v>
                </c:pt>
                <c:pt idx="944">
                  <c:v>1.2612122663960885</c:v>
                </c:pt>
                <c:pt idx="945">
                  <c:v>1.2470049044532681</c:v>
                </c:pt>
                <c:pt idx="946">
                  <c:v>1.2470049044532681</c:v>
                </c:pt>
                <c:pt idx="947">
                  <c:v>1.196614707352325</c:v>
                </c:pt>
                <c:pt idx="948">
                  <c:v>1.2716717393978814</c:v>
                </c:pt>
                <c:pt idx="949">
                  <c:v>1.249326831756949</c:v>
                </c:pt>
                <c:pt idx="950">
                  <c:v>1.2098570684723913</c:v>
                </c:pt>
                <c:pt idx="951">
                  <c:v>1.2044464643947943</c:v>
                </c:pt>
                <c:pt idx="952">
                  <c:v>1.2137902412666359</c:v>
                </c:pt>
                <c:pt idx="953">
                  <c:v>1.2330839760632812</c:v>
                </c:pt>
                <c:pt idx="954">
                  <c:v>1.2482548233897648</c:v>
                </c:pt>
                <c:pt idx="955">
                  <c:v>1.2489592678653372</c:v>
                </c:pt>
                <c:pt idx="956">
                  <c:v>1.2489592678653372</c:v>
                </c:pt>
                <c:pt idx="957">
                  <c:v>1.2550893028527403</c:v>
                </c:pt>
                <c:pt idx="958">
                  <c:v>1.252353144037901</c:v>
                </c:pt>
                <c:pt idx="959">
                  <c:v>1.263183161207468</c:v>
                </c:pt>
                <c:pt idx="960">
                  <c:v>1.2634878086023333</c:v>
                </c:pt>
                <c:pt idx="961">
                  <c:v>1.2672390511018825</c:v>
                </c:pt>
                <c:pt idx="962">
                  <c:v>1.2879145617842336</c:v>
                </c:pt>
                <c:pt idx="963">
                  <c:v>1.2936062279749414</c:v>
                </c:pt>
                <c:pt idx="964">
                  <c:v>1.2841547952643093</c:v>
                </c:pt>
                <c:pt idx="965">
                  <c:v>1.2809810963471184</c:v>
                </c:pt>
                <c:pt idx="966">
                  <c:v>1.2912733622166399</c:v>
                </c:pt>
                <c:pt idx="967">
                  <c:v>1.2939341329787697</c:v>
                </c:pt>
                <c:pt idx="968">
                  <c:v>1.2810601686601486</c:v>
                </c:pt>
                <c:pt idx="969">
                  <c:v>1.2816437139653276</c:v>
                </c:pt>
                <c:pt idx="970">
                  <c:v>1.2646556819644068</c:v>
                </c:pt>
                <c:pt idx="971">
                  <c:v>1.2688636843634986</c:v>
                </c:pt>
                <c:pt idx="972">
                  <c:v>1.2709121077558387</c:v>
                </c:pt>
                <c:pt idx="973">
                  <c:v>1.2587331421258261</c:v>
                </c:pt>
                <c:pt idx="974">
                  <c:v>1.2512456094982349</c:v>
                </c:pt>
                <c:pt idx="975">
                  <c:v>1.2295560546601512</c:v>
                </c:pt>
                <c:pt idx="976">
                  <c:v>1.2458564289250897</c:v>
                </c:pt>
                <c:pt idx="977">
                  <c:v>1.2367607977135631</c:v>
                </c:pt>
                <c:pt idx="978">
                  <c:v>1.2376684828247382</c:v>
                </c:pt>
                <c:pt idx="979">
                  <c:v>1.2528793026805227</c:v>
                </c:pt>
                <c:pt idx="980">
                  <c:v>1.2225301047001269</c:v>
                </c:pt>
                <c:pt idx="981">
                  <c:v>1.2225301047001269</c:v>
                </c:pt>
                <c:pt idx="982">
                  <c:v>1.2002740818552349</c:v>
                </c:pt>
                <c:pt idx="983">
                  <c:v>1.1807593046771112</c:v>
                </c:pt>
                <c:pt idx="984">
                  <c:v>1.1779545679220282</c:v>
                </c:pt>
                <c:pt idx="985">
                  <c:v>1.1671109019474943</c:v>
                </c:pt>
                <c:pt idx="986">
                  <c:v>1.1842305561655631</c:v>
                </c:pt>
                <c:pt idx="987">
                  <c:v>1.1699097780217986</c:v>
                </c:pt>
                <c:pt idx="988">
                  <c:v>1.1490336923474245</c:v>
                </c:pt>
                <c:pt idx="989">
                  <c:v>1.1468771410405245</c:v>
                </c:pt>
                <c:pt idx="990">
                  <c:v>1.1469521230252113</c:v>
                </c:pt>
                <c:pt idx="991">
                  <c:v>1.1544085073503572</c:v>
                </c:pt>
                <c:pt idx="992">
                  <c:v>1.1662337398173341</c:v>
                </c:pt>
                <c:pt idx="993">
                  <c:v>1.1697317328019681</c:v>
                </c:pt>
                <c:pt idx="994">
                  <c:v>1.1699128857532473</c:v>
                </c:pt>
                <c:pt idx="995">
                  <c:v>1.1441525830886994</c:v>
                </c:pt>
                <c:pt idx="996">
                  <c:v>1.0932359738829049</c:v>
                </c:pt>
                <c:pt idx="997">
                  <c:v>1.1111330406947186</c:v>
                </c:pt>
                <c:pt idx="998">
                  <c:v>1.0763744803118327</c:v>
                </c:pt>
                <c:pt idx="999">
                  <c:v>1.0795156919033801</c:v>
                </c:pt>
                <c:pt idx="1000">
                  <c:v>1.0554990937516395</c:v>
                </c:pt>
                <c:pt idx="1001">
                  <c:v>1.0773624360563707</c:v>
                </c:pt>
                <c:pt idx="1002">
                  <c:v>1.048766356440187</c:v>
                </c:pt>
                <c:pt idx="1003">
                  <c:v>1.0283733764976932</c:v>
                </c:pt>
                <c:pt idx="1004">
                  <c:v>1.0200853829151295</c:v>
                </c:pt>
                <c:pt idx="1005">
                  <c:v>1.0454920999753754</c:v>
                </c:pt>
                <c:pt idx="1006">
                  <c:v>1.059888166443292</c:v>
                </c:pt>
                <c:pt idx="1007">
                  <c:v>1.0953157170791625</c:v>
                </c:pt>
                <c:pt idx="1008">
                  <c:v>1.0680269458410927</c:v>
                </c:pt>
                <c:pt idx="1009">
                  <c:v>1.0618937339289076</c:v>
                </c:pt>
                <c:pt idx="1010">
                  <c:v>1.0697508694304236</c:v>
                </c:pt>
                <c:pt idx="1011">
                  <c:v>1.0587217925997892</c:v>
                </c:pt>
                <c:pt idx="1012">
                  <c:v>1.020374415344155</c:v>
                </c:pt>
                <c:pt idx="1013">
                  <c:v>1.0160150298391721</c:v>
                </c:pt>
                <c:pt idx="1014">
                  <c:v>1.0634141397348318</c:v>
                </c:pt>
                <c:pt idx="1015">
                  <c:v>1.035619958803182</c:v>
                </c:pt>
                <c:pt idx="1016">
                  <c:v>1.0461867328678611</c:v>
                </c:pt>
                <c:pt idx="1017">
                  <c:v>1.0838908258366107</c:v>
                </c:pt>
                <c:pt idx="1018">
                  <c:v>1.0841366622059496</c:v>
                </c:pt>
                <c:pt idx="1019">
                  <c:v>1.10390325348526</c:v>
                </c:pt>
                <c:pt idx="1020">
                  <c:v>1.10390325348526</c:v>
                </c:pt>
                <c:pt idx="1021">
                  <c:v>1.1080294173987399</c:v>
                </c:pt>
                <c:pt idx="1022">
                  <c:v>1.1130848285005877</c:v>
                </c:pt>
                <c:pt idx="1023">
                  <c:v>1.1505365450919693</c:v>
                </c:pt>
                <c:pt idx="1024">
                  <c:v>1.1734438224617689</c:v>
                </c:pt>
                <c:pt idx="1025">
                  <c:v>1.1638080229381815</c:v>
                </c:pt>
                <c:pt idx="1026">
                  <c:v>1.1404551012189659</c:v>
                </c:pt>
                <c:pt idx="1027">
                  <c:v>1.12665766260726</c:v>
                </c:pt>
                <c:pt idx="1028">
                  <c:v>1.1484313711387133</c:v>
                </c:pt>
                <c:pt idx="1029">
                  <c:v>1.148959442627451</c:v>
                </c:pt>
                <c:pt idx="1030">
                  <c:v>1.1756940419708708</c:v>
                </c:pt>
                <c:pt idx="1031">
                  <c:v>1.1726088231811149</c:v>
                </c:pt>
                <c:pt idx="1032">
                  <c:v>1.1854378421134171</c:v>
                </c:pt>
                <c:pt idx="1033">
                  <c:v>1.1857806890096485</c:v>
                </c:pt>
                <c:pt idx="1034">
                  <c:v>1.1619252277997574</c:v>
                </c:pt>
                <c:pt idx="1035">
                  <c:v>1.1769989241075205</c:v>
                </c:pt>
                <c:pt idx="1036">
                  <c:v>1.1739606367225528</c:v>
                </c:pt>
                <c:pt idx="1037">
                  <c:v>1.1726500743704589</c:v>
                </c:pt>
                <c:pt idx="1038">
                  <c:v>1.1637785555524733</c:v>
                </c:pt>
                <c:pt idx="1039">
                  <c:v>1.1711925850793747</c:v>
                </c:pt>
                <c:pt idx="1040">
                  <c:v>1.1762119832603881</c:v>
                </c:pt>
                <c:pt idx="1041">
                  <c:v>1.1752266944243592</c:v>
                </c:pt>
                <c:pt idx="1042">
                  <c:v>1.1792423565330674</c:v>
                </c:pt>
                <c:pt idx="1043">
                  <c:v>1.2102689744085153</c:v>
                </c:pt>
                <c:pt idx="1044">
                  <c:v>1.2128533678694642</c:v>
                </c:pt>
                <c:pt idx="1045">
                  <c:v>1.2148869516692946</c:v>
                </c:pt>
                <c:pt idx="1046">
                  <c:v>1.2336214279596229</c:v>
                </c:pt>
                <c:pt idx="1047">
                  <c:v>1.2303968787649262</c:v>
                </c:pt>
                <c:pt idx="1048">
                  <c:v>1.2109192270190516</c:v>
                </c:pt>
                <c:pt idx="1049">
                  <c:v>1.2215340872737801</c:v>
                </c:pt>
                <c:pt idx="1050">
                  <c:v>1.2068868130819175</c:v>
                </c:pt>
                <c:pt idx="1051">
                  <c:v>1.2068868130819175</c:v>
                </c:pt>
                <c:pt idx="1052">
                  <c:v>1.1979390622139039</c:v>
                </c:pt>
                <c:pt idx="1053">
                  <c:v>1.1790309848037206</c:v>
                </c:pt>
                <c:pt idx="1054">
                  <c:v>1.1780133979706602</c:v>
                </c:pt>
                <c:pt idx="1055">
                  <c:v>1.1804566420405989</c:v>
                </c:pt>
                <c:pt idx="1056">
                  <c:v>1.1835064603729011</c:v>
                </c:pt>
                <c:pt idx="1057">
                  <c:v>1.1938211651215433</c:v>
                </c:pt>
                <c:pt idx="1058">
                  <c:v>1.1810552104450867</c:v>
                </c:pt>
                <c:pt idx="1059">
                  <c:v>1.1905031623591185</c:v>
                </c:pt>
                <c:pt idx="1060">
                  <c:v>1.1827615820987567</c:v>
                </c:pt>
                <c:pt idx="1061">
                  <c:v>1.1683854154966657</c:v>
                </c:pt>
                <c:pt idx="1062">
                  <c:v>1.1659878625989206</c:v>
                </c:pt>
                <c:pt idx="1063">
                  <c:v>1.1538136185907424</c:v>
                </c:pt>
                <c:pt idx="1064">
                  <c:v>1.1302231906876166</c:v>
                </c:pt>
                <c:pt idx="1065">
                  <c:v>1.125893687211811</c:v>
                </c:pt>
                <c:pt idx="1066">
                  <c:v>1.1196830004753928</c:v>
                </c:pt>
                <c:pt idx="1067">
                  <c:v>1.1226087721626983</c:v>
                </c:pt>
                <c:pt idx="1068">
                  <c:v>1.1302888756556608</c:v>
                </c:pt>
                <c:pt idx="1069">
                  <c:v>1.1419082762048824</c:v>
                </c:pt>
                <c:pt idx="1070">
                  <c:v>1.1264915201721046</c:v>
                </c:pt>
                <c:pt idx="1071">
                  <c:v>1.1204036018518633</c:v>
                </c:pt>
                <c:pt idx="1072">
                  <c:v>1.1241472605417298</c:v>
                </c:pt>
                <c:pt idx="1073">
                  <c:v>1.1207047411838098</c:v>
                </c:pt>
                <c:pt idx="1074">
                  <c:v>1.1413734767315391</c:v>
                </c:pt>
                <c:pt idx="1075">
                  <c:v>1.1440406173373103</c:v>
                </c:pt>
                <c:pt idx="1076">
                  <c:v>1.150811409053081</c:v>
                </c:pt>
                <c:pt idx="1077">
                  <c:v>1.1522149113955575</c:v>
                </c:pt>
                <c:pt idx="1078">
                  <c:v>1.1522149113955575</c:v>
                </c:pt>
                <c:pt idx="1079">
                  <c:v>1.1400266510547774</c:v>
                </c:pt>
                <c:pt idx="1080">
                  <c:v>1.109655887834275</c:v>
                </c:pt>
                <c:pt idx="1081">
                  <c:v>1.1152410402709094</c:v>
                </c:pt>
                <c:pt idx="1082">
                  <c:v>1.0950341267377437</c:v>
                </c:pt>
                <c:pt idx="1083">
                  <c:v>1.0936069136191178</c:v>
                </c:pt>
                <c:pt idx="1084">
                  <c:v>1.1159273892102954</c:v>
                </c:pt>
                <c:pt idx="1085">
                  <c:v>1.1228480626265638</c:v>
                </c:pt>
                <c:pt idx="1086">
                  <c:v>1.1062284737518004</c:v>
                </c:pt>
                <c:pt idx="1087">
                  <c:v>1.117485486821443</c:v>
                </c:pt>
                <c:pt idx="1088">
                  <c:v>1.1040039383239446</c:v>
                </c:pt>
                <c:pt idx="1089">
                  <c:v>1.1122416478255466</c:v>
                </c:pt>
                <c:pt idx="1090">
                  <c:v>1.1090130536703602</c:v>
                </c:pt>
                <c:pt idx="1091">
                  <c:v>1.0893336078759324</c:v>
                </c:pt>
                <c:pt idx="1092">
                  <c:v>1.0705938881904944</c:v>
                </c:pt>
                <c:pt idx="1093">
                  <c:v>1.0921145595951682</c:v>
                </c:pt>
                <c:pt idx="1094">
                  <c:v>1.1023163976357853</c:v>
                </c:pt>
                <c:pt idx="1095">
                  <c:v>1.1011881480505452</c:v>
                </c:pt>
                <c:pt idx="1096">
                  <c:v>1.0982811092407789</c:v>
                </c:pt>
                <c:pt idx="1097">
                  <c:v>1.1009047299973456</c:v>
                </c:pt>
                <c:pt idx="1098">
                  <c:v>1.1076089615918183</c:v>
                </c:pt>
                <c:pt idx="1099">
                  <c:v>1.1166874126033466</c:v>
                </c:pt>
                <c:pt idx="1100">
                  <c:v>1.1120060458081809</c:v>
                </c:pt>
                <c:pt idx="1101">
                  <c:v>1.0985152009745593</c:v>
                </c:pt>
                <c:pt idx="1102">
                  <c:v>1.1026174543491589</c:v>
                </c:pt>
                <c:pt idx="1103">
                  <c:v>1.0762162087084786</c:v>
                </c:pt>
                <c:pt idx="1104">
                  <c:v>1.0789794844485001</c:v>
                </c:pt>
                <c:pt idx="1105">
                  <c:v>1.0815304159084005</c:v>
                </c:pt>
                <c:pt idx="1106">
                  <c:v>1.0813007307486839</c:v>
                </c:pt>
                <c:pt idx="1107">
                  <c:v>1.0778888678702911</c:v>
                </c:pt>
                <c:pt idx="1108">
                  <c:v>1.0716920535443968</c:v>
                </c:pt>
                <c:pt idx="1109">
                  <c:v>1.0715648773795634</c:v>
                </c:pt>
                <c:pt idx="1110">
                  <c:v>1.048084996405013</c:v>
                </c:pt>
                <c:pt idx="1111">
                  <c:v>1.0601442421067333</c:v>
                </c:pt>
                <c:pt idx="1112">
                  <c:v>1.0461650455175751</c:v>
                </c:pt>
                <c:pt idx="1113">
                  <c:v>1.0540375483337161</c:v>
                </c:pt>
                <c:pt idx="1114">
                  <c:v>1.049666387425866</c:v>
                </c:pt>
                <c:pt idx="1115">
                  <c:v>1.0723610127825287</c:v>
                </c:pt>
                <c:pt idx="1116">
                  <c:v>1.067609155922294</c:v>
                </c:pt>
                <c:pt idx="1117">
                  <c:v>1.0458597705286907</c:v>
                </c:pt>
                <c:pt idx="1118">
                  <c:v>1.0303275961885927</c:v>
                </c:pt>
                <c:pt idx="1119">
                  <c:v>1.0131830919409168</c:v>
                </c:pt>
                <c:pt idx="1120">
                  <c:v>1.0193174170001396</c:v>
                </c:pt>
                <c:pt idx="1121">
                  <c:v>1.0193174170001396</c:v>
                </c:pt>
                <c:pt idx="1122">
                  <c:v>1.0283354574441466</c:v>
                </c:pt>
                <c:pt idx="1123">
                  <c:v>1.0264040309755535</c:v>
                </c:pt>
                <c:pt idx="1124">
                  <c:v>0.99637977678923284</c:v>
                </c:pt>
                <c:pt idx="1125">
                  <c:v>0.97361257747171548</c:v>
                </c:pt>
                <c:pt idx="1126">
                  <c:v>0.98127177705645907</c:v>
                </c:pt>
                <c:pt idx="1127">
                  <c:v>0.98127177705645907</c:v>
                </c:pt>
                <c:pt idx="1128">
                  <c:v>0.98127177705645907</c:v>
                </c:pt>
                <c:pt idx="1129">
                  <c:v>0.98127177705645907</c:v>
                </c:pt>
                <c:pt idx="1130">
                  <c:v>0.96095305146699983</c:v>
                </c:pt>
                <c:pt idx="1131">
                  <c:v>0.91721986979787262</c:v>
                </c:pt>
                <c:pt idx="1132">
                  <c:v>0.9165152035701134</c:v>
                </c:pt>
                <c:pt idx="1133">
                  <c:v>0.89941633450409841</c:v>
                </c:pt>
                <c:pt idx="1134">
                  <c:v>0.87383406741754333</c:v>
                </c:pt>
                <c:pt idx="1135">
                  <c:v>0.85480954453181823</c:v>
                </c:pt>
                <c:pt idx="1136">
                  <c:v>0.88953242261151932</c:v>
                </c:pt>
                <c:pt idx="1137">
                  <c:v>0.8960833872159415</c:v>
                </c:pt>
                <c:pt idx="1138">
                  <c:v>0.8890634663253193</c:v>
                </c:pt>
                <c:pt idx="1139">
                  <c:v>0.89423756487979777</c:v>
                </c:pt>
                <c:pt idx="1140">
                  <c:v>0.91435011121882714</c:v>
                </c:pt>
                <c:pt idx="1141">
                  <c:v>0.91041271327087181</c:v>
                </c:pt>
                <c:pt idx="1142">
                  <c:v>0.91961069481160229</c:v>
                </c:pt>
                <c:pt idx="1143">
                  <c:v>0.93627304074851814</c:v>
                </c:pt>
                <c:pt idx="1144">
                  <c:v>0.93482521893286619</c:v>
                </c:pt>
                <c:pt idx="1145">
                  <c:v>0.93581431283977168</c:v>
                </c:pt>
                <c:pt idx="1146">
                  <c:v>0.92800400289402007</c:v>
                </c:pt>
                <c:pt idx="1147">
                  <c:v>0.92687224873017937</c:v>
                </c:pt>
                <c:pt idx="1148">
                  <c:v>0.94798788185406591</c:v>
                </c:pt>
                <c:pt idx="1149">
                  <c:v>0.96698761828389157</c:v>
                </c:pt>
                <c:pt idx="1150">
                  <c:v>0.96120566045185429</c:v>
                </c:pt>
                <c:pt idx="1151">
                  <c:v>0.9560360319909269</c:v>
                </c:pt>
                <c:pt idx="1152">
                  <c:v>0.96055686171815691</c:v>
                </c:pt>
                <c:pt idx="1153">
                  <c:v>0.94258902822132229</c:v>
                </c:pt>
                <c:pt idx="1154">
                  <c:v>0.93478300913676304</c:v>
                </c:pt>
                <c:pt idx="1155">
                  <c:v>0.94140755756629912</c:v>
                </c:pt>
                <c:pt idx="1156">
                  <c:v>0.95545337354698789</c:v>
                </c:pt>
                <c:pt idx="1157">
                  <c:v>0.95226546341613316</c:v>
                </c:pt>
                <c:pt idx="1158">
                  <c:v>0.94958399760994416</c:v>
                </c:pt>
                <c:pt idx="1159">
                  <c:v>0.95907482006853295</c:v>
                </c:pt>
                <c:pt idx="1160">
                  <c:v>0.9626125865002515</c:v>
                </c:pt>
                <c:pt idx="1161">
                  <c:v>0.93630959550280524</c:v>
                </c:pt>
                <c:pt idx="1162">
                  <c:v>0.91633798587820692</c:v>
                </c:pt>
                <c:pt idx="1163">
                  <c:v>0.90882545344854948</c:v>
                </c:pt>
                <c:pt idx="1164">
                  <c:v>0.92832133404262518</c:v>
                </c:pt>
                <c:pt idx="1165">
                  <c:v>0.93800879014897187</c:v>
                </c:pt>
                <c:pt idx="1166">
                  <c:v>0.94808763501979365</c:v>
                </c:pt>
                <c:pt idx="1167">
                  <c:v>0.96029571777504596</c:v>
                </c:pt>
                <c:pt idx="1168">
                  <c:v>0.95365582606273003</c:v>
                </c:pt>
                <c:pt idx="1169">
                  <c:v>0.96038295818843877</c:v>
                </c:pt>
                <c:pt idx="1170">
                  <c:v>0.96342076135899402</c:v>
                </c:pt>
                <c:pt idx="1171">
                  <c:v>0.96171587307071005</c:v>
                </c:pt>
                <c:pt idx="1172">
                  <c:v>0.98392504121390956</c:v>
                </c:pt>
                <c:pt idx="1173">
                  <c:v>0.99432017304607179</c:v>
                </c:pt>
                <c:pt idx="1174">
                  <c:v>1.0093950662121776</c:v>
                </c:pt>
                <c:pt idx="1175">
                  <c:v>1.0160746046982183</c:v>
                </c:pt>
                <c:pt idx="1176">
                  <c:v>1.0178053303657479</c:v>
                </c:pt>
                <c:pt idx="1177">
                  <c:v>1.0167650332278604</c:v>
                </c:pt>
                <c:pt idx="1178">
                  <c:v>1.0182065288564739</c:v>
                </c:pt>
                <c:pt idx="1179">
                  <c:v>1.0182065288564739</c:v>
                </c:pt>
                <c:pt idx="1180">
                  <c:v>1.0323481503442375</c:v>
                </c:pt>
                <c:pt idx="1181">
                  <c:v>1.0390142903771227</c:v>
                </c:pt>
                <c:pt idx="1182">
                  <c:v>1.0274188812254563</c:v>
                </c:pt>
                <c:pt idx="1183">
                  <c:v>1.0082397075823517</c:v>
                </c:pt>
                <c:pt idx="1184">
                  <c:v>1.0066684835061133</c:v>
                </c:pt>
                <c:pt idx="1185">
                  <c:v>1.0051471356446962</c:v>
                </c:pt>
                <c:pt idx="1186">
                  <c:v>0.99441108509710241</c:v>
                </c:pt>
                <c:pt idx="1187">
                  <c:v>1.0038288854972441</c:v>
                </c:pt>
                <c:pt idx="1188">
                  <c:v>1.0426756511929962</c:v>
                </c:pt>
                <c:pt idx="1189">
                  <c:v>1.0468211969604793</c:v>
                </c:pt>
                <c:pt idx="1190">
                  <c:v>1.0481129554429436</c:v>
                </c:pt>
                <c:pt idx="1191">
                  <c:v>1.0292814988513863</c:v>
                </c:pt>
                <c:pt idx="1192">
                  <c:v>1.0228601232782213</c:v>
                </c:pt>
                <c:pt idx="1193">
                  <c:v>1.0161857420435827</c:v>
                </c:pt>
                <c:pt idx="1194">
                  <c:v>1.0078102186120992</c:v>
                </c:pt>
                <c:pt idx="1195">
                  <c:v>1.0156854334901289</c:v>
                </c:pt>
                <c:pt idx="1196">
                  <c:v>1.0289191250988563</c:v>
                </c:pt>
                <c:pt idx="1197">
                  <c:v>1.0301157757404662</c:v>
                </c:pt>
                <c:pt idx="1198">
                  <c:v>1.0303798779045086</c:v>
                </c:pt>
                <c:pt idx="1199">
                  <c:v>1.022585374738521</c:v>
                </c:pt>
                <c:pt idx="1200">
                  <c:v>1.0292909984386645</c:v>
                </c:pt>
                <c:pt idx="1201">
                  <c:v>1.0318795500720241</c:v>
                </c:pt>
                <c:pt idx="1202">
                  <c:v>1.0318795500720241</c:v>
                </c:pt>
                <c:pt idx="1203">
                  <c:v>1.0394185456384197</c:v>
                </c:pt>
                <c:pt idx="1204">
                  <c:v>1.0407945987141969</c:v>
                </c:pt>
                <c:pt idx="1205">
                  <c:v>1.0454629183848025</c:v>
                </c:pt>
                <c:pt idx="1206">
                  <c:v>1.0286742993270541</c:v>
                </c:pt>
                <c:pt idx="1207">
                  <c:v>1.0286742993270541</c:v>
                </c:pt>
                <c:pt idx="1208">
                  <c:v>1.0420666652134851</c:v>
                </c:pt>
                <c:pt idx="1209">
                  <c:v>1.0492252979103933</c:v>
                </c:pt>
                <c:pt idx="1210">
                  <c:v>1.0568914911918712</c:v>
                </c:pt>
                <c:pt idx="1211">
                  <c:v>1.0428929369305995</c:v>
                </c:pt>
                <c:pt idx="1212">
                  <c:v>1.0398213390287814</c:v>
                </c:pt>
                <c:pt idx="1213">
                  <c:v>1.0345525577461234</c:v>
                </c:pt>
                <c:pt idx="1214">
                  <c:v>1.0293352050317852</c:v>
                </c:pt>
                <c:pt idx="1215">
                  <c:v>1.0138524836030571</c:v>
                </c:pt>
                <c:pt idx="1216">
                  <c:v>1.0067150641319027</c:v>
                </c:pt>
                <c:pt idx="1217">
                  <c:v>1.011255270566443</c:v>
                </c:pt>
                <c:pt idx="1218">
                  <c:v>0.99549863877236855</c:v>
                </c:pt>
                <c:pt idx="1219">
                  <c:v>1.0108727332993919</c:v>
                </c:pt>
                <c:pt idx="1220">
                  <c:v>0.99846402028327808</c:v>
                </c:pt>
                <c:pt idx="1221">
                  <c:v>0.99846402028327808</c:v>
                </c:pt>
                <c:pt idx="1222">
                  <c:v>0.99128006552563286</c:v>
                </c:pt>
                <c:pt idx="1223">
                  <c:v>1.0052738562805621</c:v>
                </c:pt>
                <c:pt idx="1224">
                  <c:v>1.0106262301339843</c:v>
                </c:pt>
                <c:pt idx="1225">
                  <c:v>1.0136480853169183</c:v>
                </c:pt>
                <c:pt idx="1226">
                  <c:v>1.0133142769174146</c:v>
                </c:pt>
                <c:pt idx="1227">
                  <c:v>0.97791339156157675</c:v>
                </c:pt>
                <c:pt idx="1228">
                  <c:v>0.98894116776490626</c:v>
                </c:pt>
                <c:pt idx="1229">
                  <c:v>1.0074561024968474</c:v>
                </c:pt>
                <c:pt idx="1230">
                  <c:v>0.9974942154111579</c:v>
                </c:pt>
                <c:pt idx="1231">
                  <c:v>0.96750001152073761</c:v>
                </c:pt>
                <c:pt idx="1232">
                  <c:v>0.96354678920866177</c:v>
                </c:pt>
                <c:pt idx="1233">
                  <c:v>0.95943466031116076</c:v>
                </c:pt>
                <c:pt idx="1234">
                  <c:v>0.95836606571032557</c:v>
                </c:pt>
                <c:pt idx="1235">
                  <c:v>0.96912682807815442</c:v>
                </c:pt>
                <c:pt idx="1236">
                  <c:v>0.98388885507131174</c:v>
                </c:pt>
                <c:pt idx="1237">
                  <c:v>0.98403522717937941</c:v>
                </c:pt>
                <c:pt idx="1238">
                  <c:v>0.99585193914207648</c:v>
                </c:pt>
                <c:pt idx="1239">
                  <c:v>0.99189038703855537</c:v>
                </c:pt>
                <c:pt idx="1240">
                  <c:v>0.97563026901479688</c:v>
                </c:pt>
                <c:pt idx="1241">
                  <c:v>0.97563026901479688</c:v>
                </c:pt>
                <c:pt idx="1242">
                  <c:v>0.95747652254997839</c:v>
                </c:pt>
                <c:pt idx="1243">
                  <c:v>0.97021930042803728</c:v>
                </c:pt>
                <c:pt idx="1244">
                  <c:v>0.95470728802222671</c:v>
                </c:pt>
                <c:pt idx="1245">
                  <c:v>0.96003820606420998</c:v>
                </c:pt>
                <c:pt idx="1246">
                  <c:v>0.97835711775263046</c:v>
                </c:pt>
                <c:pt idx="1247">
                  <c:v>0.98245687585201358</c:v>
                </c:pt>
                <c:pt idx="1248">
                  <c:v>0.97750014651592088</c:v>
                </c:pt>
                <c:pt idx="1249">
                  <c:v>0.97711837759165654</c:v>
                </c:pt>
                <c:pt idx="1250">
                  <c:v>1.0056373378579611</c:v>
                </c:pt>
                <c:pt idx="1251">
                  <c:v>1.0265802834058175</c:v>
                </c:pt>
                <c:pt idx="1252">
                  <c:v>1.0200704641314684</c:v>
                </c:pt>
                <c:pt idx="1253">
                  <c:v>1.0366242135642108</c:v>
                </c:pt>
                <c:pt idx="1254">
                  <c:v>1.0429436170463833</c:v>
                </c:pt>
                <c:pt idx="1255">
                  <c:v>1.0546792473285826</c:v>
                </c:pt>
                <c:pt idx="1256">
                  <c:v>1.0592380044621581</c:v>
                </c:pt>
                <c:pt idx="1257">
                  <c:v>1.055788118207919</c:v>
                </c:pt>
                <c:pt idx="1258">
                  <c:v>1.0423083324472324</c:v>
                </c:pt>
                <c:pt idx="1259">
                  <c:v>1.0501953679288349</c:v>
                </c:pt>
                <c:pt idx="1260">
                  <c:v>1.0596153567963575</c:v>
                </c:pt>
                <c:pt idx="1261">
                  <c:v>1.0557154323621363</c:v>
                </c:pt>
                <c:pt idx="1262">
                  <c:v>1.0608160757845393</c:v>
                </c:pt>
                <c:pt idx="1263">
                  <c:v>1.0488401171756221</c:v>
                </c:pt>
                <c:pt idx="1264">
                  <c:v>1.0495710095697797</c:v>
                </c:pt>
                <c:pt idx="1265">
                  <c:v>1.045758834050337</c:v>
                </c:pt>
                <c:pt idx="1266">
                  <c:v>1.0304771022517123</c:v>
                </c:pt>
                <c:pt idx="1267">
                  <c:v>1.0323458032370594</c:v>
                </c:pt>
                <c:pt idx="1268">
                  <c:v>1.0373766416848658</c:v>
                </c:pt>
                <c:pt idx="1269">
                  <c:v>1.0441456361945032</c:v>
                </c:pt>
                <c:pt idx="1270">
                  <c:v>1.0441456361945032</c:v>
                </c:pt>
                <c:pt idx="1271">
                  <c:v>1.0433185293202756</c:v>
                </c:pt>
                <c:pt idx="1272">
                  <c:v>1.0290739169916301</c:v>
                </c:pt>
                <c:pt idx="1273">
                  <c:v>1.014331212378172</c:v>
                </c:pt>
                <c:pt idx="1274">
                  <c:v>1.0145454546476409</c:v>
                </c:pt>
                <c:pt idx="1275">
                  <c:v>1.0068693024147966</c:v>
                </c:pt>
                <c:pt idx="1276">
                  <c:v>1.0107246537447983</c:v>
                </c:pt>
                <c:pt idx="1277">
                  <c:v>1.0021897652633158</c:v>
                </c:pt>
                <c:pt idx="1278">
                  <c:v>1.014368915071878</c:v>
                </c:pt>
                <c:pt idx="1279">
                  <c:v>0.98898630890469685</c:v>
                </c:pt>
                <c:pt idx="1280">
                  <c:v>0.99253461117546127</c:v>
                </c:pt>
                <c:pt idx="1281">
                  <c:v>0.98281125018641335</c:v>
                </c:pt>
                <c:pt idx="1282">
                  <c:v>1.0081598264878386</c:v>
                </c:pt>
                <c:pt idx="1283">
                  <c:v>1.0085568555818081</c:v>
                </c:pt>
                <c:pt idx="1284">
                  <c:v>1.0062020236855391</c:v>
                </c:pt>
                <c:pt idx="1285">
                  <c:v>1.0061861070197171</c:v>
                </c:pt>
                <c:pt idx="1286">
                  <c:v>0.98866563407480268</c:v>
                </c:pt>
                <c:pt idx="1287">
                  <c:v>0.98234761058295317</c:v>
                </c:pt>
                <c:pt idx="1288">
                  <c:v>0.97089250547038608</c:v>
                </c:pt>
                <c:pt idx="1289">
                  <c:v>0.96813880875968739</c:v>
                </c:pt>
                <c:pt idx="1290">
                  <c:v>0.95302006238273962</c:v>
                </c:pt>
                <c:pt idx="1291">
                  <c:v>0.94499922440748707</c:v>
                </c:pt>
                <c:pt idx="1292">
                  <c:v>0.95423183862240935</c:v>
                </c:pt>
                <c:pt idx="1293">
                  <c:v>0.96108335149892155</c:v>
                </c:pt>
                <c:pt idx="1294">
                  <c:v>0.96227970063169244</c:v>
                </c:pt>
                <c:pt idx="1295">
                  <c:v>0.94943391655492126</c:v>
                </c:pt>
                <c:pt idx="1296">
                  <c:v>0.93136541274303664</c:v>
                </c:pt>
                <c:pt idx="1297">
                  <c:v>0.92781403033785281</c:v>
                </c:pt>
                <c:pt idx="1298">
                  <c:v>0.9708424264150689</c:v>
                </c:pt>
                <c:pt idx="1299">
                  <c:v>0.95455406579321544</c:v>
                </c:pt>
                <c:pt idx="1300">
                  <c:v>0.93483899478523569</c:v>
                </c:pt>
                <c:pt idx="1301">
                  <c:v>0.95700840372103957</c:v>
                </c:pt>
                <c:pt idx="1302">
                  <c:v>0.98195992951639965</c:v>
                </c:pt>
                <c:pt idx="1303">
                  <c:v>0.97423293747552897</c:v>
                </c:pt>
                <c:pt idx="1304">
                  <c:v>0.97645309250250734</c:v>
                </c:pt>
                <c:pt idx="1305">
                  <c:v>0.98742730818952273</c:v>
                </c:pt>
                <c:pt idx="1306">
                  <c:v>0.97060528134799606</c:v>
                </c:pt>
                <c:pt idx="1307">
                  <c:v>0.95715547138350177</c:v>
                </c:pt>
                <c:pt idx="1308">
                  <c:v>0.95970462704516168</c:v>
                </c:pt>
                <c:pt idx="1309">
                  <c:v>0.97154833868787338</c:v>
                </c:pt>
                <c:pt idx="1310">
                  <c:v>0.95883959344715242</c:v>
                </c:pt>
                <c:pt idx="1311">
                  <c:v>0.95883959344715242</c:v>
                </c:pt>
                <c:pt idx="1312">
                  <c:v>0.94991800188470166</c:v>
                </c:pt>
                <c:pt idx="1313">
                  <c:v>0.94010657196445457</c:v>
                </c:pt>
                <c:pt idx="1314">
                  <c:v>0.93493354501153347</c:v>
                </c:pt>
                <c:pt idx="1315">
                  <c:v>0.93796322839130419</c:v>
                </c:pt>
                <c:pt idx="1316">
                  <c:v>0.91404601263521668</c:v>
                </c:pt>
                <c:pt idx="1317">
                  <c:v>0.91236463002811807</c:v>
                </c:pt>
                <c:pt idx="1318">
                  <c:v>0.92227362776392074</c:v>
                </c:pt>
                <c:pt idx="1319">
                  <c:v>0.9018705444591717</c:v>
                </c:pt>
                <c:pt idx="1320">
                  <c:v>0.90300963554722324</c:v>
                </c:pt>
                <c:pt idx="1321">
                  <c:v>0.90433521362989522</c:v>
                </c:pt>
                <c:pt idx="1322">
                  <c:v>0.88662483906502654</c:v>
                </c:pt>
                <c:pt idx="1323">
                  <c:v>0.89033115528789897</c:v>
                </c:pt>
                <c:pt idx="1324">
                  <c:v>0.87853300233112763</c:v>
                </c:pt>
                <c:pt idx="1325">
                  <c:v>0.87095207425564714</c:v>
                </c:pt>
                <c:pt idx="1326">
                  <c:v>0.89851966979825559</c:v>
                </c:pt>
                <c:pt idx="1327">
                  <c:v>0.89867152622372071</c:v>
                </c:pt>
                <c:pt idx="1328">
                  <c:v>0.87711208268348151</c:v>
                </c:pt>
                <c:pt idx="1329">
                  <c:v>0.87051034966119123</c:v>
                </c:pt>
                <c:pt idx="1330">
                  <c:v>0.85216129314337818</c:v>
                </c:pt>
                <c:pt idx="1331">
                  <c:v>0.85928939711380781</c:v>
                </c:pt>
                <c:pt idx="1332">
                  <c:v>0.84441827360291943</c:v>
                </c:pt>
                <c:pt idx="1333">
                  <c:v>0.83557106504807155</c:v>
                </c:pt>
                <c:pt idx="1334">
                  <c:v>0.85570979270592962</c:v>
                </c:pt>
                <c:pt idx="1335">
                  <c:v>0.85532116985368234</c:v>
                </c:pt>
                <c:pt idx="1336">
                  <c:v>0.8364466988989806</c:v>
                </c:pt>
                <c:pt idx="1337">
                  <c:v>0.81485527088335075</c:v>
                </c:pt>
                <c:pt idx="1338">
                  <c:v>0.82059886941802651</c:v>
                </c:pt>
                <c:pt idx="1339">
                  <c:v>0.82059886941802651</c:v>
                </c:pt>
                <c:pt idx="1340">
                  <c:v>0.85642192174446219</c:v>
                </c:pt>
                <c:pt idx="1341">
                  <c:v>0.8430426477679539</c:v>
                </c:pt>
                <c:pt idx="1342">
                  <c:v>0.81871202535416521</c:v>
                </c:pt>
                <c:pt idx="1343">
                  <c:v>0.78565852295448346</c:v>
                </c:pt>
                <c:pt idx="1344">
                  <c:v>0.79007260829946735</c:v>
                </c:pt>
                <c:pt idx="1345">
                  <c:v>0.78366156379003538</c:v>
                </c:pt>
                <c:pt idx="1346">
                  <c:v>0.78163762125068237</c:v>
                </c:pt>
                <c:pt idx="1347">
                  <c:v>0.77143143930238234</c:v>
                </c:pt>
                <c:pt idx="1348">
                  <c:v>0.77320422326740568</c:v>
                </c:pt>
                <c:pt idx="1349">
                  <c:v>0.74931579967168593</c:v>
                </c:pt>
                <c:pt idx="1350">
                  <c:v>0.71867791564122085</c:v>
                </c:pt>
                <c:pt idx="1351">
                  <c:v>0.6906420968598993</c:v>
                </c:pt>
                <c:pt idx="1352">
                  <c:v>0.67049844977852713</c:v>
                </c:pt>
                <c:pt idx="1353">
                  <c:v>0.707291047119182</c:v>
                </c:pt>
                <c:pt idx="1354">
                  <c:v>0.70226241232634778</c:v>
                </c:pt>
                <c:pt idx="1355">
                  <c:v>0.7132148298075176</c:v>
                </c:pt>
                <c:pt idx="1356">
                  <c:v>0.75914773869856222</c:v>
                </c:pt>
                <c:pt idx="1357">
                  <c:v>0.76406293513385382</c:v>
                </c:pt>
                <c:pt idx="1358">
                  <c:v>0.76563193395839091</c:v>
                </c:pt>
                <c:pt idx="1359">
                  <c:v>0.74021677505562733</c:v>
                </c:pt>
                <c:pt idx="1360">
                  <c:v>0.7165082339025991</c:v>
                </c:pt>
                <c:pt idx="1361">
                  <c:v>0.69040964154013462</c:v>
                </c:pt>
                <c:pt idx="1362">
                  <c:v>0.71695485489904376</c:v>
                </c:pt>
                <c:pt idx="1363">
                  <c:v>0.72756003359339083</c:v>
                </c:pt>
                <c:pt idx="1364">
                  <c:v>0.75505849560107041</c:v>
                </c:pt>
                <c:pt idx="1365">
                  <c:v>0.75165756349969448</c:v>
                </c:pt>
                <c:pt idx="1366">
                  <c:v>0.74568234770659281</c:v>
                </c:pt>
                <c:pt idx="1367">
                  <c:v>0.72533012493975624</c:v>
                </c:pt>
                <c:pt idx="1368">
                  <c:v>0.75366124843109594</c:v>
                </c:pt>
                <c:pt idx="1369">
                  <c:v>0.76711010575629701</c:v>
                </c:pt>
                <c:pt idx="1370">
                  <c:v>0.77288329942997724</c:v>
                </c:pt>
                <c:pt idx="1371">
                  <c:v>0.79001854769841295</c:v>
                </c:pt>
                <c:pt idx="1372">
                  <c:v>0.77199889062393723</c:v>
                </c:pt>
                <c:pt idx="1373">
                  <c:v>0.78321693701946649</c:v>
                </c:pt>
                <c:pt idx="1374">
                  <c:v>0.7987570627933388</c:v>
                </c:pt>
                <c:pt idx="1375">
                  <c:v>0.77729970305600105</c:v>
                </c:pt>
                <c:pt idx="1376">
                  <c:v>0.78158722773896583</c:v>
                </c:pt>
                <c:pt idx="1377">
                  <c:v>0.77445816300958636</c:v>
                </c:pt>
                <c:pt idx="1378">
                  <c:v>0.75767373236957392</c:v>
                </c:pt>
                <c:pt idx="1379">
                  <c:v>0.7547721904224286</c:v>
                </c:pt>
                <c:pt idx="1380">
                  <c:v>0.75224201524701817</c:v>
                </c:pt>
                <c:pt idx="1381">
                  <c:v>0.75224201524701817</c:v>
                </c:pt>
                <c:pt idx="1382">
                  <c:v>0.71355941741490825</c:v>
                </c:pt>
                <c:pt idx="1383">
                  <c:v>0.72470148718668259</c:v>
                </c:pt>
                <c:pt idx="1384">
                  <c:v>0.71112952397250806</c:v>
                </c:pt>
                <c:pt idx="1385">
                  <c:v>0.72908141731994913</c:v>
                </c:pt>
                <c:pt idx="1386">
                  <c:v>0.73663029544673597</c:v>
                </c:pt>
                <c:pt idx="1387">
                  <c:v>0.73962961206126399</c:v>
                </c:pt>
                <c:pt idx="1388">
                  <c:v>0.74307806016861688</c:v>
                </c:pt>
                <c:pt idx="1389">
                  <c:v>0.72044380175103573</c:v>
                </c:pt>
                <c:pt idx="1390">
                  <c:v>0.71961256966783893</c:v>
                </c:pt>
                <c:pt idx="1391">
                  <c:v>0.71890348884938737</c:v>
                </c:pt>
                <c:pt idx="1392">
                  <c:v>0.70436036835967653</c:v>
                </c:pt>
                <c:pt idx="1393">
                  <c:v>0.7005804322442899</c:v>
                </c:pt>
                <c:pt idx="1394">
                  <c:v>0.67624408724407037</c:v>
                </c:pt>
                <c:pt idx="1395">
                  <c:v>0.67777193980141326</c:v>
                </c:pt>
                <c:pt idx="1396">
                  <c:v>0.66401272849564985</c:v>
                </c:pt>
                <c:pt idx="1397">
                  <c:v>0.65136349048740139</c:v>
                </c:pt>
                <c:pt idx="1398">
                  <c:v>0.67243027198784966</c:v>
                </c:pt>
                <c:pt idx="1399">
                  <c:v>0.68504866777970919</c:v>
                </c:pt>
                <c:pt idx="1400">
                  <c:v>0.65951206522870931</c:v>
                </c:pt>
                <c:pt idx="1401">
                  <c:v>0.64578858560488961</c:v>
                </c:pt>
                <c:pt idx="1402">
                  <c:v>0.67586302840407297</c:v>
                </c:pt>
                <c:pt idx="1403">
                  <c:v>0.66000655965154753</c:v>
                </c:pt>
                <c:pt idx="1404">
                  <c:v>0.65235059556415209</c:v>
                </c:pt>
                <c:pt idx="1405">
                  <c:v>0.6374969277091096</c:v>
                </c:pt>
                <c:pt idx="1406">
                  <c:v>0.62304651993172133</c:v>
                </c:pt>
                <c:pt idx="1407">
                  <c:v>0.63451372730444455</c:v>
                </c:pt>
                <c:pt idx="1408">
                  <c:v>0.61448470095414964</c:v>
                </c:pt>
                <c:pt idx="1409">
                  <c:v>0.63884325905600425</c:v>
                </c:pt>
                <c:pt idx="1410">
                  <c:v>0.66931994137767759</c:v>
                </c:pt>
                <c:pt idx="1411">
                  <c:v>0.67422494652398512</c:v>
                </c:pt>
                <c:pt idx="1412">
                  <c:v>0.71549830039323603</c:v>
                </c:pt>
                <c:pt idx="1413">
                  <c:v>0.69977726672444884</c:v>
                </c:pt>
                <c:pt idx="1414">
                  <c:v>0.71968711034223465</c:v>
                </c:pt>
                <c:pt idx="1415">
                  <c:v>0.72357748778690567</c:v>
                </c:pt>
                <c:pt idx="1416">
                  <c:v>0.73989214523178526</c:v>
                </c:pt>
                <c:pt idx="1417">
                  <c:v>0.73303693892376831</c:v>
                </c:pt>
                <c:pt idx="1418">
                  <c:v>0.73703508630068426</c:v>
                </c:pt>
                <c:pt idx="1419">
                  <c:v>0.72152545206562479</c:v>
                </c:pt>
                <c:pt idx="1420">
                  <c:v>0.73146359227646707</c:v>
                </c:pt>
                <c:pt idx="1421">
                  <c:v>0.72405908321838897</c:v>
                </c:pt>
                <c:pt idx="1422">
                  <c:v>0.7106639737595476</c:v>
                </c:pt>
                <c:pt idx="1423">
                  <c:v>0.71882118911880921</c:v>
                </c:pt>
                <c:pt idx="1424">
                  <c:v>0.71208042079848077</c:v>
                </c:pt>
                <c:pt idx="1425">
                  <c:v>0.72764635158835189</c:v>
                </c:pt>
                <c:pt idx="1426">
                  <c:v>0.73636289730877091</c:v>
                </c:pt>
                <c:pt idx="1427">
                  <c:v>0.74352559514390171</c:v>
                </c:pt>
                <c:pt idx="1428">
                  <c:v>0.74830872266891446</c:v>
                </c:pt>
                <c:pt idx="1429">
                  <c:v>0.72430775823517002</c:v>
                </c:pt>
                <c:pt idx="1430">
                  <c:v>0.71638188588683682</c:v>
                </c:pt>
                <c:pt idx="1431">
                  <c:v>0.70152704702518676</c:v>
                </c:pt>
                <c:pt idx="1432">
                  <c:v>0.70697768066405409</c:v>
                </c:pt>
                <c:pt idx="1433">
                  <c:v>0.70607341384093525</c:v>
                </c:pt>
                <c:pt idx="1434">
                  <c:v>0.73201228066998569</c:v>
                </c:pt>
                <c:pt idx="1435">
                  <c:v>0.73774324273048886</c:v>
                </c:pt>
                <c:pt idx="1436">
                  <c:v>0.72861429500847552</c:v>
                </c:pt>
                <c:pt idx="1437">
                  <c:v>0.72415275235790366</c:v>
                </c:pt>
                <c:pt idx="1438">
                  <c:v>0.74295821855397692</c:v>
                </c:pt>
                <c:pt idx="1439">
                  <c:v>0.76234055942438061</c:v>
                </c:pt>
                <c:pt idx="1440">
                  <c:v>0.76148393022585426</c:v>
                </c:pt>
                <c:pt idx="1441">
                  <c:v>0.76356107088701197</c:v>
                </c:pt>
                <c:pt idx="1442">
                  <c:v>0.74246014525828929</c:v>
                </c:pt>
                <c:pt idx="1443">
                  <c:v>0.77217210229925015</c:v>
                </c:pt>
                <c:pt idx="1444">
                  <c:v>0.77217210229925015</c:v>
                </c:pt>
                <c:pt idx="1445">
                  <c:v>0.76815108103097574</c:v>
                </c:pt>
                <c:pt idx="1446">
                  <c:v>0.76718948455716851</c:v>
                </c:pt>
                <c:pt idx="1447">
                  <c:v>0.756176632804475</c:v>
                </c:pt>
                <c:pt idx="1448">
                  <c:v>0.75077103874317075</c:v>
                </c:pt>
                <c:pt idx="1449">
                  <c:v>0.73891090779242552</c:v>
                </c:pt>
                <c:pt idx="1450">
                  <c:v>0.74193176090477742</c:v>
                </c:pt>
                <c:pt idx="1451">
                  <c:v>0.7228684946744941</c:v>
                </c:pt>
                <c:pt idx="1452">
                  <c:v>0.73280938541076612</c:v>
                </c:pt>
                <c:pt idx="1453">
                  <c:v>0.7307527247760609</c:v>
                </c:pt>
                <c:pt idx="1454">
                  <c:v>0.72837507354309683</c:v>
                </c:pt>
                <c:pt idx="1455">
                  <c:v>0.72114045886443479</c:v>
                </c:pt>
                <c:pt idx="1456">
                  <c:v>0.7409252907087911</c:v>
                </c:pt>
                <c:pt idx="1457">
                  <c:v>0.73370323477761523</c:v>
                </c:pt>
                <c:pt idx="1458">
                  <c:v>0.72064128055736121</c:v>
                </c:pt>
                <c:pt idx="1459">
                  <c:v>0.71060780322843431</c:v>
                </c:pt>
                <c:pt idx="1460">
                  <c:v>0.71948174597069459</c:v>
                </c:pt>
                <c:pt idx="1461">
                  <c:v>0.72143264982422028</c:v>
                </c:pt>
                <c:pt idx="1462">
                  <c:v>0.71542529985662906</c:v>
                </c:pt>
                <c:pt idx="1463">
                  <c:v>0.71542529985662906</c:v>
                </c:pt>
                <c:pt idx="1464">
                  <c:v>0.71228051749941246</c:v>
                </c:pt>
                <c:pt idx="1465">
                  <c:v>0.69659261284552243</c:v>
                </c:pt>
                <c:pt idx="1466">
                  <c:v>0.69816264261216665</c:v>
                </c:pt>
                <c:pt idx="1467">
                  <c:v>0.69986419554440771</c:v>
                </c:pt>
                <c:pt idx="1468">
                  <c:v>0.69986419554440771</c:v>
                </c:pt>
                <c:pt idx="1469">
                  <c:v>0.73299225091133391</c:v>
                </c:pt>
                <c:pt idx="1470">
                  <c:v>0.73276128910770122</c:v>
                </c:pt>
                <c:pt idx="1471">
                  <c:v>0.75055484461978872</c:v>
                </c:pt>
                <c:pt idx="1472">
                  <c:v>0.74362182466342575</c:v>
                </c:pt>
                <c:pt idx="1473">
                  <c:v>0.73112737193962241</c:v>
                </c:pt>
                <c:pt idx="1474">
                  <c:v>0.7537659740093261</c:v>
                </c:pt>
                <c:pt idx="1475">
                  <c:v>0.75386254767962779</c:v>
                </c:pt>
                <c:pt idx="1476">
                  <c:v>0.75125528031346511</c:v>
                </c:pt>
                <c:pt idx="1477">
                  <c:v>0.75338722778776435</c:v>
                </c:pt>
                <c:pt idx="1478">
                  <c:v>0.74185488100697872</c:v>
                </c:pt>
                <c:pt idx="1479">
                  <c:v>0.73889818936069596</c:v>
                </c:pt>
                <c:pt idx="1480">
                  <c:v>0.72587605326723814</c:v>
                </c:pt>
                <c:pt idx="1481">
                  <c:v>0.72587605326723814</c:v>
                </c:pt>
                <c:pt idx="1482">
                  <c:v>0.71262666514711559</c:v>
                </c:pt>
                <c:pt idx="1483">
                  <c:v>0.70216505884532565</c:v>
                </c:pt>
                <c:pt idx="1484">
                  <c:v>0.71077302642701334</c:v>
                </c:pt>
                <c:pt idx="1485">
                  <c:v>0.68777120668695313</c:v>
                </c:pt>
                <c:pt idx="1486">
                  <c:v>0.67855899654879637</c:v>
                </c:pt>
                <c:pt idx="1487">
                  <c:v>0.68832236575740879</c:v>
                </c:pt>
                <c:pt idx="1488">
                  <c:v>0.69558311249521554</c:v>
                </c:pt>
                <c:pt idx="1489">
                  <c:v>0.67790789429166032</c:v>
                </c:pt>
                <c:pt idx="1490">
                  <c:v>0.68602715684034465</c:v>
                </c:pt>
                <c:pt idx="1491">
                  <c:v>0.69056145978170302</c:v>
                </c:pt>
                <c:pt idx="1492">
                  <c:v>0.67813650289386596</c:v>
                </c:pt>
                <c:pt idx="1493">
                  <c:v>0.67772200797067317</c:v>
                </c:pt>
                <c:pt idx="1494">
                  <c:v>0.67101315004999307</c:v>
                </c:pt>
                <c:pt idx="1495">
                  <c:v>0.66323938263799065</c:v>
                </c:pt>
                <c:pt idx="1496">
                  <c:v>0.67037699909127668</c:v>
                </c:pt>
                <c:pt idx="1497">
                  <c:v>0.66395901021599713</c:v>
                </c:pt>
                <c:pt idx="1498">
                  <c:v>0.65363351807270942</c:v>
                </c:pt>
                <c:pt idx="1499">
                  <c:v>0.64967498374496502</c:v>
                </c:pt>
                <c:pt idx="1500">
                  <c:v>0.66696521744566262</c:v>
                </c:pt>
                <c:pt idx="1501">
                  <c:v>0.66696521744566262</c:v>
                </c:pt>
                <c:pt idx="1502">
                  <c:v>0.6796118005227807</c:v>
                </c:pt>
                <c:pt idx="1503">
                  <c:v>0.6721480463824081</c:v>
                </c:pt>
                <c:pt idx="1504">
                  <c:v>0.66382548481661885</c:v>
                </c:pt>
                <c:pt idx="1505">
                  <c:v>0.67480111842223878</c:v>
                </c:pt>
                <c:pt idx="1506">
                  <c:v>0.65990445993776337</c:v>
                </c:pt>
                <c:pt idx="1507">
                  <c:v>0.66342128895157459</c:v>
                </c:pt>
                <c:pt idx="1508">
                  <c:v>0.65357355857061472</c:v>
                </c:pt>
                <c:pt idx="1509">
                  <c:v>0.66030295958204022</c:v>
                </c:pt>
                <c:pt idx="1510">
                  <c:v>0.66109630724064494</c:v>
                </c:pt>
                <c:pt idx="1511">
                  <c:v>0.65498003358806822</c:v>
                </c:pt>
                <c:pt idx="1512">
                  <c:v>0.6435930367633742</c:v>
                </c:pt>
                <c:pt idx="1513">
                  <c:v>0.64856844489828158</c:v>
                </c:pt>
                <c:pt idx="1514">
                  <c:v>0.64380545442388515</c:v>
                </c:pt>
                <c:pt idx="1515">
                  <c:v>0.64774628609792095</c:v>
                </c:pt>
                <c:pt idx="1516">
                  <c:v>0.62873946803032277</c:v>
                </c:pt>
                <c:pt idx="1517">
                  <c:v>0.62430497329356172</c:v>
                </c:pt>
                <c:pt idx="1518">
                  <c:v>0.6276373133098071</c:v>
                </c:pt>
                <c:pt idx="1519">
                  <c:v>0.65592296049977283</c:v>
                </c:pt>
                <c:pt idx="1520">
                  <c:v>0.65576089657655157</c:v>
                </c:pt>
                <c:pt idx="1521">
                  <c:v>0.68338149861020003</c:v>
                </c:pt>
                <c:pt idx="1522">
                  <c:v>0.68994669883163184</c:v>
                </c:pt>
                <c:pt idx="1523">
                  <c:v>0.69915528154784068</c:v>
                </c:pt>
                <c:pt idx="1524">
                  <c:v>0.70209909403590554</c:v>
                </c:pt>
                <c:pt idx="1525">
                  <c:v>0.72271135032679934</c:v>
                </c:pt>
                <c:pt idx="1526">
                  <c:v>0.69164893077057366</c:v>
                </c:pt>
                <c:pt idx="1527">
                  <c:v>0.69948816887910592</c:v>
                </c:pt>
                <c:pt idx="1528">
                  <c:v>0.6947713193108197</c:v>
                </c:pt>
                <c:pt idx="1529">
                  <c:v>0.69225226898161485</c:v>
                </c:pt>
                <c:pt idx="1530">
                  <c:v>0.68684447560204653</c:v>
                </c:pt>
                <c:pt idx="1531">
                  <c:v>0.67073481284991954</c:v>
                </c:pt>
                <c:pt idx="1532">
                  <c:v>0.67932599943200545</c:v>
                </c:pt>
                <c:pt idx="1533">
                  <c:v>0.70197428926518468</c:v>
                </c:pt>
                <c:pt idx="1534">
                  <c:v>0.69736571445843298</c:v>
                </c:pt>
                <c:pt idx="1535">
                  <c:v>0.70042923582198513</c:v>
                </c:pt>
                <c:pt idx="1536">
                  <c:v>0.70421154071556813</c:v>
                </c:pt>
                <c:pt idx="1537">
                  <c:v>0.69935821784708907</c:v>
                </c:pt>
                <c:pt idx="1538">
                  <c:v>0.68788800208288003</c:v>
                </c:pt>
                <c:pt idx="1539">
                  <c:v>0.69366382701295348</c:v>
                </c:pt>
                <c:pt idx="1540">
                  <c:v>0.69288516150918555</c:v>
                </c:pt>
                <c:pt idx="1541">
                  <c:v>0.70829045879511776</c:v>
                </c:pt>
                <c:pt idx="1542">
                  <c:v>0.71049641335187919</c:v>
                </c:pt>
                <c:pt idx="1543">
                  <c:v>0.70041547658470471</c:v>
                </c:pt>
                <c:pt idx="1544">
                  <c:v>0.7121701127530371</c:v>
                </c:pt>
                <c:pt idx="1545">
                  <c:v>0.7121701127530371</c:v>
                </c:pt>
                <c:pt idx="1546">
                  <c:v>0.71166384191682919</c:v>
                </c:pt>
                <c:pt idx="1547">
                  <c:v>0.72717131363652721</c:v>
                </c:pt>
                <c:pt idx="1548">
                  <c:v>0.73359495774495886</c:v>
                </c:pt>
                <c:pt idx="1549">
                  <c:v>0.72320259622401062</c:v>
                </c:pt>
                <c:pt idx="1550">
                  <c:v>0.71203308168849411</c:v>
                </c:pt>
                <c:pt idx="1551">
                  <c:v>0.72511760197955111</c:v>
                </c:pt>
                <c:pt idx="1552">
                  <c:v>0.72910234383347594</c:v>
                </c:pt>
                <c:pt idx="1553">
                  <c:v>0.72463417312069345</c:v>
                </c:pt>
                <c:pt idx="1554">
                  <c:v>0.72395554276306351</c:v>
                </c:pt>
                <c:pt idx="1555">
                  <c:v>0.73754948192361158</c:v>
                </c:pt>
                <c:pt idx="1556">
                  <c:v>0.73318388818614144</c:v>
                </c:pt>
                <c:pt idx="1557">
                  <c:v>0.73530662100504984</c:v>
                </c:pt>
                <c:pt idx="1558">
                  <c:v>0.72642701326916115</c:v>
                </c:pt>
                <c:pt idx="1559">
                  <c:v>0.7177713857000908</c:v>
                </c:pt>
                <c:pt idx="1560">
                  <c:v>0.72814878535530358</c:v>
                </c:pt>
                <c:pt idx="1561">
                  <c:v>0.73471681078360906</c:v>
                </c:pt>
                <c:pt idx="1562">
                  <c:v>0.73175375804525955</c:v>
                </c:pt>
                <c:pt idx="1563">
                  <c:v>0.7255197763866581</c:v>
                </c:pt>
                <c:pt idx="1564">
                  <c:v>0.73132135793754127</c:v>
                </c:pt>
                <c:pt idx="1565">
                  <c:v>0.72617557973409652</c:v>
                </c:pt>
                <c:pt idx="1566">
                  <c:v>0.707187261628758</c:v>
                </c:pt>
                <c:pt idx="1567">
                  <c:v>0.70298417472748043</c:v>
                </c:pt>
                <c:pt idx="1568">
                  <c:v>0.7069366434396952</c:v>
                </c:pt>
                <c:pt idx="1569">
                  <c:v>0.7111281588924766</c:v>
                </c:pt>
                <c:pt idx="1570">
                  <c:v>0.71188469937377719</c:v>
                </c:pt>
                <c:pt idx="1571">
                  <c:v>0.71188469937377719</c:v>
                </c:pt>
                <c:pt idx="1572">
                  <c:v>0.72821586000506688</c:v>
                </c:pt>
                <c:pt idx="1573">
                  <c:v>0.73081577969332678</c:v>
                </c:pt>
                <c:pt idx="1574">
                  <c:v>0.72390299235041222</c:v>
                </c:pt>
                <c:pt idx="1575">
                  <c:v>0.73488978116085368</c:v>
                </c:pt>
                <c:pt idx="1576">
                  <c:v>0.741034352271567</c:v>
                </c:pt>
                <c:pt idx="1577">
                  <c:v>0.73970777625324513</c:v>
                </c:pt>
                <c:pt idx="1578">
                  <c:v>0.74863958638682093</c:v>
                </c:pt>
                <c:pt idx="1579">
                  <c:v>0.75382500299616673</c:v>
                </c:pt>
                <c:pt idx="1580">
                  <c:v>0.75337228797993838</c:v>
                </c:pt>
                <c:pt idx="1581">
                  <c:v>0.74032732728453532</c:v>
                </c:pt>
                <c:pt idx="1582">
                  <c:v>0.742401192860078</c:v>
                </c:pt>
                <c:pt idx="1583">
                  <c:v>0.7522049675652156</c:v>
                </c:pt>
                <c:pt idx="1584">
                  <c:v>0.75176729250875618</c:v>
                </c:pt>
                <c:pt idx="1585">
                  <c:v>0.74126334406994554</c:v>
                </c:pt>
                <c:pt idx="1586">
                  <c:v>0.76133934760084754</c:v>
                </c:pt>
                <c:pt idx="1587">
                  <c:v>0.76693897045821402</c:v>
                </c:pt>
                <c:pt idx="1588">
                  <c:v>0.77052167202452937</c:v>
                </c:pt>
                <c:pt idx="1589">
                  <c:v>0.75762691667601123</c:v>
                </c:pt>
                <c:pt idx="1590">
                  <c:v>0.76081260154701635</c:v>
                </c:pt>
                <c:pt idx="1591">
                  <c:v>0.74570737217630789</c:v>
                </c:pt>
                <c:pt idx="1592">
                  <c:v>0.74446237151057371</c:v>
                </c:pt>
                <c:pt idx="1593">
                  <c:v>0.74320335123021875</c:v>
                </c:pt>
                <c:pt idx="1594">
                  <c:v>0.76022170987685267</c:v>
                </c:pt>
                <c:pt idx="1595">
                  <c:v>0.75427434102161062</c:v>
                </c:pt>
                <c:pt idx="1596">
                  <c:v>0.75069844628627647</c:v>
                </c:pt>
                <c:pt idx="1597">
                  <c:v>0.75775302833851244</c:v>
                </c:pt>
                <c:pt idx="1598">
                  <c:v>0.76586194281242648</c:v>
                </c:pt>
                <c:pt idx="1599">
                  <c:v>0.76482625490366452</c:v>
                </c:pt>
                <c:pt idx="1600">
                  <c:v>0.76482625490366452</c:v>
                </c:pt>
                <c:pt idx="1601">
                  <c:v>0.78192745854484835</c:v>
                </c:pt>
                <c:pt idx="1602">
                  <c:v>0.78621068754023848</c:v>
                </c:pt>
                <c:pt idx="1603">
                  <c:v>0.78053886993904764</c:v>
                </c:pt>
                <c:pt idx="1604">
                  <c:v>0.76813030430119611</c:v>
                </c:pt>
                <c:pt idx="1605">
                  <c:v>0.77334196224964213</c:v>
                </c:pt>
                <c:pt idx="1606">
                  <c:v>0.78139300317777471</c:v>
                </c:pt>
                <c:pt idx="1607">
                  <c:v>0.788894492863085</c:v>
                </c:pt>
                <c:pt idx="1608">
                  <c:v>0.78577450993844844</c:v>
                </c:pt>
                <c:pt idx="1609">
                  <c:v>0.77654879437391966</c:v>
                </c:pt>
                <c:pt idx="1610">
                  <c:v>0.78655420474026394</c:v>
                </c:pt>
                <c:pt idx="1611">
                  <c:v>0.78534747255725545</c:v>
                </c:pt>
                <c:pt idx="1612">
                  <c:v>0.79096256288764399</c:v>
                </c:pt>
                <c:pt idx="1613">
                  <c:v>0.78895060109276904</c:v>
                </c:pt>
                <c:pt idx="1614">
                  <c:v>0.78607468975499895</c:v>
                </c:pt>
                <c:pt idx="1615">
                  <c:v>0.80034771428661355</c:v>
                </c:pt>
                <c:pt idx="1616">
                  <c:v>0.80403674766701561</c:v>
                </c:pt>
                <c:pt idx="1617">
                  <c:v>0.8042842004931422</c:v>
                </c:pt>
                <c:pt idx="1618">
                  <c:v>0.79943038969443159</c:v>
                </c:pt>
                <c:pt idx="1619">
                  <c:v>0.80991107608135371</c:v>
                </c:pt>
                <c:pt idx="1620">
                  <c:v>0.80107481032845707</c:v>
                </c:pt>
                <c:pt idx="1621">
                  <c:v>0.79697343528473463</c:v>
                </c:pt>
                <c:pt idx="1622">
                  <c:v>0.78893929012082986</c:v>
                </c:pt>
                <c:pt idx="1623">
                  <c:v>0.78187654182309008</c:v>
                </c:pt>
                <c:pt idx="1624">
                  <c:v>0.78523512477588386</c:v>
                </c:pt>
                <c:pt idx="1625">
                  <c:v>0.78726732692225587</c:v>
                </c:pt>
                <c:pt idx="1626">
                  <c:v>0.79376350280894181</c:v>
                </c:pt>
                <c:pt idx="1627">
                  <c:v>0.8005249200924901</c:v>
                </c:pt>
                <c:pt idx="1628">
                  <c:v>0.80661985361892596</c:v>
                </c:pt>
                <c:pt idx="1629">
                  <c:v>0.81366162033031486</c:v>
                </c:pt>
                <c:pt idx="1630">
                  <c:v>0.81116177503898823</c:v>
                </c:pt>
                <c:pt idx="1631">
                  <c:v>0.8160009207426403</c:v>
                </c:pt>
                <c:pt idx="1632">
                  <c:v>0.81250115870259121</c:v>
                </c:pt>
                <c:pt idx="1633">
                  <c:v>0.81421967410665796</c:v>
                </c:pt>
                <c:pt idx="1634">
                  <c:v>0.82087127660018011</c:v>
                </c:pt>
                <c:pt idx="1635">
                  <c:v>0.8098182127427197</c:v>
                </c:pt>
                <c:pt idx="1636">
                  <c:v>0.813466723583814</c:v>
                </c:pt>
                <c:pt idx="1637">
                  <c:v>0.81390871327009151</c:v>
                </c:pt>
                <c:pt idx="1638">
                  <c:v>0.81679538911818483</c:v>
                </c:pt>
                <c:pt idx="1639">
                  <c:v>0.81544301311425327</c:v>
                </c:pt>
                <c:pt idx="1640">
                  <c:v>0.82093807132559971</c:v>
                </c:pt>
                <c:pt idx="1641">
                  <c:v>0.82093807132559971</c:v>
                </c:pt>
                <c:pt idx="1642">
                  <c:v>0.84105301634809904</c:v>
                </c:pt>
                <c:pt idx="1643">
                  <c:v>0.84380554401149499</c:v>
                </c:pt>
                <c:pt idx="1644">
                  <c:v>0.83967802896434229</c:v>
                </c:pt>
                <c:pt idx="1645">
                  <c:v>0.82433942160543994</c:v>
                </c:pt>
                <c:pt idx="1646">
                  <c:v>0.83408524280425433</c:v>
                </c:pt>
                <c:pt idx="1647">
                  <c:v>0.82593415343091214</c:v>
                </c:pt>
                <c:pt idx="1648">
                  <c:v>0.81049683013069462</c:v>
                </c:pt>
                <c:pt idx="1649">
                  <c:v>0.81842910312415729</c:v>
                </c:pt>
                <c:pt idx="1650">
                  <c:v>0.8166686613019889</c:v>
                </c:pt>
                <c:pt idx="1651">
                  <c:v>0.81172387129419465</c:v>
                </c:pt>
                <c:pt idx="1652">
                  <c:v>0.8254809951184725</c:v>
                </c:pt>
                <c:pt idx="1653">
                  <c:v>0.8180218535522743</c:v>
                </c:pt>
                <c:pt idx="1654">
                  <c:v>0.82898100161260235</c:v>
                </c:pt>
                <c:pt idx="1655">
                  <c:v>0.82553100074824004</c:v>
                </c:pt>
                <c:pt idx="1656">
                  <c:v>0.81806175472245091</c:v>
                </c:pt>
                <c:pt idx="1657">
                  <c:v>0.82154538254625264</c:v>
                </c:pt>
                <c:pt idx="1658">
                  <c:v>0.80175271176858776</c:v>
                </c:pt>
                <c:pt idx="1659">
                  <c:v>0.79549218623272167</c:v>
                </c:pt>
                <c:pt idx="1660">
                  <c:v>0.78615571799257233</c:v>
                </c:pt>
                <c:pt idx="1661">
                  <c:v>0.79608007997415398</c:v>
                </c:pt>
                <c:pt idx="1662">
                  <c:v>0.78039836100313886</c:v>
                </c:pt>
                <c:pt idx="1663">
                  <c:v>0.79741523956733928</c:v>
                </c:pt>
                <c:pt idx="1664">
                  <c:v>0.8032646898985063</c:v>
                </c:pt>
                <c:pt idx="1665">
                  <c:v>0.82125481272360557</c:v>
                </c:pt>
                <c:pt idx="1666">
                  <c:v>0.82179182121516481</c:v>
                </c:pt>
                <c:pt idx="1667">
                  <c:v>0.8307504078580773</c:v>
                </c:pt>
                <c:pt idx="1668">
                  <c:v>0.82594473737119922</c:v>
                </c:pt>
                <c:pt idx="1669">
                  <c:v>0.83318135583126429</c:v>
                </c:pt>
                <c:pt idx="1670">
                  <c:v>0.82975858956250381</c:v>
                </c:pt>
                <c:pt idx="1671">
                  <c:v>0.83558724499614356</c:v>
                </c:pt>
                <c:pt idx="1672">
                  <c:v>0.8440934974419575</c:v>
                </c:pt>
                <c:pt idx="1673">
                  <c:v>0.84482879501559571</c:v>
                </c:pt>
                <c:pt idx="1674">
                  <c:v>0.85160896865786351</c:v>
                </c:pt>
                <c:pt idx="1675">
                  <c:v>0.83880486429719248</c:v>
                </c:pt>
                <c:pt idx="1676">
                  <c:v>0.84205500392474708</c:v>
                </c:pt>
                <c:pt idx="1677">
                  <c:v>0.84209923514631346</c:v>
                </c:pt>
                <c:pt idx="1678">
                  <c:v>0.82433943895984496</c:v>
                </c:pt>
                <c:pt idx="1679">
                  <c:v>0.82886398771023728</c:v>
                </c:pt>
                <c:pt idx="1680">
                  <c:v>0.81905618489250998</c:v>
                </c:pt>
                <c:pt idx="1681">
                  <c:v>0.82345044774571052</c:v>
                </c:pt>
                <c:pt idx="1682">
                  <c:v>0.83153367770310804</c:v>
                </c:pt>
                <c:pt idx="1683">
                  <c:v>0.83755676910227728</c:v>
                </c:pt>
                <c:pt idx="1684">
                  <c:v>0.84078445327060058</c:v>
                </c:pt>
                <c:pt idx="1685">
                  <c:v>0.84153966282336723</c:v>
                </c:pt>
                <c:pt idx="1686">
                  <c:v>0.85173682006289142</c:v>
                </c:pt>
                <c:pt idx="1687">
                  <c:v>0.84386311372233502</c:v>
                </c:pt>
                <c:pt idx="1688">
                  <c:v>0.84556128205747727</c:v>
                </c:pt>
                <c:pt idx="1689">
                  <c:v>0.85402235741805232</c:v>
                </c:pt>
                <c:pt idx="1690">
                  <c:v>0.85241576375865946</c:v>
                </c:pt>
                <c:pt idx="1691">
                  <c:v>0.84793597101268536</c:v>
                </c:pt>
                <c:pt idx="1692">
                  <c:v>0.84749649912658986</c:v>
                </c:pt>
                <c:pt idx="1693">
                  <c:v>0.85443812077519654</c:v>
                </c:pt>
                <c:pt idx="1694">
                  <c:v>0.84630232294485386</c:v>
                </c:pt>
                <c:pt idx="1695">
                  <c:v>0.83618155897083024</c:v>
                </c:pt>
                <c:pt idx="1696">
                  <c:v>0.82789161812826995</c:v>
                </c:pt>
                <c:pt idx="1697">
                  <c:v>0.81925740200696417</c:v>
                </c:pt>
                <c:pt idx="1698">
                  <c:v>0.82969959375146651</c:v>
                </c:pt>
                <c:pt idx="1699">
                  <c:v>0.81861814926500354</c:v>
                </c:pt>
                <c:pt idx="1700">
                  <c:v>0.81940595507147607</c:v>
                </c:pt>
                <c:pt idx="1701">
                  <c:v>0.83711275071835289</c:v>
                </c:pt>
                <c:pt idx="1702">
                  <c:v>0.83656895462210989</c:v>
                </c:pt>
                <c:pt idx="1703">
                  <c:v>0.84339775565264474</c:v>
                </c:pt>
                <c:pt idx="1704">
                  <c:v>0.84339775565264474</c:v>
                </c:pt>
                <c:pt idx="1705">
                  <c:v>0.8474633984765656</c:v>
                </c:pt>
                <c:pt idx="1706">
                  <c:v>0.86112814762675605</c:v>
                </c:pt>
                <c:pt idx="1707">
                  <c:v>0.85757977518805528</c:v>
                </c:pt>
                <c:pt idx="1708">
                  <c:v>0.85828518990031022</c:v>
                </c:pt>
                <c:pt idx="1709">
                  <c:v>0.85943866846555916</c:v>
                </c:pt>
                <c:pt idx="1710">
                  <c:v>0.84345089854676392</c:v>
                </c:pt>
                <c:pt idx="1711">
                  <c:v>0.85281134608472176</c:v>
                </c:pt>
                <c:pt idx="1712">
                  <c:v>0.84997401271683815</c:v>
                </c:pt>
                <c:pt idx="1713">
                  <c:v>0.84672685834752204</c:v>
                </c:pt>
                <c:pt idx="1714">
                  <c:v>0.85165568053417318</c:v>
                </c:pt>
                <c:pt idx="1715">
                  <c:v>0.85419078638292067</c:v>
                </c:pt>
                <c:pt idx="1716">
                  <c:v>0.85086234248236947</c:v>
                </c:pt>
                <c:pt idx="1717">
                  <c:v>0.85404796862041787</c:v>
                </c:pt>
                <c:pt idx="1718">
                  <c:v>0.85264675894119268</c:v>
                </c:pt>
                <c:pt idx="1719">
                  <c:v>0.86055040904616398</c:v>
                </c:pt>
                <c:pt idx="1720">
                  <c:v>0.85961438531940404</c:v>
                </c:pt>
                <c:pt idx="1721">
                  <c:v>0.86443394446868138</c:v>
                </c:pt>
                <c:pt idx="1722">
                  <c:v>0.87314575305689424</c:v>
                </c:pt>
                <c:pt idx="1723">
                  <c:v>0.86678713862139833</c:v>
                </c:pt>
                <c:pt idx="1724">
                  <c:v>0.86678713862139833</c:v>
                </c:pt>
                <c:pt idx="1725">
                  <c:v>0.86548516915795426</c:v>
                </c:pt>
                <c:pt idx="1726">
                  <c:v>0.88068490136732203</c:v>
                </c:pt>
                <c:pt idx="1727">
                  <c:v>0.88319344109846931</c:v>
                </c:pt>
                <c:pt idx="1728">
                  <c:v>0.88403596420931829</c:v>
                </c:pt>
                <c:pt idx="1729">
                  <c:v>0.88403596420931829</c:v>
                </c:pt>
                <c:pt idx="1730">
                  <c:v>0.88770042499617541</c:v>
                </c:pt>
                <c:pt idx="1731">
                  <c:v>0.89932771435322545</c:v>
                </c:pt>
                <c:pt idx="1732">
                  <c:v>0.89374996764431391</c:v>
                </c:pt>
                <c:pt idx="1733">
                  <c:v>0.89389149235196952</c:v>
                </c:pt>
                <c:pt idx="1734">
                  <c:v>0.89832602064823885</c:v>
                </c:pt>
                <c:pt idx="1735">
                  <c:v>0.88030658628648839</c:v>
                </c:pt>
                <c:pt idx="1736">
                  <c:v>0.8838255348780657</c:v>
                </c:pt>
                <c:pt idx="1737">
                  <c:v>0.87578839436718248</c:v>
                </c:pt>
                <c:pt idx="1738">
                  <c:v>0.88078099538206556</c:v>
                </c:pt>
                <c:pt idx="1739">
                  <c:v>0.88169443592122543</c:v>
                </c:pt>
                <c:pt idx="1740">
                  <c:v>0.89013835804896224</c:v>
                </c:pt>
                <c:pt idx="1741">
                  <c:v>0.89013835804896224</c:v>
                </c:pt>
                <c:pt idx="1742">
                  <c:v>0.89152675783481417</c:v>
                </c:pt>
                <c:pt idx="1743">
                  <c:v>0.89700402582404859</c:v>
                </c:pt>
                <c:pt idx="1744">
                  <c:v>0.88994999685487708</c:v>
                </c:pt>
                <c:pt idx="1745">
                  <c:v>0.89416506528038908</c:v>
                </c:pt>
                <c:pt idx="1746">
                  <c:v>0.90895250384441373</c:v>
                </c:pt>
                <c:pt idx="1747">
                  <c:v>0.89662442328549796</c:v>
                </c:pt>
                <c:pt idx="1748">
                  <c:v>0.89208102931299915</c:v>
                </c:pt>
                <c:pt idx="1749">
                  <c:v>0.89637917225601671</c:v>
                </c:pt>
                <c:pt idx="1750">
                  <c:v>0.89039163282009726</c:v>
                </c:pt>
                <c:pt idx="1751">
                  <c:v>0.89450671829930872</c:v>
                </c:pt>
                <c:pt idx="1752">
                  <c:v>0.89175756988099109</c:v>
                </c:pt>
                <c:pt idx="1753">
                  <c:v>0.88533445440095204</c:v>
                </c:pt>
                <c:pt idx="1754">
                  <c:v>0.89020701560338555</c:v>
                </c:pt>
                <c:pt idx="1755">
                  <c:v>0.89605347497447618</c:v>
                </c:pt>
                <c:pt idx="1756">
                  <c:v>0.89212324618745587</c:v>
                </c:pt>
                <c:pt idx="1757">
                  <c:v>0.89871659241663371</c:v>
                </c:pt>
                <c:pt idx="1758">
                  <c:v>0.90327862876915621</c:v>
                </c:pt>
                <c:pt idx="1759">
                  <c:v>0.9009263889472372</c:v>
                </c:pt>
                <c:pt idx="1760">
                  <c:v>0.89385350118307116</c:v>
                </c:pt>
                <c:pt idx="1761">
                  <c:v>0.89385350118307116</c:v>
                </c:pt>
                <c:pt idx="1762">
                  <c:v>0.90246302685283508</c:v>
                </c:pt>
                <c:pt idx="1763">
                  <c:v>0.89859875452765214</c:v>
                </c:pt>
                <c:pt idx="1764">
                  <c:v>0.89479440416711242</c:v>
                </c:pt>
                <c:pt idx="1765">
                  <c:v>0.89534426319377713</c:v>
                </c:pt>
                <c:pt idx="1766">
                  <c:v>0.88965146292896147</c:v>
                </c:pt>
                <c:pt idx="1767">
                  <c:v>0.88684865322457851</c:v>
                </c:pt>
                <c:pt idx="1768">
                  <c:v>0.88956952680533974</c:v>
                </c:pt>
                <c:pt idx="1769">
                  <c:v>0.89235397589787557</c:v>
                </c:pt>
                <c:pt idx="1770">
                  <c:v>0.88863996993613192</c:v>
                </c:pt>
                <c:pt idx="1771">
                  <c:v>0.89770397255670931</c:v>
                </c:pt>
                <c:pt idx="1772">
                  <c:v>0.89550793437199572</c:v>
                </c:pt>
                <c:pt idx="1773">
                  <c:v>0.89823100965744129</c:v>
                </c:pt>
                <c:pt idx="1774">
                  <c:v>0.89923967595234988</c:v>
                </c:pt>
                <c:pt idx="1775">
                  <c:v>0.88860492422776272</c:v>
                </c:pt>
                <c:pt idx="1776">
                  <c:v>0.87731538299541445</c:v>
                </c:pt>
                <c:pt idx="1777">
                  <c:v>0.86904096913093842</c:v>
                </c:pt>
                <c:pt idx="1778">
                  <c:v>0.85717884881402173</c:v>
                </c:pt>
                <c:pt idx="1779">
                  <c:v>0.84492079747529436</c:v>
                </c:pt>
                <c:pt idx="1780">
                  <c:v>0.85610098595860296</c:v>
                </c:pt>
                <c:pt idx="1781">
                  <c:v>0.844098473281373</c:v>
                </c:pt>
                <c:pt idx="1782">
                  <c:v>0.8439640372966597</c:v>
                </c:pt>
                <c:pt idx="1783">
                  <c:v>0.85375324126518293</c:v>
                </c:pt>
                <c:pt idx="1784">
                  <c:v>0.85636692809802051</c:v>
                </c:pt>
                <c:pt idx="1785">
                  <c:v>0.84921199074108145</c:v>
                </c:pt>
                <c:pt idx="1786">
                  <c:v>0.83418096607278147</c:v>
                </c:pt>
                <c:pt idx="1787">
                  <c:v>0.83254083147304547</c:v>
                </c:pt>
                <c:pt idx="1788">
                  <c:v>0.83042986595682788</c:v>
                </c:pt>
                <c:pt idx="1789">
                  <c:v>0.84535968582781473</c:v>
                </c:pt>
                <c:pt idx="1790">
                  <c:v>0.85049912669501149</c:v>
                </c:pt>
                <c:pt idx="1791">
                  <c:v>0.86417828656867657</c:v>
                </c:pt>
                <c:pt idx="1792">
                  <c:v>0.86834059721566859</c:v>
                </c:pt>
                <c:pt idx="1793">
                  <c:v>0.86375503285395872</c:v>
                </c:pt>
                <c:pt idx="1794">
                  <c:v>0.87191430823449789</c:v>
                </c:pt>
                <c:pt idx="1795">
                  <c:v>0.89461688968551478</c:v>
                </c:pt>
                <c:pt idx="1796">
                  <c:v>0.90600803189702883</c:v>
                </c:pt>
                <c:pt idx="1797">
                  <c:v>0.90138172867630284</c:v>
                </c:pt>
                <c:pt idx="1798">
                  <c:v>0.89518081634570912</c:v>
                </c:pt>
                <c:pt idx="1799">
                  <c:v>0.89628335616320931</c:v>
                </c:pt>
                <c:pt idx="1800">
                  <c:v>0.89628335616320931</c:v>
                </c:pt>
                <c:pt idx="1801">
                  <c:v>0.90204365523267926</c:v>
                </c:pt>
                <c:pt idx="1802">
                  <c:v>0.89648220169212378</c:v>
                </c:pt>
                <c:pt idx="1803">
                  <c:v>0.89815087098509394</c:v>
                </c:pt>
                <c:pt idx="1804">
                  <c:v>0.89965888915874992</c:v>
                </c:pt>
                <c:pt idx="1805">
                  <c:v>0.90106321496017572</c:v>
                </c:pt>
                <c:pt idx="1806">
                  <c:v>0.90323831434072199</c:v>
                </c:pt>
                <c:pt idx="1807">
                  <c:v>0.89183832969788579</c:v>
                </c:pt>
                <c:pt idx="1808">
                  <c:v>0.89759662181997268</c:v>
                </c:pt>
                <c:pt idx="1809">
                  <c:v>0.90678195448649146</c:v>
                </c:pt>
                <c:pt idx="1810">
                  <c:v>0.91277378202434967</c:v>
                </c:pt>
                <c:pt idx="1811">
                  <c:v>0.9072911346843282</c:v>
                </c:pt>
                <c:pt idx="1812">
                  <c:v>0.90732851899957989</c:v>
                </c:pt>
                <c:pt idx="1813">
                  <c:v>0.89886903965894838</c:v>
                </c:pt>
                <c:pt idx="1814">
                  <c:v>0.8960817423198375</c:v>
                </c:pt>
                <c:pt idx="1815">
                  <c:v>0.88848630274466867</c:v>
                </c:pt>
                <c:pt idx="1816">
                  <c:v>0.8964234411727835</c:v>
                </c:pt>
                <c:pt idx="1817">
                  <c:v>0.90000040884831689</c:v>
                </c:pt>
                <c:pt idx="1818">
                  <c:v>0.90341808840864823</c:v>
                </c:pt>
                <c:pt idx="1819">
                  <c:v>0.89928751424884901</c:v>
                </c:pt>
                <c:pt idx="1820">
                  <c:v>0.89772264358734366</c:v>
                </c:pt>
                <c:pt idx="1821">
                  <c:v>0.88854991378798376</c:v>
                </c:pt>
                <c:pt idx="1822">
                  <c:v>0.89431112289457404</c:v>
                </c:pt>
                <c:pt idx="1823">
                  <c:v>0.89724144436128117</c:v>
                </c:pt>
                <c:pt idx="1824">
                  <c:v>0.89957744902308756</c:v>
                </c:pt>
                <c:pt idx="1825">
                  <c:v>0.8950621235837547</c:v>
                </c:pt>
                <c:pt idx="1826">
                  <c:v>0.87989559452064825</c:v>
                </c:pt>
                <c:pt idx="1827">
                  <c:v>0.88801854454065343</c:v>
                </c:pt>
                <c:pt idx="1828">
                  <c:v>0.88938354779096318</c:v>
                </c:pt>
                <c:pt idx="1829">
                  <c:v>0.88529270035554353</c:v>
                </c:pt>
                <c:pt idx="1830">
                  <c:v>0.89136488221602006</c:v>
                </c:pt>
                <c:pt idx="1831">
                  <c:v>0.89137994074395077</c:v>
                </c:pt>
                <c:pt idx="1832">
                  <c:v>0.90490870307332438</c:v>
                </c:pt>
                <c:pt idx="1833">
                  <c:v>0.90276217210620946</c:v>
                </c:pt>
                <c:pt idx="1834">
                  <c:v>0.90298962177299358</c:v>
                </c:pt>
                <c:pt idx="1835">
                  <c:v>0.90618736419093182</c:v>
                </c:pt>
                <c:pt idx="1836">
                  <c:v>0.90618736419093182</c:v>
                </c:pt>
                <c:pt idx="1837">
                  <c:v>0.9091239801558807</c:v>
                </c:pt>
                <c:pt idx="1838">
                  <c:v>0.91441630107131111</c:v>
                </c:pt>
                <c:pt idx="1839">
                  <c:v>0.90646211277507593</c:v>
                </c:pt>
                <c:pt idx="1840">
                  <c:v>0.91536900418339318</c:v>
                </c:pt>
                <c:pt idx="1841">
                  <c:v>0.92881653223075011</c:v>
                </c:pt>
                <c:pt idx="1842">
                  <c:v>0.93044575350936443</c:v>
                </c:pt>
                <c:pt idx="1843">
                  <c:v>0.92422669041499605</c:v>
                </c:pt>
                <c:pt idx="1844">
                  <c:v>0.92726064823011012</c:v>
                </c:pt>
                <c:pt idx="1845">
                  <c:v>0.92726064823011012</c:v>
                </c:pt>
                <c:pt idx="1846">
                  <c:v>0.92276949646009321</c:v>
                </c:pt>
                <c:pt idx="1847">
                  <c:v>0.91647795105019458</c:v>
                </c:pt>
                <c:pt idx="1848">
                  <c:v>0.92050199210395034</c:v>
                </c:pt>
                <c:pt idx="1849">
                  <c:v>0.91683112948433443</c:v>
                </c:pt>
                <c:pt idx="1850">
                  <c:v>0.92027286419671961</c:v>
                </c:pt>
                <c:pt idx="1851">
                  <c:v>0.91495196976765647</c:v>
                </c:pt>
                <c:pt idx="1852">
                  <c:v>0.91912532694542948</c:v>
                </c:pt>
                <c:pt idx="1853">
                  <c:v>0.92613997895170941</c:v>
                </c:pt>
                <c:pt idx="1854">
                  <c:v>0.92008608396485736</c:v>
                </c:pt>
                <c:pt idx="1855">
                  <c:v>0.91495716083816525</c:v>
                </c:pt>
                <c:pt idx="1856">
                  <c:v>0.91987354317108649</c:v>
                </c:pt>
                <c:pt idx="1857">
                  <c:v>0.91957098580953778</c:v>
                </c:pt>
                <c:pt idx="1858">
                  <c:v>0.91819027984860346</c:v>
                </c:pt>
                <c:pt idx="1859">
                  <c:v>0.90516958994288876</c:v>
                </c:pt>
                <c:pt idx="1860">
                  <c:v>0.89597739318013336</c:v>
                </c:pt>
                <c:pt idx="1861">
                  <c:v>0.89597739318013336</c:v>
                </c:pt>
                <c:pt idx="1862">
                  <c:v>0.88912238865536508</c:v>
                </c:pt>
                <c:pt idx="1863">
                  <c:v>0.89087259916390538</c:v>
                </c:pt>
                <c:pt idx="1864">
                  <c:v>0.88310346442122201</c:v>
                </c:pt>
                <c:pt idx="1865">
                  <c:v>0.88567881398832915</c:v>
                </c:pt>
                <c:pt idx="1866">
                  <c:v>0.88546986615640688</c:v>
                </c:pt>
                <c:pt idx="1867">
                  <c:v>0.8881933346529981</c:v>
                </c:pt>
                <c:pt idx="1868">
                  <c:v>0.8855209332752475</c:v>
                </c:pt>
                <c:pt idx="1869">
                  <c:v>0.88182059448425065</c:v>
                </c:pt>
                <c:pt idx="1870">
                  <c:v>0.87028162424723965</c:v>
                </c:pt>
                <c:pt idx="1871">
                  <c:v>0.86954810710305708</c:v>
                </c:pt>
                <c:pt idx="1872">
                  <c:v>0.88104787892134306</c:v>
                </c:pt>
                <c:pt idx="1873">
                  <c:v>0.87150852438317394</c:v>
                </c:pt>
                <c:pt idx="1874">
                  <c:v>0.87260371250874602</c:v>
                </c:pt>
                <c:pt idx="1875">
                  <c:v>0.86253108184636795</c:v>
                </c:pt>
                <c:pt idx="1876">
                  <c:v>0.86274765855535585</c:v>
                </c:pt>
                <c:pt idx="1877">
                  <c:v>0.87803112644103543</c:v>
                </c:pt>
                <c:pt idx="1878">
                  <c:v>0.87777291797293555</c:v>
                </c:pt>
                <c:pt idx="1879">
                  <c:v>0.88108804353238257</c:v>
                </c:pt>
                <c:pt idx="1880">
                  <c:v>0.87624014505279846</c:v>
                </c:pt>
                <c:pt idx="1881">
                  <c:v>0.87864638372244352</c:v>
                </c:pt>
                <c:pt idx="1882">
                  <c:v>0.87142920630625598</c:v>
                </c:pt>
                <c:pt idx="1883">
                  <c:v>0.87087173643000737</c:v>
                </c:pt>
                <c:pt idx="1884">
                  <c:v>0.85504813739264107</c:v>
                </c:pt>
                <c:pt idx="1885">
                  <c:v>0.83095047559177826</c:v>
                </c:pt>
                <c:pt idx="1886">
                  <c:v>0.83339046125471439</c:v>
                </c:pt>
                <c:pt idx="1887">
                  <c:v>0.8466698129798953</c:v>
                </c:pt>
                <c:pt idx="1888">
                  <c:v>0.84398074377015431</c:v>
                </c:pt>
                <c:pt idx="1889">
                  <c:v>0.83254643069489209</c:v>
                </c:pt>
                <c:pt idx="1890">
                  <c:v>0.83129439617628786</c:v>
                </c:pt>
                <c:pt idx="1891">
                  <c:v>0.84458619698132287</c:v>
                </c:pt>
                <c:pt idx="1892">
                  <c:v>0.84350070920757481</c:v>
                </c:pt>
                <c:pt idx="1893">
                  <c:v>0.85529318100789364</c:v>
                </c:pt>
                <c:pt idx="1894">
                  <c:v>0.85118468598227082</c:v>
                </c:pt>
                <c:pt idx="1895">
                  <c:v>0.85797203327294635</c:v>
                </c:pt>
                <c:pt idx="1896">
                  <c:v>0.85837639100226137</c:v>
                </c:pt>
                <c:pt idx="1897">
                  <c:v>0.85871011817895992</c:v>
                </c:pt>
                <c:pt idx="1898">
                  <c:v>0.86455378994421272</c:v>
                </c:pt>
                <c:pt idx="1899">
                  <c:v>0.86264049980065161</c:v>
                </c:pt>
                <c:pt idx="1900">
                  <c:v>0.86490388861452561</c:v>
                </c:pt>
                <c:pt idx="1901">
                  <c:v>0.85571587175146169</c:v>
                </c:pt>
                <c:pt idx="1902">
                  <c:v>0.85615164364446039</c:v>
                </c:pt>
                <c:pt idx="1903">
                  <c:v>0.85731266317817123</c:v>
                </c:pt>
                <c:pt idx="1904">
                  <c:v>0.87042400399700548</c:v>
                </c:pt>
                <c:pt idx="1905">
                  <c:v>0.87266567665832628</c:v>
                </c:pt>
                <c:pt idx="1906">
                  <c:v>0.87266567665832628</c:v>
                </c:pt>
                <c:pt idx="1907">
                  <c:v>0.87580519085255792</c:v>
                </c:pt>
                <c:pt idx="1908">
                  <c:v>0.86688456080274345</c:v>
                </c:pt>
                <c:pt idx="1909">
                  <c:v>0.87028862552395836</c:v>
                </c:pt>
                <c:pt idx="1910">
                  <c:v>0.87335332250808939</c:v>
                </c:pt>
                <c:pt idx="1911">
                  <c:v>0.8732860535531819</c:v>
                </c:pt>
                <c:pt idx="1912">
                  <c:v>0.87367238393891422</c:v>
                </c:pt>
                <c:pt idx="1913">
                  <c:v>0.86969729006350593</c:v>
                </c:pt>
                <c:pt idx="1914">
                  <c:v>0.86643036506614424</c:v>
                </c:pt>
                <c:pt idx="1915">
                  <c:v>0.87347216092546609</c:v>
                </c:pt>
                <c:pt idx="1916">
                  <c:v>0.86422346941578354</c:v>
                </c:pt>
                <c:pt idx="1917">
                  <c:v>0.86866773520006091</c:v>
                </c:pt>
                <c:pt idx="1918">
                  <c:v>0.85406992036071783</c:v>
                </c:pt>
                <c:pt idx="1919">
                  <c:v>0.85287865910864125</c:v>
                </c:pt>
                <c:pt idx="1920">
                  <c:v>0.85415399679662884</c:v>
                </c:pt>
                <c:pt idx="1921">
                  <c:v>0.84688713032258456</c:v>
                </c:pt>
                <c:pt idx="1922">
                  <c:v>0.85259451104783801</c:v>
                </c:pt>
                <c:pt idx="1923">
                  <c:v>0.86092597513487135</c:v>
                </c:pt>
                <c:pt idx="1924">
                  <c:v>0.86241694866436791</c:v>
                </c:pt>
                <c:pt idx="1925">
                  <c:v>0.87949503456569722</c:v>
                </c:pt>
                <c:pt idx="1926">
                  <c:v>0.88135852544370041</c:v>
                </c:pt>
                <c:pt idx="1927">
                  <c:v>0.88062465830434633</c:v>
                </c:pt>
                <c:pt idx="1928">
                  <c:v>0.88992937798616811</c:v>
                </c:pt>
                <c:pt idx="1929">
                  <c:v>0.88222114828688492</c:v>
                </c:pt>
                <c:pt idx="1930">
                  <c:v>0.86905529029457329</c:v>
                </c:pt>
                <c:pt idx="1931">
                  <c:v>0.87079915090203031</c:v>
                </c:pt>
                <c:pt idx="1932">
                  <c:v>0.86653528557911919</c:v>
                </c:pt>
                <c:pt idx="1933">
                  <c:v>0.85851869318946217</c:v>
                </c:pt>
                <c:pt idx="1934">
                  <c:v>0.84682273927976204</c:v>
                </c:pt>
                <c:pt idx="1935">
                  <c:v>0.8528240343347594</c:v>
                </c:pt>
                <c:pt idx="1936">
                  <c:v>0.85701853047177623</c:v>
                </c:pt>
                <c:pt idx="1937">
                  <c:v>0.84799843585508416</c:v>
                </c:pt>
                <c:pt idx="1938">
                  <c:v>0.84565700386087372</c:v>
                </c:pt>
                <c:pt idx="1939">
                  <c:v>0.84787840672330561</c:v>
                </c:pt>
                <c:pt idx="1940">
                  <c:v>0.83887759322707589</c:v>
                </c:pt>
                <c:pt idx="1941">
                  <c:v>0.83694583699722302</c:v>
                </c:pt>
                <c:pt idx="1942">
                  <c:v>0.85017248304719872</c:v>
                </c:pt>
                <c:pt idx="1943">
                  <c:v>0.86702506577931926</c:v>
                </c:pt>
                <c:pt idx="1944">
                  <c:v>0.86821174353092201</c:v>
                </c:pt>
                <c:pt idx="1945">
                  <c:v>0.86706593420199329</c:v>
                </c:pt>
                <c:pt idx="1946">
                  <c:v>0.87079666851078397</c:v>
                </c:pt>
                <c:pt idx="1947">
                  <c:v>0.86987215514179406</c:v>
                </c:pt>
                <c:pt idx="1948">
                  <c:v>0.8792223414159307</c:v>
                </c:pt>
                <c:pt idx="1949">
                  <c:v>0.89339952335537887</c:v>
                </c:pt>
                <c:pt idx="1950">
                  <c:v>0.90438415791190629</c:v>
                </c:pt>
                <c:pt idx="1951">
                  <c:v>0.90491396304937444</c:v>
                </c:pt>
                <c:pt idx="1952">
                  <c:v>0.90459993198007838</c:v>
                </c:pt>
                <c:pt idx="1953">
                  <c:v>0.90588634158447767</c:v>
                </c:pt>
                <c:pt idx="1954">
                  <c:v>0.91411607870522449</c:v>
                </c:pt>
                <c:pt idx="1955">
                  <c:v>0.91906703706744952</c:v>
                </c:pt>
                <c:pt idx="1956">
                  <c:v>0.91820574090557783</c:v>
                </c:pt>
                <c:pt idx="1957">
                  <c:v>0.91265454541023527</c:v>
                </c:pt>
                <c:pt idx="1958">
                  <c:v>0.91376164293581152</c:v>
                </c:pt>
                <c:pt idx="1959">
                  <c:v>0.91336629262644264</c:v>
                </c:pt>
                <c:pt idx="1960">
                  <c:v>0.90826557391426221</c:v>
                </c:pt>
                <c:pt idx="1961">
                  <c:v>0.9117588896164357</c:v>
                </c:pt>
                <c:pt idx="1962">
                  <c:v>0.91243969108015066</c:v>
                </c:pt>
                <c:pt idx="1963">
                  <c:v>0.91703526639153465</c:v>
                </c:pt>
                <c:pt idx="1964">
                  <c:v>0.91703526639153465</c:v>
                </c:pt>
                <c:pt idx="1965">
                  <c:v>0.92007909623149897</c:v>
                </c:pt>
                <c:pt idx="1966">
                  <c:v>0.92221081820114181</c:v>
                </c:pt>
                <c:pt idx="1967">
                  <c:v>0.91959399249550311</c:v>
                </c:pt>
                <c:pt idx="1968">
                  <c:v>0.93456089497456418</c:v>
                </c:pt>
                <c:pt idx="1969">
                  <c:v>0.93486215602997669</c:v>
                </c:pt>
                <c:pt idx="1970">
                  <c:v>0.92735251654999618</c:v>
                </c:pt>
                <c:pt idx="1971">
                  <c:v>0.92456863421293012</c:v>
                </c:pt>
                <c:pt idx="1972">
                  <c:v>0.91403212207209639</c:v>
                </c:pt>
                <c:pt idx="1973">
                  <c:v>0.91258258027925476</c:v>
                </c:pt>
                <c:pt idx="1974">
                  <c:v>0.91915941234103216</c:v>
                </c:pt>
                <c:pt idx="1975">
                  <c:v>0.91749954469436945</c:v>
                </c:pt>
                <c:pt idx="1976">
                  <c:v>0.92509719542535651</c:v>
                </c:pt>
                <c:pt idx="1977">
                  <c:v>0.92741667207447953</c:v>
                </c:pt>
                <c:pt idx="1978">
                  <c:v>0.92625775081017558</c:v>
                </c:pt>
                <c:pt idx="1979">
                  <c:v>0.93053467969336523</c:v>
                </c:pt>
                <c:pt idx="1980">
                  <c:v>0.92492527527709956</c:v>
                </c:pt>
                <c:pt idx="1981">
                  <c:v>0.92484038683983127</c:v>
                </c:pt>
                <c:pt idx="1982">
                  <c:v>0.93121588793242316</c:v>
                </c:pt>
                <c:pt idx="1983">
                  <c:v>0.93640665644707866</c:v>
                </c:pt>
                <c:pt idx="1984">
                  <c:v>0.93771928237700675</c:v>
                </c:pt>
                <c:pt idx="1985">
                  <c:v>0.93771928237700675</c:v>
                </c:pt>
                <c:pt idx="1986">
                  <c:v>0.93734985322228048</c:v>
                </c:pt>
                <c:pt idx="1987">
                  <c:v>0.94409067890340337</c:v>
                </c:pt>
                <c:pt idx="1988">
                  <c:v>0.94621225323159674</c:v>
                </c:pt>
                <c:pt idx="1989">
                  <c:v>0.94272545389429974</c:v>
                </c:pt>
                <c:pt idx="1990">
                  <c:v>0.93882209756235457</c:v>
                </c:pt>
                <c:pt idx="1991">
                  <c:v>0.93108182519762583</c:v>
                </c:pt>
                <c:pt idx="1992">
                  <c:v>0.92425809797923031</c:v>
                </c:pt>
                <c:pt idx="1993">
                  <c:v>0.92060142542532575</c:v>
                </c:pt>
                <c:pt idx="1994">
                  <c:v>0.9235102475484076</c:v>
                </c:pt>
                <c:pt idx="1995">
                  <c:v>0.92292987911125679</c:v>
                </c:pt>
                <c:pt idx="1996">
                  <c:v>0.92587677918798406</c:v>
                </c:pt>
                <c:pt idx="1997">
                  <c:v>0.91814864488652326</c:v>
                </c:pt>
                <c:pt idx="1998">
                  <c:v>0.92122137955768257</c:v>
                </c:pt>
                <c:pt idx="1999">
                  <c:v>0.91010686241469219</c:v>
                </c:pt>
                <c:pt idx="2000">
                  <c:v>0.9173152800594685</c:v>
                </c:pt>
                <c:pt idx="2001">
                  <c:v>0.9173152800594685</c:v>
                </c:pt>
                <c:pt idx="2002">
                  <c:v>0.92481343200504162</c:v>
                </c:pt>
                <c:pt idx="2003">
                  <c:v>0.91580628272284426</c:v>
                </c:pt>
                <c:pt idx="2004">
                  <c:v>0.90713821095983138</c:v>
                </c:pt>
                <c:pt idx="2005">
                  <c:v>0.8997218156333362</c:v>
                </c:pt>
                <c:pt idx="2006">
                  <c:v>0.89534235555449015</c:v>
                </c:pt>
                <c:pt idx="2007">
                  <c:v>0.90251711048627059</c:v>
                </c:pt>
                <c:pt idx="2008">
                  <c:v>0.90746702133894785</c:v>
                </c:pt>
                <c:pt idx="2009">
                  <c:v>0.90878039781313003</c:v>
                </c:pt>
                <c:pt idx="2010">
                  <c:v>0.90237802075743279</c:v>
                </c:pt>
                <c:pt idx="2011">
                  <c:v>0.90946204116945584</c:v>
                </c:pt>
                <c:pt idx="2012">
                  <c:v>0.91596355599148771</c:v>
                </c:pt>
                <c:pt idx="2013">
                  <c:v>0.91918867712595775</c:v>
                </c:pt>
                <c:pt idx="2014">
                  <c:v>0.91828852440219677</c:v>
                </c:pt>
                <c:pt idx="2015">
                  <c:v>0.92317414999905023</c:v>
                </c:pt>
                <c:pt idx="2016">
                  <c:v>0.9206942801639626</c:v>
                </c:pt>
                <c:pt idx="2017">
                  <c:v>0.92039779300603153</c:v>
                </c:pt>
                <c:pt idx="2018">
                  <c:v>0.90876404700475211</c:v>
                </c:pt>
                <c:pt idx="2019">
                  <c:v>0.9178567967746798</c:v>
                </c:pt>
                <c:pt idx="2020">
                  <c:v>0.92623296831804125</c:v>
                </c:pt>
                <c:pt idx="2021">
                  <c:v>0.92556665003105931</c:v>
                </c:pt>
                <c:pt idx="2022">
                  <c:v>0.93018531700196427</c:v>
                </c:pt>
                <c:pt idx="2023">
                  <c:v>0.93391871875963939</c:v>
                </c:pt>
                <c:pt idx="2024">
                  <c:v>0.92795474784860987</c:v>
                </c:pt>
                <c:pt idx="2025">
                  <c:v>0.9329507787374699</c:v>
                </c:pt>
                <c:pt idx="2026">
                  <c:v>0.9329507787374699</c:v>
                </c:pt>
                <c:pt idx="2027">
                  <c:v>0.92039952483512488</c:v>
                </c:pt>
                <c:pt idx="2028">
                  <c:v>0.92483093722310605</c:v>
                </c:pt>
                <c:pt idx="2029">
                  <c:v>0.93327189605825767</c:v>
                </c:pt>
                <c:pt idx="2030">
                  <c:v>0.94149980074821193</c:v>
                </c:pt>
                <c:pt idx="2031">
                  <c:v>0.94039954019166239</c:v>
                </c:pt>
                <c:pt idx="2032">
                  <c:v>0.94649039894400033</c:v>
                </c:pt>
                <c:pt idx="2033">
                  <c:v>0.94699710126044701</c:v>
                </c:pt>
                <c:pt idx="2034">
                  <c:v>0.94761982119462096</c:v>
                </c:pt>
                <c:pt idx="2035">
                  <c:v>0.95232156759364084</c:v>
                </c:pt>
                <c:pt idx="2036">
                  <c:v>0.95385114747677169</c:v>
                </c:pt>
                <c:pt idx="2037">
                  <c:v>0.95374543699931813</c:v>
                </c:pt>
                <c:pt idx="2038">
                  <c:v>0.95265161189306347</c:v>
                </c:pt>
                <c:pt idx="2039">
                  <c:v>0.95122243245761817</c:v>
                </c:pt>
                <c:pt idx="2040">
                  <c:v>0.94893012783808983</c:v>
                </c:pt>
                <c:pt idx="2041">
                  <c:v>0.95305039532593483</c:v>
                </c:pt>
                <c:pt idx="2042">
                  <c:v>0.94695957192609215</c:v>
                </c:pt>
                <c:pt idx="2043">
                  <c:v>0.93781317445084811</c:v>
                </c:pt>
                <c:pt idx="2044">
                  <c:v>0.93634067629512119</c:v>
                </c:pt>
                <c:pt idx="2045">
                  <c:v>0.93808868887768837</c:v>
                </c:pt>
                <c:pt idx="2046">
                  <c:v>0.93396577618308296</c:v>
                </c:pt>
                <c:pt idx="2047">
                  <c:v>0.92937386527750854</c:v>
                </c:pt>
                <c:pt idx="2048">
                  <c:v>0.93046466447782505</c:v>
                </c:pt>
                <c:pt idx="2049">
                  <c:v>0.92863145830143812</c:v>
                </c:pt>
                <c:pt idx="2050">
                  <c:v>0.92863145830143812</c:v>
                </c:pt>
                <c:pt idx="2051">
                  <c:v>0.93257241326342477</c:v>
                </c:pt>
                <c:pt idx="2052">
                  <c:v>0.92339415055836527</c:v>
                </c:pt>
                <c:pt idx="2053">
                  <c:v>0.93399565133734674</c:v>
                </c:pt>
                <c:pt idx="2054">
                  <c:v>0.92884232989537241</c:v>
                </c:pt>
                <c:pt idx="2055">
                  <c:v>0.92016718517026197</c:v>
                </c:pt>
                <c:pt idx="2056">
                  <c:v>0.92262694804090495</c:v>
                </c:pt>
                <c:pt idx="2057">
                  <c:v>0.92744331218400466</c:v>
                </c:pt>
                <c:pt idx="2058">
                  <c:v>0.92764316360562449</c:v>
                </c:pt>
                <c:pt idx="2059">
                  <c:v>0.93537806323193984</c:v>
                </c:pt>
                <c:pt idx="2060">
                  <c:v>0.92837112875991712</c:v>
                </c:pt>
                <c:pt idx="2061">
                  <c:v>0.92564605317355542</c:v>
                </c:pt>
                <c:pt idx="2062">
                  <c:v>0.92539537029307006</c:v>
                </c:pt>
                <c:pt idx="2063">
                  <c:v>0.91478743666920515</c:v>
                </c:pt>
                <c:pt idx="2064">
                  <c:v>0.90459563784803143</c:v>
                </c:pt>
                <c:pt idx="2065">
                  <c:v>0.88428164752800642</c:v>
                </c:pt>
                <c:pt idx="2066">
                  <c:v>0.8850292219763668</c:v>
                </c:pt>
                <c:pt idx="2067">
                  <c:v>0.88729187952048072</c:v>
                </c:pt>
                <c:pt idx="2068">
                  <c:v>0.87600698137248934</c:v>
                </c:pt>
                <c:pt idx="2069">
                  <c:v>0.89836358998541632</c:v>
                </c:pt>
                <c:pt idx="2070">
                  <c:v>0.88981104082875473</c:v>
                </c:pt>
                <c:pt idx="2071">
                  <c:v>0.8969145955579193</c:v>
                </c:pt>
                <c:pt idx="2072">
                  <c:v>0.88946045179336508</c:v>
                </c:pt>
                <c:pt idx="2073">
                  <c:v>0.89118154005156225</c:v>
                </c:pt>
                <c:pt idx="2074">
                  <c:v>0.87740394248999809</c:v>
                </c:pt>
                <c:pt idx="2075">
                  <c:v>0.88931758236258052</c:v>
                </c:pt>
                <c:pt idx="2076">
                  <c:v>0.89285781690594068</c:v>
                </c:pt>
                <c:pt idx="2077">
                  <c:v>0.8926566612472242</c:v>
                </c:pt>
                <c:pt idx="2078">
                  <c:v>0.90247847638182854</c:v>
                </c:pt>
                <c:pt idx="2079">
                  <c:v>0.89827725011947812</c:v>
                </c:pt>
                <c:pt idx="2080">
                  <c:v>0.90357308503223122</c:v>
                </c:pt>
                <c:pt idx="2081">
                  <c:v>0.90978503006024714</c:v>
                </c:pt>
                <c:pt idx="2082">
                  <c:v>0.89651434617402814</c:v>
                </c:pt>
                <c:pt idx="2083">
                  <c:v>0.90003046310312806</c:v>
                </c:pt>
                <c:pt idx="2084">
                  <c:v>0.88982893993652079</c:v>
                </c:pt>
                <c:pt idx="2085">
                  <c:v>0.88336392276195141</c:v>
                </c:pt>
                <c:pt idx="2086">
                  <c:v>0.89214641765648417</c:v>
                </c:pt>
                <c:pt idx="2087">
                  <c:v>0.89770783619971728</c:v>
                </c:pt>
                <c:pt idx="2088">
                  <c:v>0.90401028257168092</c:v>
                </c:pt>
                <c:pt idx="2089">
                  <c:v>0.91044396852075304</c:v>
                </c:pt>
                <c:pt idx="2090">
                  <c:v>0.91018050068078671</c:v>
                </c:pt>
                <c:pt idx="2091">
                  <c:v>0.9098736988565469</c:v>
                </c:pt>
                <c:pt idx="2092">
                  <c:v>0.90760185032912299</c:v>
                </c:pt>
                <c:pt idx="2093">
                  <c:v>0.90658098318721414</c:v>
                </c:pt>
                <c:pt idx="2094">
                  <c:v>0.91267084252979447</c:v>
                </c:pt>
                <c:pt idx="2095">
                  <c:v>0.91327533725949972</c:v>
                </c:pt>
                <c:pt idx="2096">
                  <c:v>0.91327533725949972</c:v>
                </c:pt>
                <c:pt idx="2097">
                  <c:v>0.90318600600251575</c:v>
                </c:pt>
                <c:pt idx="2098">
                  <c:v>0.90572064159046539</c:v>
                </c:pt>
                <c:pt idx="2099">
                  <c:v>0.9062847089182674</c:v>
                </c:pt>
                <c:pt idx="2100">
                  <c:v>0.90533970151111443</c:v>
                </c:pt>
                <c:pt idx="2101">
                  <c:v>0.90499881149691264</c:v>
                </c:pt>
                <c:pt idx="2102">
                  <c:v>0.90174523367865</c:v>
                </c:pt>
                <c:pt idx="2103">
                  <c:v>0.90171788209764692</c:v>
                </c:pt>
                <c:pt idx="2104">
                  <c:v>0.90796916714057119</c:v>
                </c:pt>
                <c:pt idx="2105">
                  <c:v>0.91079623985231262</c:v>
                </c:pt>
                <c:pt idx="2106">
                  <c:v>0.91507075225826906</c:v>
                </c:pt>
                <c:pt idx="2107">
                  <c:v>0.91972895255109588</c:v>
                </c:pt>
                <c:pt idx="2108">
                  <c:v>0.92130033532046918</c:v>
                </c:pt>
                <c:pt idx="2109">
                  <c:v>0.92217940964733824</c:v>
                </c:pt>
                <c:pt idx="2110">
                  <c:v>0.92721613432725691</c:v>
                </c:pt>
                <c:pt idx="2111">
                  <c:v>0.92775735361137091</c:v>
                </c:pt>
                <c:pt idx="2112">
                  <c:v>0.92244073996740095</c:v>
                </c:pt>
                <c:pt idx="2113">
                  <c:v>0.916002919685313</c:v>
                </c:pt>
                <c:pt idx="2114">
                  <c:v>0.90707018067275347</c:v>
                </c:pt>
                <c:pt idx="2115">
                  <c:v>0.89769212960623801</c:v>
                </c:pt>
                <c:pt idx="2116">
                  <c:v>0.89579525736874399</c:v>
                </c:pt>
                <c:pt idx="2117">
                  <c:v>0.90794217700936075</c:v>
                </c:pt>
                <c:pt idx="2118">
                  <c:v>0.90794243112895945</c:v>
                </c:pt>
                <c:pt idx="2119">
                  <c:v>0.89912983558308379</c:v>
                </c:pt>
                <c:pt idx="2120">
                  <c:v>0.90735160231763057</c:v>
                </c:pt>
                <c:pt idx="2121">
                  <c:v>0.90735160231763057</c:v>
                </c:pt>
                <c:pt idx="2122">
                  <c:v>0.91925096589511968</c:v>
                </c:pt>
                <c:pt idx="2123">
                  <c:v>0.90956761435263589</c:v>
                </c:pt>
                <c:pt idx="2124">
                  <c:v>0.90986212829059532</c:v>
                </c:pt>
                <c:pt idx="2125">
                  <c:v>0.9245737255007902</c:v>
                </c:pt>
                <c:pt idx="2126">
                  <c:v>0.92980277391690547</c:v>
                </c:pt>
                <c:pt idx="2127">
                  <c:v>0.93431754934893629</c:v>
                </c:pt>
                <c:pt idx="2128">
                  <c:v>0.93646269259538828</c:v>
                </c:pt>
                <c:pt idx="2129">
                  <c:v>0.94000739343817452</c:v>
                </c:pt>
                <c:pt idx="2130">
                  <c:v>0.94077475208619155</c:v>
                </c:pt>
                <c:pt idx="2131">
                  <c:v>0.93759878232139782</c:v>
                </c:pt>
                <c:pt idx="2132">
                  <c:v>0.94218727954413983</c:v>
                </c:pt>
                <c:pt idx="2133">
                  <c:v>0.94516982955307649</c:v>
                </c:pt>
                <c:pt idx="2134">
                  <c:v>0.94521817710108702</c:v>
                </c:pt>
                <c:pt idx="2135">
                  <c:v>0.94724881168044739</c:v>
                </c:pt>
                <c:pt idx="2136">
                  <c:v>0.94470190303018453</c:v>
                </c:pt>
                <c:pt idx="2137">
                  <c:v>0.94591181819337145</c:v>
                </c:pt>
                <c:pt idx="2138">
                  <c:v>0.95166004089922462</c:v>
                </c:pt>
                <c:pt idx="2139">
                  <c:v>0.95304188276280821</c:v>
                </c:pt>
                <c:pt idx="2140">
                  <c:v>0.95077263984709781</c:v>
                </c:pt>
                <c:pt idx="2141">
                  <c:v>0.95371348670319445</c:v>
                </c:pt>
                <c:pt idx="2142">
                  <c:v>0.96140563068746132</c:v>
                </c:pt>
                <c:pt idx="2143">
                  <c:v>0.96007061857854836</c:v>
                </c:pt>
                <c:pt idx="2144">
                  <c:v>0.9541174561073209</c:v>
                </c:pt>
                <c:pt idx="2145">
                  <c:v>0.95176888974057028</c:v>
                </c:pt>
                <c:pt idx="2146">
                  <c:v>0.95018850691537249</c:v>
                </c:pt>
                <c:pt idx="2147">
                  <c:v>0.95537402007604388</c:v>
                </c:pt>
                <c:pt idx="2148">
                  <c:v>0.95364918274012522</c:v>
                </c:pt>
                <c:pt idx="2149">
                  <c:v>0.95685643814096233</c:v>
                </c:pt>
                <c:pt idx="2150">
                  <c:v>0.94637769336894761</c:v>
                </c:pt>
                <c:pt idx="2151">
                  <c:v>0.95106113861754593</c:v>
                </c:pt>
                <c:pt idx="2152">
                  <c:v>0.93686215051276045</c:v>
                </c:pt>
                <c:pt idx="2153">
                  <c:v>0.94043017421679564</c:v>
                </c:pt>
                <c:pt idx="2154">
                  <c:v>0.93540232809754753</c:v>
                </c:pt>
                <c:pt idx="2155">
                  <c:v>0.93567260715819522</c:v>
                </c:pt>
                <c:pt idx="2156">
                  <c:v>0.93689489849852203</c:v>
                </c:pt>
                <c:pt idx="2157">
                  <c:v>0.93228687015836109</c:v>
                </c:pt>
                <c:pt idx="2158">
                  <c:v>0.92569024448570547</c:v>
                </c:pt>
                <c:pt idx="2159">
                  <c:v>0.92669466557124414</c:v>
                </c:pt>
                <c:pt idx="2160">
                  <c:v>0.92332199536832593</c:v>
                </c:pt>
                <c:pt idx="2161">
                  <c:v>0.92764481963902368</c:v>
                </c:pt>
                <c:pt idx="2162">
                  <c:v>0.91959946175936558</c:v>
                </c:pt>
                <c:pt idx="2163">
                  <c:v>0.92379250660506318</c:v>
                </c:pt>
                <c:pt idx="2164">
                  <c:v>0.9236985236673273</c:v>
                </c:pt>
                <c:pt idx="2165">
                  <c:v>0.92172317333516141</c:v>
                </c:pt>
                <c:pt idx="2166">
                  <c:v>0.92172317333516141</c:v>
                </c:pt>
                <c:pt idx="2167">
                  <c:v>0.93597966136627786</c:v>
                </c:pt>
                <c:pt idx="2168">
                  <c:v>0.94157108196580708</c:v>
                </c:pt>
                <c:pt idx="2169">
                  <c:v>0.93813065894570624</c:v>
                </c:pt>
                <c:pt idx="2170">
                  <c:v>0.9447236904894567</c:v>
                </c:pt>
                <c:pt idx="2171">
                  <c:v>0.94649207257628687</c:v>
                </c:pt>
                <c:pt idx="2172">
                  <c:v>0.93725633577846079</c:v>
                </c:pt>
                <c:pt idx="2173">
                  <c:v>0.93612312608906767</c:v>
                </c:pt>
                <c:pt idx="2174">
                  <c:v>0.93922304377381349</c:v>
                </c:pt>
                <c:pt idx="2175">
                  <c:v>0.95015600841954162</c:v>
                </c:pt>
                <c:pt idx="2176">
                  <c:v>0.94346903191800557</c:v>
                </c:pt>
                <c:pt idx="2177">
                  <c:v>0.93629745823497779</c:v>
                </c:pt>
                <c:pt idx="2178">
                  <c:v>0.92438357665588522</c:v>
                </c:pt>
                <c:pt idx="2179">
                  <c:v>0.9268643119764477</c:v>
                </c:pt>
                <c:pt idx="2180">
                  <c:v>0.93191915358982358</c:v>
                </c:pt>
                <c:pt idx="2181">
                  <c:v>0.93463636900310665</c:v>
                </c:pt>
                <c:pt idx="2182">
                  <c:v>0.93524077086976976</c:v>
                </c:pt>
                <c:pt idx="2183">
                  <c:v>0.93416249118960581</c:v>
                </c:pt>
                <c:pt idx="2184">
                  <c:v>0.9440954596258434</c:v>
                </c:pt>
                <c:pt idx="2185">
                  <c:v>0.94765857575487877</c:v>
                </c:pt>
                <c:pt idx="2186">
                  <c:v>0.9491247834495683</c:v>
                </c:pt>
                <c:pt idx="2187">
                  <c:v>0.93934822203045631</c:v>
                </c:pt>
                <c:pt idx="2188">
                  <c:v>0.92466540751411674</c:v>
                </c:pt>
                <c:pt idx="2189">
                  <c:v>0.92101930139453214</c:v>
                </c:pt>
                <c:pt idx="2190">
                  <c:v>0.92402008279634507</c:v>
                </c:pt>
                <c:pt idx="2191">
                  <c:v>0.91739541848676653</c:v>
                </c:pt>
                <c:pt idx="2192">
                  <c:v>0.91651100451943734</c:v>
                </c:pt>
                <c:pt idx="2193">
                  <c:v>0.9142310717032045</c:v>
                </c:pt>
                <c:pt idx="2194">
                  <c:v>0.91547127469089784</c:v>
                </c:pt>
                <c:pt idx="2195">
                  <c:v>0.92383333810622636</c:v>
                </c:pt>
                <c:pt idx="2196">
                  <c:v>0.92667144097002885</c:v>
                </c:pt>
                <c:pt idx="2197">
                  <c:v>0.91662843482604928</c:v>
                </c:pt>
                <c:pt idx="2198">
                  <c:v>0.92922139737729847</c:v>
                </c:pt>
                <c:pt idx="2199">
                  <c:v>0.91488451331859921</c:v>
                </c:pt>
                <c:pt idx="2200">
                  <c:v>0.91214175781502471</c:v>
                </c:pt>
                <c:pt idx="2201">
                  <c:v>0.93053254961810372</c:v>
                </c:pt>
                <c:pt idx="2202">
                  <c:v>0.93202023791450661</c:v>
                </c:pt>
                <c:pt idx="2203">
                  <c:v>0.93275431249136631</c:v>
                </c:pt>
                <c:pt idx="2204">
                  <c:v>0.92126751767940529</c:v>
                </c:pt>
                <c:pt idx="2205">
                  <c:v>0.93700436875390769</c:v>
                </c:pt>
                <c:pt idx="2206">
                  <c:v>0.94298506195406018</c:v>
                </c:pt>
                <c:pt idx="2207">
                  <c:v>0.94055126458965777</c:v>
                </c:pt>
                <c:pt idx="2208">
                  <c:v>0.95197916684658757</c:v>
                </c:pt>
                <c:pt idx="2209">
                  <c:v>0.9591889972912947</c:v>
                </c:pt>
                <c:pt idx="2210">
                  <c:v>0.96018950839367812</c:v>
                </c:pt>
                <c:pt idx="2211">
                  <c:v>0.96086206279203745</c:v>
                </c:pt>
                <c:pt idx="2212">
                  <c:v>0.95326454695616247</c:v>
                </c:pt>
                <c:pt idx="2213">
                  <c:v>0.95884608453982978</c:v>
                </c:pt>
                <c:pt idx="2214">
                  <c:v>0.96257757213435124</c:v>
                </c:pt>
                <c:pt idx="2215">
                  <c:v>0.96551159607655601</c:v>
                </c:pt>
                <c:pt idx="2216">
                  <c:v>0.96780001074397137</c:v>
                </c:pt>
                <c:pt idx="2217">
                  <c:v>0.96114152177694268</c:v>
                </c:pt>
                <c:pt idx="2218">
                  <c:v>0.95838643177049032</c:v>
                </c:pt>
                <c:pt idx="2219">
                  <c:v>0.96538292520909263</c:v>
                </c:pt>
                <c:pt idx="2220">
                  <c:v>0.97252141268288528</c:v>
                </c:pt>
                <c:pt idx="2221">
                  <c:v>0.97477109787555549</c:v>
                </c:pt>
                <c:pt idx="2222">
                  <c:v>0.97736372869804511</c:v>
                </c:pt>
                <c:pt idx="2223">
                  <c:v>0.98388432845409024</c:v>
                </c:pt>
                <c:pt idx="2224">
                  <c:v>0.98388432845409024</c:v>
                </c:pt>
                <c:pt idx="2225">
                  <c:v>0.9828246233423108</c:v>
                </c:pt>
                <c:pt idx="2226">
                  <c:v>0.9726731476432775</c:v>
                </c:pt>
                <c:pt idx="2227">
                  <c:v>0.97752377272617286</c:v>
                </c:pt>
                <c:pt idx="2228">
                  <c:v>0.97298070431448347</c:v>
                </c:pt>
                <c:pt idx="2229">
                  <c:v>0.98643052160980615</c:v>
                </c:pt>
                <c:pt idx="2230">
                  <c:v>0.98662596525625568</c:v>
                </c:pt>
                <c:pt idx="2231">
                  <c:v>0.9867844794003755</c:v>
                </c:pt>
                <c:pt idx="2232">
                  <c:v>0.98303576581671959</c:v>
                </c:pt>
                <c:pt idx="2233">
                  <c:v>0.9796124087927699</c:v>
                </c:pt>
                <c:pt idx="2234">
                  <c:v>0.97459698703576003</c:v>
                </c:pt>
                <c:pt idx="2235">
                  <c:v>0.98189690626201531</c:v>
                </c:pt>
                <c:pt idx="2236">
                  <c:v>0.98324627815619969</c:v>
                </c:pt>
                <c:pt idx="2237">
                  <c:v>0.98763141604906324</c:v>
                </c:pt>
                <c:pt idx="2238">
                  <c:v>0.98610865945220105</c:v>
                </c:pt>
                <c:pt idx="2239">
                  <c:v>0.98552914393487701</c:v>
                </c:pt>
                <c:pt idx="2240">
                  <c:v>0.98138491444319786</c:v>
                </c:pt>
                <c:pt idx="2241">
                  <c:v>0.97486483742213592</c:v>
                </c:pt>
                <c:pt idx="2242">
                  <c:v>0.97600159392536101</c:v>
                </c:pt>
                <c:pt idx="2243">
                  <c:v>0.97968702655194639</c:v>
                </c:pt>
                <c:pt idx="2244">
                  <c:v>0.98044426249086203</c:v>
                </c:pt>
                <c:pt idx="2245">
                  <c:v>0.97725605610173849</c:v>
                </c:pt>
                <c:pt idx="2246">
                  <c:v>0.97725605610173849</c:v>
                </c:pt>
                <c:pt idx="2247">
                  <c:v>0.96498809997185508</c:v>
                </c:pt>
                <c:pt idx="2248">
                  <c:v>0.96859207958366389</c:v>
                </c:pt>
                <c:pt idx="2249">
                  <c:v>0.96558454339791255</c:v>
                </c:pt>
                <c:pt idx="2250">
                  <c:v>0.96158554892308423</c:v>
                </c:pt>
                <c:pt idx="2251">
                  <c:v>0.96158554892308423</c:v>
                </c:pt>
                <c:pt idx="2252">
                  <c:v>0.97556947598218746</c:v>
                </c:pt>
                <c:pt idx="2253">
                  <c:v>0.97822872036072028</c:v>
                </c:pt>
                <c:pt idx="2254">
                  <c:v>0.97826864952229775</c:v>
                </c:pt>
                <c:pt idx="2255">
                  <c:v>0.98909798008858496</c:v>
                </c:pt>
                <c:pt idx="2256">
                  <c:v>0.99229271736465563</c:v>
                </c:pt>
                <c:pt idx="2257">
                  <c:v>0.99522630330844519</c:v>
                </c:pt>
                <c:pt idx="2258">
                  <c:v>1.0010458739061763</c:v>
                </c:pt>
                <c:pt idx="2259">
                  <c:v>0.99137067283861469</c:v>
                </c:pt>
                <c:pt idx="2260">
                  <c:v>0.98833797076362273</c:v>
                </c:pt>
                <c:pt idx="2261">
                  <c:v>0.98833797076362273</c:v>
                </c:pt>
                <c:pt idx="2262">
                  <c:v>0.98322347367349028</c:v>
                </c:pt>
                <c:pt idx="2263">
                  <c:v>0.98012822534676947</c:v>
                </c:pt>
                <c:pt idx="2264">
                  <c:v>0.98793965532243444</c:v>
                </c:pt>
                <c:pt idx="2265">
                  <c:v>0.96885692140783952</c:v>
                </c:pt>
                <c:pt idx="2266">
                  <c:v>0.96990071476237494</c:v>
                </c:pt>
                <c:pt idx="2267">
                  <c:v>0.97405770588933438</c:v>
                </c:pt>
                <c:pt idx="2268">
                  <c:v>0.97801761778049667</c:v>
                </c:pt>
                <c:pt idx="2269">
                  <c:v>0.98792431345552634</c:v>
                </c:pt>
                <c:pt idx="2270">
                  <c:v>0.99441721513436876</c:v>
                </c:pt>
                <c:pt idx="2271">
                  <c:v>0.99713856599562101</c:v>
                </c:pt>
                <c:pt idx="2272">
                  <c:v>0.99273420193555506</c:v>
                </c:pt>
                <c:pt idx="2273">
                  <c:v>0.9969622045857145</c:v>
                </c:pt>
                <c:pt idx="2274">
                  <c:v>0.98810208603976957</c:v>
                </c:pt>
                <c:pt idx="2275">
                  <c:v>0.98114873558321525</c:v>
                </c:pt>
                <c:pt idx="2276">
                  <c:v>0.98203912764813084</c:v>
                </c:pt>
                <c:pt idx="2277">
                  <c:v>0.97551471239304666</c:v>
                </c:pt>
                <c:pt idx="2278">
                  <c:v>0.98595661731097906</c:v>
                </c:pt>
                <c:pt idx="2279">
                  <c:v>0.98348217479984024</c:v>
                </c:pt>
                <c:pt idx="2280">
                  <c:v>0.9883071627264276</c:v>
                </c:pt>
                <c:pt idx="2281">
                  <c:v>0.98462902355393622</c:v>
                </c:pt>
                <c:pt idx="2282">
                  <c:v>0.99631115295439465</c:v>
                </c:pt>
                <c:pt idx="2283">
                  <c:v>0.99957817358426793</c:v>
                </c:pt>
                <c:pt idx="2284">
                  <c:v>1.0062507414990922</c:v>
                </c:pt>
                <c:pt idx="2285">
                  <c:v>1.0009924846897449</c:v>
                </c:pt>
                <c:pt idx="2286">
                  <c:v>1.0009924846897449</c:v>
                </c:pt>
                <c:pt idx="2287">
                  <c:v>0.99880780298568872</c:v>
                </c:pt>
                <c:pt idx="2288">
                  <c:v>1.004203196053828</c:v>
                </c:pt>
                <c:pt idx="2289">
                  <c:v>1.0033746894612046</c:v>
                </c:pt>
                <c:pt idx="2290">
                  <c:v>1.0052011759731292</c:v>
                </c:pt>
                <c:pt idx="2291">
                  <c:v>1.0100081171851147</c:v>
                </c:pt>
                <c:pt idx="2292">
                  <c:v>0.99623290359168026</c:v>
                </c:pt>
                <c:pt idx="2293">
                  <c:v>1.0070960183468307</c:v>
                </c:pt>
                <c:pt idx="2294">
                  <c:v>1.0085165657300583</c:v>
                </c:pt>
                <c:pt idx="2295">
                  <c:v>1.0101462533691072</c:v>
                </c:pt>
                <c:pt idx="2296">
                  <c:v>1.0061626436946165</c:v>
                </c:pt>
                <c:pt idx="2297">
                  <c:v>1.0038781212062977</c:v>
                </c:pt>
                <c:pt idx="2298">
                  <c:v>1.0059689653257302</c:v>
                </c:pt>
                <c:pt idx="2299">
                  <c:v>1.000467531554927</c:v>
                </c:pt>
                <c:pt idx="2300">
                  <c:v>1.0090781258946822</c:v>
                </c:pt>
                <c:pt idx="2301">
                  <c:v>1.0119684492017551</c:v>
                </c:pt>
                <c:pt idx="2302">
                  <c:v>1.0168883845109573</c:v>
                </c:pt>
                <c:pt idx="2303">
                  <c:v>1.0230009782704967</c:v>
                </c:pt>
                <c:pt idx="2304">
                  <c:v>1.018822727645712</c:v>
                </c:pt>
                <c:pt idx="2305">
                  <c:v>1.0219589948019583</c:v>
                </c:pt>
                <c:pt idx="2306">
                  <c:v>1.0185825193857345</c:v>
                </c:pt>
                <c:pt idx="2307">
                  <c:v>1.0167896582822589</c:v>
                </c:pt>
                <c:pt idx="2308">
                  <c:v>1.0220263915376344</c:v>
                </c:pt>
                <c:pt idx="2309">
                  <c:v>1.0218483077063465</c:v>
                </c:pt>
                <c:pt idx="2310">
                  <c:v>1.0181365720803035</c:v>
                </c:pt>
                <c:pt idx="2311">
                  <c:v>1.0184406050989512</c:v>
                </c:pt>
                <c:pt idx="2312">
                  <c:v>1.0168184367577395</c:v>
                </c:pt>
                <c:pt idx="2313">
                  <c:v>1.0266426130173063</c:v>
                </c:pt>
                <c:pt idx="2314">
                  <c:v>1.0275037763085815</c:v>
                </c:pt>
                <c:pt idx="2315">
                  <c:v>1.0228762064757877</c:v>
                </c:pt>
                <c:pt idx="2316">
                  <c:v>1.026330510976446</c:v>
                </c:pt>
                <c:pt idx="2317">
                  <c:v>1.0322749942067118</c:v>
                </c:pt>
                <c:pt idx="2318">
                  <c:v>1.0343312883177254</c:v>
                </c:pt>
                <c:pt idx="2319">
                  <c:v>1.0355984172776949</c:v>
                </c:pt>
                <c:pt idx="2320">
                  <c:v>1.029182955030125</c:v>
                </c:pt>
                <c:pt idx="2321">
                  <c:v>1.0295036226261645</c:v>
                </c:pt>
                <c:pt idx="2322">
                  <c:v>1.0195568443427856</c:v>
                </c:pt>
                <c:pt idx="2323">
                  <c:v>1.023545861660081</c:v>
                </c:pt>
                <c:pt idx="2324">
                  <c:v>1.0280063988665697</c:v>
                </c:pt>
                <c:pt idx="2325">
                  <c:v>1.0280063988665697</c:v>
                </c:pt>
                <c:pt idx="2326">
                  <c:v>1.0225008732830647</c:v>
                </c:pt>
                <c:pt idx="2327">
                  <c:v>1.0373267378675353</c:v>
                </c:pt>
                <c:pt idx="2328">
                  <c:v>1.0422022768128871</c:v>
                </c:pt>
                <c:pt idx="2329">
                  <c:v>1.0438469677820057</c:v>
                </c:pt>
                <c:pt idx="2330">
                  <c:v>1.042252832797903</c:v>
                </c:pt>
                <c:pt idx="2331">
                  <c:v>1.037547056161557</c:v>
                </c:pt>
                <c:pt idx="2332">
                  <c:v>1.0376881900387382</c:v>
                </c:pt>
                <c:pt idx="2333">
                  <c:v>1.0429199318146818</c:v>
                </c:pt>
                <c:pt idx="2334">
                  <c:v>1.0443401452898446</c:v>
                </c:pt>
                <c:pt idx="2335">
                  <c:v>1.0429884727822636</c:v>
                </c:pt>
                <c:pt idx="2336">
                  <c:v>1.0430493417388316</c:v>
                </c:pt>
                <c:pt idx="2337">
                  <c:v>1.0482596853671413</c:v>
                </c:pt>
                <c:pt idx="2338">
                  <c:v>1.0464229234820854</c:v>
                </c:pt>
                <c:pt idx="2339">
                  <c:v>1.0503151391636625</c:v>
                </c:pt>
                <c:pt idx="2340">
                  <c:v>1.0580600459133056</c:v>
                </c:pt>
                <c:pt idx="2341">
                  <c:v>1.0575373259084839</c:v>
                </c:pt>
                <c:pt idx="2342">
                  <c:v>1.0582310612440526</c:v>
                </c:pt>
                <c:pt idx="2343">
                  <c:v>1.0567661930990562</c:v>
                </c:pt>
                <c:pt idx="2344">
                  <c:v>1.0449184600403683</c:v>
                </c:pt>
                <c:pt idx="2345">
                  <c:v>1.0364793824347274</c:v>
                </c:pt>
                <c:pt idx="2346">
                  <c:v>1.0364487206652706</c:v>
                </c:pt>
                <c:pt idx="2347">
                  <c:v>1.0309899430747822</c:v>
                </c:pt>
                <c:pt idx="2348">
                  <c:v>1.0167181342705975</c:v>
                </c:pt>
                <c:pt idx="2349">
                  <c:v>1.0047276272364245</c:v>
                </c:pt>
                <c:pt idx="2350">
                  <c:v>1.0075658433035344</c:v>
                </c:pt>
                <c:pt idx="2351">
                  <c:v>1.0022066376025889</c:v>
                </c:pt>
                <c:pt idx="2352">
                  <c:v>0.99952993137878221</c:v>
                </c:pt>
                <c:pt idx="2353">
                  <c:v>0.99905819833813492</c:v>
                </c:pt>
                <c:pt idx="2354">
                  <c:v>1.0130364300676011</c:v>
                </c:pt>
                <c:pt idx="2355">
                  <c:v>1.0174273944961347</c:v>
                </c:pt>
                <c:pt idx="2356">
                  <c:v>1.0174273944961347</c:v>
                </c:pt>
                <c:pt idx="2357">
                  <c:v>1.0028991857117731</c:v>
                </c:pt>
                <c:pt idx="2358">
                  <c:v>1.0139078095841338</c:v>
                </c:pt>
                <c:pt idx="2359">
                  <c:v>1.0257588099142891</c:v>
                </c:pt>
                <c:pt idx="2360">
                  <c:v>1.0194362573155031</c:v>
                </c:pt>
                <c:pt idx="2361">
                  <c:v>1.0028574136191561</c:v>
                </c:pt>
                <c:pt idx="2362">
                  <c:v>1.0004948157266234</c:v>
                </c:pt>
                <c:pt idx="2363">
                  <c:v>0.99585182963155583</c:v>
                </c:pt>
                <c:pt idx="2364">
                  <c:v>0.99515391838576162</c:v>
                </c:pt>
                <c:pt idx="2365">
                  <c:v>0.99014108514165633</c:v>
                </c:pt>
                <c:pt idx="2366">
                  <c:v>0.97740117896154777</c:v>
                </c:pt>
                <c:pt idx="2367">
                  <c:v>0.96559628220479488</c:v>
                </c:pt>
                <c:pt idx="2368">
                  <c:v>0.9763701063376744</c:v>
                </c:pt>
                <c:pt idx="2369">
                  <c:v>1.0000801894916225</c:v>
                </c:pt>
                <c:pt idx="2370">
                  <c:v>0.9983111993526903</c:v>
                </c:pt>
                <c:pt idx="2371">
                  <c:v>0.9899705330377937</c:v>
                </c:pt>
                <c:pt idx="2372">
                  <c:v>0.99045670573301026</c:v>
                </c:pt>
                <c:pt idx="2373">
                  <c:v>1.0002359150413749</c:v>
                </c:pt>
                <c:pt idx="2374">
                  <c:v>0.99772162034468537</c:v>
                </c:pt>
                <c:pt idx="2375">
                  <c:v>0.99884698232521441</c:v>
                </c:pt>
                <c:pt idx="2376">
                  <c:v>1.0036721238680091</c:v>
                </c:pt>
                <c:pt idx="2377">
                  <c:v>0.9925678936218334</c:v>
                </c:pt>
                <c:pt idx="2378">
                  <c:v>1.000307858700852</c:v>
                </c:pt>
                <c:pt idx="2379">
                  <c:v>1.0188077183065092</c:v>
                </c:pt>
                <c:pt idx="2380">
                  <c:v>1.0121078872419491</c:v>
                </c:pt>
                <c:pt idx="2381">
                  <c:v>1.0205602704755086</c:v>
                </c:pt>
                <c:pt idx="2382">
                  <c:v>1.0205602704755086</c:v>
                </c:pt>
                <c:pt idx="2383">
                  <c:v>1.0180630169559652</c:v>
                </c:pt>
                <c:pt idx="2384">
                  <c:v>1.0181455335262006</c:v>
                </c:pt>
                <c:pt idx="2385">
                  <c:v>1.0076713695081345</c:v>
                </c:pt>
                <c:pt idx="2386">
                  <c:v>1.0084719860559279</c:v>
                </c:pt>
                <c:pt idx="2387">
                  <c:v>1.0105486082274204</c:v>
                </c:pt>
                <c:pt idx="2388">
                  <c:v>0.99955664766285424</c:v>
                </c:pt>
                <c:pt idx="2389">
                  <c:v>0.98463495226700026</c:v>
                </c:pt>
                <c:pt idx="2390">
                  <c:v>0.97889938757209782</c:v>
                </c:pt>
                <c:pt idx="2391">
                  <c:v>0.97760538522806284</c:v>
                </c:pt>
                <c:pt idx="2392">
                  <c:v>0.98347807316836389</c:v>
                </c:pt>
                <c:pt idx="2393">
                  <c:v>0.9965599171336752</c:v>
                </c:pt>
                <c:pt idx="2394">
                  <c:v>0.98591384542207494</c:v>
                </c:pt>
                <c:pt idx="2395">
                  <c:v>0.97959107422486347</c:v>
                </c:pt>
                <c:pt idx="2396">
                  <c:v>0.99546254069305451</c:v>
                </c:pt>
                <c:pt idx="2397">
                  <c:v>1.0028861065850565</c:v>
                </c:pt>
                <c:pt idx="2398">
                  <c:v>1.0005022124987637</c:v>
                </c:pt>
                <c:pt idx="2399">
                  <c:v>0.99659836211267128</c:v>
                </c:pt>
                <c:pt idx="2400">
                  <c:v>1.0049558810998442</c:v>
                </c:pt>
                <c:pt idx="2401">
                  <c:v>1.0027666547172578</c:v>
                </c:pt>
                <c:pt idx="2402">
                  <c:v>0.99806074927079569</c:v>
                </c:pt>
                <c:pt idx="2403">
                  <c:v>1.0027819063397525</c:v>
                </c:pt>
                <c:pt idx="2404">
                  <c:v>1.0036900490521581</c:v>
                </c:pt>
                <c:pt idx="2405">
                  <c:v>0.99924375213161731</c:v>
                </c:pt>
                <c:pt idx="2406">
                  <c:v>0.99754211170797713</c:v>
                </c:pt>
                <c:pt idx="2407">
                  <c:v>0.99394188047654375</c:v>
                </c:pt>
                <c:pt idx="2408">
                  <c:v>0.99046466648077802</c:v>
                </c:pt>
                <c:pt idx="2409">
                  <c:v>0.99537518992838958</c:v>
                </c:pt>
                <c:pt idx="2410">
                  <c:v>0.99412313858184465</c:v>
                </c:pt>
                <c:pt idx="2411">
                  <c:v>0.99704153117167738</c:v>
                </c:pt>
                <c:pt idx="2412">
                  <c:v>1.0062752963362063</c:v>
                </c:pt>
                <c:pt idx="2413">
                  <c:v>1.0100321321213905</c:v>
                </c:pt>
                <c:pt idx="2414">
                  <c:v>1.01152706940533</c:v>
                </c:pt>
                <c:pt idx="2415">
                  <c:v>1.0131547475314664</c:v>
                </c:pt>
                <c:pt idx="2416">
                  <c:v>1.0081230436832183</c:v>
                </c:pt>
                <c:pt idx="2417">
                  <c:v>1.0086702032078041</c:v>
                </c:pt>
                <c:pt idx="2418">
                  <c:v>1.0044271002053768</c:v>
                </c:pt>
                <c:pt idx="2419">
                  <c:v>1.0062562750293</c:v>
                </c:pt>
                <c:pt idx="2420">
                  <c:v>1.004591176445119</c:v>
                </c:pt>
                <c:pt idx="2421">
                  <c:v>1.0100752213468982</c:v>
                </c:pt>
                <c:pt idx="2422">
                  <c:v>1.0116962618826082</c:v>
                </c:pt>
                <c:pt idx="2423">
                  <c:v>1.0105862955810319</c:v>
                </c:pt>
                <c:pt idx="2424">
                  <c:v>1.0078196046109231</c:v>
                </c:pt>
                <c:pt idx="2425">
                  <c:v>1.0128313769349695</c:v>
                </c:pt>
                <c:pt idx="2426">
                  <c:v>1.0128313769349695</c:v>
                </c:pt>
                <c:pt idx="2427">
                  <c:v>1.017385774939314</c:v>
                </c:pt>
                <c:pt idx="2428">
                  <c:v>1.0089014418518356</c:v>
                </c:pt>
                <c:pt idx="2429">
                  <c:v>1.0032989436972064</c:v>
                </c:pt>
                <c:pt idx="2430">
                  <c:v>1.0053393244515421</c:v>
                </c:pt>
                <c:pt idx="2431">
                  <c:v>1.0074121484373417</c:v>
                </c:pt>
                <c:pt idx="2432">
                  <c:v>1.0159068413890178</c:v>
                </c:pt>
                <c:pt idx="2433">
                  <c:v>1.0194554618035616</c:v>
                </c:pt>
                <c:pt idx="2434">
                  <c:v>1.0198492819699068</c:v>
                </c:pt>
                <c:pt idx="2435">
                  <c:v>1.0230740038556407</c:v>
                </c:pt>
                <c:pt idx="2436">
                  <c:v>1.0247404113967522</c:v>
                </c:pt>
                <c:pt idx="2437">
                  <c:v>1.0170788111381348</c:v>
                </c:pt>
                <c:pt idx="2438">
                  <c:v>1.0219057378367398</c:v>
                </c:pt>
                <c:pt idx="2439">
                  <c:v>1.0108572854233469</c:v>
                </c:pt>
                <c:pt idx="2440">
                  <c:v>1.0047037232071667</c:v>
                </c:pt>
                <c:pt idx="2441">
                  <c:v>1.0104376317910899</c:v>
                </c:pt>
                <c:pt idx="2442">
                  <c:v>1.0198490942787029</c:v>
                </c:pt>
                <c:pt idx="2443">
                  <c:v>1.0205538636343261</c:v>
                </c:pt>
                <c:pt idx="2444">
                  <c:v>1.0242300945680829</c:v>
                </c:pt>
                <c:pt idx="2445">
                  <c:v>1.022147851233125</c:v>
                </c:pt>
                <c:pt idx="2446">
                  <c:v>1.0173214647521509</c:v>
                </c:pt>
                <c:pt idx="2447">
                  <c:v>1.0190825768646137</c:v>
                </c:pt>
                <c:pt idx="2448">
                  <c:v>1.0277972089235912</c:v>
                </c:pt>
                <c:pt idx="2449">
                  <c:v>1.0334157312835677</c:v>
                </c:pt>
                <c:pt idx="2450">
                  <c:v>1.0370629842416264</c:v>
                </c:pt>
                <c:pt idx="2451">
                  <c:v>1.03789421697567</c:v>
                </c:pt>
                <c:pt idx="2452">
                  <c:v>1.0432629889763116</c:v>
                </c:pt>
                <c:pt idx="2453">
                  <c:v>1.0432967211180804</c:v>
                </c:pt>
                <c:pt idx="2454">
                  <c:v>1.0525663040354551</c:v>
                </c:pt>
                <c:pt idx="2455">
                  <c:v>1.0564737528963322</c:v>
                </c:pt>
                <c:pt idx="2456">
                  <c:v>1.0574075786463031</c:v>
                </c:pt>
                <c:pt idx="2457">
                  <c:v>1.0523643504282851</c:v>
                </c:pt>
                <c:pt idx="2458">
                  <c:v>1.0530672702998776</c:v>
                </c:pt>
                <c:pt idx="2459">
                  <c:v>1.0551272712030761</c:v>
                </c:pt>
                <c:pt idx="2460">
                  <c:v>1.0562314619425115</c:v>
                </c:pt>
                <c:pt idx="2461">
                  <c:v>1.0653242280870019</c:v>
                </c:pt>
                <c:pt idx="2462">
                  <c:v>1.0653693484245415</c:v>
                </c:pt>
                <c:pt idx="2463">
                  <c:v>1.0656206587552832</c:v>
                </c:pt>
                <c:pt idx="2464">
                  <c:v>1.0667442623279897</c:v>
                </c:pt>
                <c:pt idx="2465">
                  <c:v>1.0546425056350137</c:v>
                </c:pt>
                <c:pt idx="2466">
                  <c:v>1.0544791447994559</c:v>
                </c:pt>
                <c:pt idx="2467">
                  <c:v>1.04941925457785</c:v>
                </c:pt>
                <c:pt idx="2468">
                  <c:v>1.0385790994303365</c:v>
                </c:pt>
                <c:pt idx="2469">
                  <c:v>1.0407634046831429</c:v>
                </c:pt>
                <c:pt idx="2470">
                  <c:v>1.0467971723450575</c:v>
                </c:pt>
                <c:pt idx="2471">
                  <c:v>1.0578207036789793</c:v>
                </c:pt>
                <c:pt idx="2472">
                  <c:v>1.056630187278887</c:v>
                </c:pt>
                <c:pt idx="2473">
                  <c:v>1.0570480464826202</c:v>
                </c:pt>
                <c:pt idx="2474">
                  <c:v>1.0513127643296509</c:v>
                </c:pt>
                <c:pt idx="2475">
                  <c:v>1.0505712250051793</c:v>
                </c:pt>
                <c:pt idx="2476">
                  <c:v>1.0544238576335387</c:v>
                </c:pt>
                <c:pt idx="2477">
                  <c:v>1.0583624387393429</c:v>
                </c:pt>
                <c:pt idx="2478">
                  <c:v>1.0647226630538711</c:v>
                </c:pt>
                <c:pt idx="2479">
                  <c:v>1.0699631750660386</c:v>
                </c:pt>
                <c:pt idx="2480">
                  <c:v>1.0669604224288607</c:v>
                </c:pt>
                <c:pt idx="2481">
                  <c:v>1.0654426665963801</c:v>
                </c:pt>
                <c:pt idx="2482">
                  <c:v>1.0658076013049189</c:v>
                </c:pt>
                <c:pt idx="2483">
                  <c:v>1.0674831427207376</c:v>
                </c:pt>
                <c:pt idx="2484">
                  <c:v>1.0674831427207376</c:v>
                </c:pt>
                <c:pt idx="2485">
                  <c:v>1.0620376489407908</c:v>
                </c:pt>
                <c:pt idx="2486">
                  <c:v>1.0465450845200961</c:v>
                </c:pt>
                <c:pt idx="2487">
                  <c:v>1.0483261514309863</c:v>
                </c:pt>
                <c:pt idx="2488">
                  <c:v>1.0595910819058494</c:v>
                </c:pt>
                <c:pt idx="2489">
                  <c:v>1.0556540587755383</c:v>
                </c:pt>
                <c:pt idx="2490">
                  <c:v>1.050242414998767</c:v>
                </c:pt>
                <c:pt idx="2491">
                  <c:v>1.0593827108535847</c:v>
                </c:pt>
                <c:pt idx="2492">
                  <c:v>1.0641535658066701</c:v>
                </c:pt>
                <c:pt idx="2493">
                  <c:v>1.0655963110673008</c:v>
                </c:pt>
                <c:pt idx="2494">
                  <c:v>1.0616527216422802</c:v>
                </c:pt>
                <c:pt idx="2495">
                  <c:v>1.0686015859546527</c:v>
                </c:pt>
                <c:pt idx="2496">
                  <c:v>1.0681581787316519</c:v>
                </c:pt>
                <c:pt idx="2497">
                  <c:v>1.0646397666423162</c:v>
                </c:pt>
                <c:pt idx="2498">
                  <c:v>1.0723053813433154</c:v>
                </c:pt>
                <c:pt idx="2499">
                  <c:v>1.0828576499832372</c:v>
                </c:pt>
                <c:pt idx="2500">
                  <c:v>1.0840169538112572</c:v>
                </c:pt>
                <c:pt idx="2501">
                  <c:v>1.0798219011672761</c:v>
                </c:pt>
                <c:pt idx="2502">
                  <c:v>1.0825372690014148</c:v>
                </c:pt>
                <c:pt idx="2503">
                  <c:v>1.0808825801568753</c:v>
                </c:pt>
                <c:pt idx="2504">
                  <c:v>1.0736623779368664</c:v>
                </c:pt>
                <c:pt idx="2505">
                  <c:v>1.0732368766127087</c:v>
                </c:pt>
                <c:pt idx="2506">
                  <c:v>1.0732368766127087</c:v>
                </c:pt>
                <c:pt idx="2507">
                  <c:v>1.0760484852739363</c:v>
                </c:pt>
                <c:pt idx="2508">
                  <c:v>1.08774494463289</c:v>
                </c:pt>
                <c:pt idx="2509">
                  <c:v>1.0888943800209943</c:v>
                </c:pt>
                <c:pt idx="2510">
                  <c:v>1.0844716183172658</c:v>
                </c:pt>
                <c:pt idx="2511">
                  <c:v>1.0844716183172658</c:v>
                </c:pt>
                <c:pt idx="2512">
                  <c:v>1.0829535368782224</c:v>
                </c:pt>
                <c:pt idx="2513">
                  <c:v>1.0801266974450006</c:v>
                </c:pt>
                <c:pt idx="2514">
                  <c:v>1.0779660262156716</c:v>
                </c:pt>
                <c:pt idx="2515">
                  <c:v>1.0735035069689556</c:v>
                </c:pt>
                <c:pt idx="2516">
                  <c:v>1.0764627133201567</c:v>
                </c:pt>
                <c:pt idx="2517">
                  <c:v>1.0756658231068965</c:v>
                </c:pt>
                <c:pt idx="2518">
                  <c:v>1.0793244823375816</c:v>
                </c:pt>
                <c:pt idx="2519">
                  <c:v>1.0900645106006348</c:v>
                </c:pt>
                <c:pt idx="2520">
                  <c:v>1.0979761017818885</c:v>
                </c:pt>
                <c:pt idx="2521">
                  <c:v>1.0979761017818885</c:v>
                </c:pt>
                <c:pt idx="2522">
                  <c:v>1.0967106357737133</c:v>
                </c:pt>
                <c:pt idx="2523">
                  <c:v>1.0983539301341734</c:v>
                </c:pt>
                <c:pt idx="2524">
                  <c:v>1.0925570780554847</c:v>
                </c:pt>
                <c:pt idx="2525">
                  <c:v>1.0970420860093928</c:v>
                </c:pt>
                <c:pt idx="2526">
                  <c:v>1.0898969572720023</c:v>
                </c:pt>
                <c:pt idx="2527">
                  <c:v>1.0965819514714057</c:v>
                </c:pt>
                <c:pt idx="2528">
                  <c:v>1.1060865320313957</c:v>
                </c:pt>
                <c:pt idx="2529">
                  <c:v>1.097837536661348</c:v>
                </c:pt>
                <c:pt idx="2530">
                  <c:v>1.0970574063121687</c:v>
                </c:pt>
                <c:pt idx="2531">
                  <c:v>1.0964263011032671</c:v>
                </c:pt>
                <c:pt idx="2532">
                  <c:v>1.1016290170342975</c:v>
                </c:pt>
                <c:pt idx="2533">
                  <c:v>1.1049145893446108</c:v>
                </c:pt>
                <c:pt idx="2534">
                  <c:v>1.1121953315237827</c:v>
                </c:pt>
                <c:pt idx="2535">
                  <c:v>1.1132250285458436</c:v>
                </c:pt>
                <c:pt idx="2536">
                  <c:v>1.1104625048083316</c:v>
                </c:pt>
                <c:pt idx="2537">
                  <c:v>1.1078013248789864</c:v>
                </c:pt>
                <c:pt idx="2538">
                  <c:v>1.1081173120601997</c:v>
                </c:pt>
                <c:pt idx="2539">
                  <c:v>1.1061259202875071</c:v>
                </c:pt>
                <c:pt idx="2540">
                  <c:v>1.1021119426208053</c:v>
                </c:pt>
                <c:pt idx="2541">
                  <c:v>1.0995102825877086</c:v>
                </c:pt>
                <c:pt idx="2542">
                  <c:v>1.1086964728311746</c:v>
                </c:pt>
                <c:pt idx="2543">
                  <c:v>1.1111919346726682</c:v>
                </c:pt>
                <c:pt idx="2544">
                  <c:v>1.1105737521011141</c:v>
                </c:pt>
                <c:pt idx="2545">
                  <c:v>1.1086102664050392</c:v>
                </c:pt>
                <c:pt idx="2546">
                  <c:v>1.1086102664050392</c:v>
                </c:pt>
                <c:pt idx="2547">
                  <c:v>1.1100844527696403</c:v>
                </c:pt>
                <c:pt idx="2548">
                  <c:v>1.1094134707742105</c:v>
                </c:pt>
                <c:pt idx="2549">
                  <c:v>1.1115127055104737</c:v>
                </c:pt>
                <c:pt idx="2550">
                  <c:v>1.1035840109635875</c:v>
                </c:pt>
                <c:pt idx="2551">
                  <c:v>1.0985038983490025</c:v>
                </c:pt>
                <c:pt idx="2552">
                  <c:v>1.051567199714222</c:v>
                </c:pt>
                <c:pt idx="2553">
                  <c:v>1.0606159314778636</c:v>
                </c:pt>
                <c:pt idx="2554">
                  <c:v>1.0578224767898436</c:v>
                </c:pt>
                <c:pt idx="2555">
                  <c:v>1.0429332534785156</c:v>
                </c:pt>
                <c:pt idx="2556">
                  <c:v>1.0329973466954894</c:v>
                </c:pt>
                <c:pt idx="2557">
                  <c:v>1.0495519907146427</c:v>
                </c:pt>
                <c:pt idx="2558">
                  <c:v>1.0449916956245959</c:v>
                </c:pt>
                <c:pt idx="2559">
                  <c:v>1.052888225188082</c:v>
                </c:pt>
                <c:pt idx="2560">
                  <c:v>1.0594932213421406</c:v>
                </c:pt>
                <c:pt idx="2561">
                  <c:v>1.0592898140420641</c:v>
                </c:pt>
                <c:pt idx="2562">
                  <c:v>1.0336232590891619</c:v>
                </c:pt>
                <c:pt idx="2563">
                  <c:v>1.0420922235955892</c:v>
                </c:pt>
                <c:pt idx="2564">
                  <c:v>1.0466642290155288</c:v>
                </c:pt>
                <c:pt idx="2565">
                  <c:v>1.0433061900800722</c:v>
                </c:pt>
                <c:pt idx="2566">
                  <c:v>1.0558950723709113</c:v>
                </c:pt>
                <c:pt idx="2567">
                  <c:v>1.060969175349245</c:v>
                </c:pt>
                <c:pt idx="2568">
                  <c:v>1.0766000789936632</c:v>
                </c:pt>
                <c:pt idx="2569">
                  <c:v>1.0811802147261615</c:v>
                </c:pt>
                <c:pt idx="2570">
                  <c:v>1.0839399371973735</c:v>
                </c:pt>
                <c:pt idx="2571">
                  <c:v>1.0829605353477489</c:v>
                </c:pt>
                <c:pt idx="2572">
                  <c:v>1.0774958452357313</c:v>
                </c:pt>
                <c:pt idx="2573">
                  <c:v>1.0695225604592808</c:v>
                </c:pt>
                <c:pt idx="2574">
                  <c:v>1.074489552545226</c:v>
                </c:pt>
                <c:pt idx="2575">
                  <c:v>1.0739541274838396</c:v>
                </c:pt>
                <c:pt idx="2576">
                  <c:v>1.0763149300745805</c:v>
                </c:pt>
                <c:pt idx="2577">
                  <c:v>1.0881038509545611</c:v>
                </c:pt>
                <c:pt idx="2578">
                  <c:v>1.0880519634378703</c:v>
                </c:pt>
                <c:pt idx="2579">
                  <c:v>1.0933691676431216</c:v>
                </c:pt>
                <c:pt idx="2580">
                  <c:v>1.0933691676431216</c:v>
                </c:pt>
                <c:pt idx="2581">
                  <c:v>1.0985245401911987</c:v>
                </c:pt>
                <c:pt idx="2582">
                  <c:v>1.0997492050207756</c:v>
                </c:pt>
                <c:pt idx="2583">
                  <c:v>1.0933137442463037</c:v>
                </c:pt>
                <c:pt idx="2584">
                  <c:v>1.1000113679153385</c:v>
                </c:pt>
                <c:pt idx="2585">
                  <c:v>1.1055799695506572</c:v>
                </c:pt>
                <c:pt idx="2586">
                  <c:v>1.1153144276359233</c:v>
                </c:pt>
                <c:pt idx="2587">
                  <c:v>1.1137061001754109</c:v>
                </c:pt>
                <c:pt idx="2588">
                  <c:v>1.1119434037330114</c:v>
                </c:pt>
                <c:pt idx="2589">
                  <c:v>1.1111626651470521</c:v>
                </c:pt>
                <c:pt idx="2590">
                  <c:v>1.1214014607280287</c:v>
                </c:pt>
                <c:pt idx="2591">
                  <c:v>1.1167825320238027</c:v>
                </c:pt>
                <c:pt idx="2592">
                  <c:v>1.114224891705496</c:v>
                </c:pt>
                <c:pt idx="2593">
                  <c:v>1.1270776027479363</c:v>
                </c:pt>
                <c:pt idx="2594">
                  <c:v>1.1292648062720105</c:v>
                </c:pt>
                <c:pt idx="2595">
                  <c:v>1.129806071383894</c:v>
                </c:pt>
                <c:pt idx="2596">
                  <c:v>1.1150264975377933</c:v>
                </c:pt>
                <c:pt idx="2597">
                  <c:v>1.11893441554835</c:v>
                </c:pt>
                <c:pt idx="2598">
                  <c:v>1.1265705432574065</c:v>
                </c:pt>
                <c:pt idx="2599">
                  <c:v>1.1339817694116541</c:v>
                </c:pt>
                <c:pt idx="2600">
                  <c:v>1.13360309029005</c:v>
                </c:pt>
                <c:pt idx="2601">
                  <c:v>1.1358011872509208</c:v>
                </c:pt>
                <c:pt idx="2602">
                  <c:v>1.1342265862021483</c:v>
                </c:pt>
                <c:pt idx="2603">
                  <c:v>1.1412767995437079</c:v>
                </c:pt>
                <c:pt idx="2604">
                  <c:v>1.1236089181150333</c:v>
                </c:pt>
                <c:pt idx="2605">
                  <c:v>1.1362073464519515</c:v>
                </c:pt>
                <c:pt idx="2606">
                  <c:v>1.1351676927671968</c:v>
                </c:pt>
                <c:pt idx="2607">
                  <c:v>1.1354150629076258</c:v>
                </c:pt>
                <c:pt idx="2608">
                  <c:v>1.145185395106286</c:v>
                </c:pt>
                <c:pt idx="2609">
                  <c:v>1.147781226258666</c:v>
                </c:pt>
                <c:pt idx="2610">
                  <c:v>1.1589893687117141</c:v>
                </c:pt>
                <c:pt idx="2611">
                  <c:v>1.1592464500490418</c:v>
                </c:pt>
                <c:pt idx="2612">
                  <c:v>1.1616127019090445</c:v>
                </c:pt>
                <c:pt idx="2613">
                  <c:v>1.1622996081646317</c:v>
                </c:pt>
                <c:pt idx="2614">
                  <c:v>1.150773373561113</c:v>
                </c:pt>
                <c:pt idx="2615">
                  <c:v>1.1573419424621632</c:v>
                </c:pt>
                <c:pt idx="2616">
                  <c:v>1.1573419424621632</c:v>
                </c:pt>
                <c:pt idx="2617">
                  <c:v>1.1605210609665206</c:v>
                </c:pt>
                <c:pt idx="2618">
                  <c:v>1.1699796407857257</c:v>
                </c:pt>
                <c:pt idx="2619">
                  <c:v>1.1711582206671973</c:v>
                </c:pt>
                <c:pt idx="2620">
                  <c:v>1.1807364041954289</c:v>
                </c:pt>
                <c:pt idx="2621">
                  <c:v>1.1803375072029261</c:v>
                </c:pt>
                <c:pt idx="2622">
                  <c:v>1.1776996258688459</c:v>
                </c:pt>
                <c:pt idx="2623">
                  <c:v>1.1666818130359486</c:v>
                </c:pt>
                <c:pt idx="2624">
                  <c:v>1.1558051564049814</c:v>
                </c:pt>
                <c:pt idx="2625">
                  <c:v>1.1701998622151204</c:v>
                </c:pt>
                <c:pt idx="2626">
                  <c:v>1.1723700180468115</c:v>
                </c:pt>
                <c:pt idx="2627">
                  <c:v>1.1680219568226695</c:v>
                </c:pt>
                <c:pt idx="2628">
                  <c:v>1.1825251429360091</c:v>
                </c:pt>
                <c:pt idx="2629">
                  <c:v>1.1896004317517443</c:v>
                </c:pt>
                <c:pt idx="2630">
                  <c:v>1.1932293091715054</c:v>
                </c:pt>
                <c:pt idx="2631">
                  <c:v>1.1892316871520217</c:v>
                </c:pt>
                <c:pt idx="2632">
                  <c:v>1.1863371761002504</c:v>
                </c:pt>
                <c:pt idx="2633">
                  <c:v>1.1732021440869844</c:v>
                </c:pt>
                <c:pt idx="2634">
                  <c:v>1.1833994213652299</c:v>
                </c:pt>
                <c:pt idx="2635">
                  <c:v>1.1658193188223462</c:v>
                </c:pt>
                <c:pt idx="2636">
                  <c:v>1.1566035266613315</c:v>
                </c:pt>
                <c:pt idx="2637">
                  <c:v>1.1545517376305003</c:v>
                </c:pt>
                <c:pt idx="2638">
                  <c:v>1.1625419609716137</c:v>
                </c:pt>
                <c:pt idx="2639">
                  <c:v>1.1654235556333918</c:v>
                </c:pt>
                <c:pt idx="2640">
                  <c:v>1.1569936002554169</c:v>
                </c:pt>
                <c:pt idx="2641">
                  <c:v>1.16638188965722</c:v>
                </c:pt>
                <c:pt idx="2642">
                  <c:v>1.1746457354840782</c:v>
                </c:pt>
                <c:pt idx="2643">
                  <c:v>1.1746457354840782</c:v>
                </c:pt>
                <c:pt idx="2644">
                  <c:v>1.1822118714455565</c:v>
                </c:pt>
                <c:pt idx="2645">
                  <c:v>1.1902967788716021</c:v>
                </c:pt>
                <c:pt idx="2646">
                  <c:v>1.1881978625438663</c:v>
                </c:pt>
                <c:pt idx="2647">
                  <c:v>1.1620240942610494</c:v>
                </c:pt>
                <c:pt idx="2648">
                  <c:v>1.1713789662129321</c:v>
                </c:pt>
                <c:pt idx="2649">
                  <c:v>1.1968597454923193</c:v>
                </c:pt>
                <c:pt idx="2650">
                  <c:v>1.1997879229305923</c:v>
                </c:pt>
                <c:pt idx="2651">
                  <c:v>1.191750430745288</c:v>
                </c:pt>
                <c:pt idx="2652">
                  <c:v>1.1944198543558131</c:v>
                </c:pt>
                <c:pt idx="2653">
                  <c:v>1.1864072378365491</c:v>
                </c:pt>
                <c:pt idx="2654">
                  <c:v>1.19293731731306</c:v>
                </c:pt>
                <c:pt idx="2655">
                  <c:v>1.1724271023388981</c:v>
                </c:pt>
                <c:pt idx="2656">
                  <c:v>1.1782913408603661</c:v>
                </c:pt>
                <c:pt idx="2657">
                  <c:v>1.1530768851241242</c:v>
                </c:pt>
                <c:pt idx="2658">
                  <c:v>1.1553051690474239</c:v>
                </c:pt>
                <c:pt idx="2659">
                  <c:v>1.1184222685660272</c:v>
                </c:pt>
                <c:pt idx="2660">
                  <c:v>1.1017226445311534</c:v>
                </c:pt>
                <c:pt idx="2661">
                  <c:v>1.1139797933333173</c:v>
                </c:pt>
                <c:pt idx="2662">
                  <c:v>1.0974055448218929</c:v>
                </c:pt>
                <c:pt idx="2663">
                  <c:v>1.104903365071201</c:v>
                </c:pt>
                <c:pt idx="2664">
                  <c:v>1.1095845948864269</c:v>
                </c:pt>
                <c:pt idx="2665">
                  <c:v>1.076197155229988</c:v>
                </c:pt>
                <c:pt idx="2666">
                  <c:v>1.1040216487148182</c:v>
                </c:pt>
                <c:pt idx="2667">
                  <c:v>1.1117991939042615</c:v>
                </c:pt>
                <c:pt idx="2668">
                  <c:v>1.1361815764567995</c:v>
                </c:pt>
                <c:pt idx="2669">
                  <c:v>1.0977882711126354</c:v>
                </c:pt>
                <c:pt idx="2670">
                  <c:v>1.0970099920147125</c:v>
                </c:pt>
                <c:pt idx="2671">
                  <c:v>1.0962684430830529</c:v>
                </c:pt>
                <c:pt idx="2672">
                  <c:v>1.0726740728048847</c:v>
                </c:pt>
                <c:pt idx="2673">
                  <c:v>1.0557111760268485</c:v>
                </c:pt>
                <c:pt idx="2674">
                  <c:v>1.0512506830796851</c:v>
                </c:pt>
                <c:pt idx="2675">
                  <c:v>1.0811101710142375</c:v>
                </c:pt>
                <c:pt idx="2676">
                  <c:v>1.0774573624504955</c:v>
                </c:pt>
                <c:pt idx="2677">
                  <c:v>1.0751449155218038</c:v>
                </c:pt>
                <c:pt idx="2678">
                  <c:v>1.0897239351481773</c:v>
                </c:pt>
                <c:pt idx="2679">
                  <c:v>1.0887457379129357</c:v>
                </c:pt>
                <c:pt idx="2680">
                  <c:v>1.1026985227488708</c:v>
                </c:pt>
                <c:pt idx="2681">
                  <c:v>1.0904906626791011</c:v>
                </c:pt>
                <c:pt idx="2682">
                  <c:v>1.0593449208358632</c:v>
                </c:pt>
                <c:pt idx="2683">
                  <c:v>1.083992450677189</c:v>
                </c:pt>
                <c:pt idx="2684">
                  <c:v>1.0753096366492219</c:v>
                </c:pt>
                <c:pt idx="2685">
                  <c:v>1.0904663344406602</c:v>
                </c:pt>
                <c:pt idx="2686">
                  <c:v>1.0904663344406602</c:v>
                </c:pt>
                <c:pt idx="2687">
                  <c:v>1.1019228533354744</c:v>
                </c:pt>
                <c:pt idx="2688">
                  <c:v>1.0826719760660832</c:v>
                </c:pt>
                <c:pt idx="2689">
                  <c:v>1.0897369979371139</c:v>
                </c:pt>
                <c:pt idx="2690">
                  <c:v>1.060809196538278</c:v>
                </c:pt>
                <c:pt idx="2691">
                  <c:v>1.0560369326432684</c:v>
                </c:pt>
                <c:pt idx="2692">
                  <c:v>1.0734770538570175</c:v>
                </c:pt>
                <c:pt idx="2693">
                  <c:v>1.0769010939068102</c:v>
                </c:pt>
                <c:pt idx="2694">
                  <c:v>1.0913577016687992</c:v>
                </c:pt>
                <c:pt idx="2695">
                  <c:v>1.0900478590389837</c:v>
                </c:pt>
                <c:pt idx="2696">
                  <c:v>1.084764778326355</c:v>
                </c:pt>
                <c:pt idx="2697">
                  <c:v>1.1163196472886803</c:v>
                </c:pt>
                <c:pt idx="2698">
                  <c:v>1.1261514686514247</c:v>
                </c:pt>
                <c:pt idx="2699">
                  <c:v>1.1297446450110848</c:v>
                </c:pt>
                <c:pt idx="2700">
                  <c:v>1.1319450513655855</c:v>
                </c:pt>
                <c:pt idx="2701">
                  <c:v>1.1250368346311799</c:v>
                </c:pt>
                <c:pt idx="2702">
                  <c:v>1.1236496326150198</c:v>
                </c:pt>
                <c:pt idx="2703">
                  <c:v>1.129910499751164</c:v>
                </c:pt>
                <c:pt idx="2704">
                  <c:v>1.1307132304553891</c:v>
                </c:pt>
                <c:pt idx="2705">
                  <c:v>1.1273430558432949</c:v>
                </c:pt>
                <c:pt idx="2706">
                  <c:v>1.1407398074332489</c:v>
                </c:pt>
                <c:pt idx="2707">
                  <c:v>1.1380959621768045</c:v>
                </c:pt>
                <c:pt idx="2708">
                  <c:v>1.1343823015736096</c:v>
                </c:pt>
                <c:pt idx="2709">
                  <c:v>1.1351150931387075</c:v>
                </c:pt>
                <c:pt idx="2710">
                  <c:v>1.1555040673703285</c:v>
                </c:pt>
                <c:pt idx="2711">
                  <c:v>1.151788665980888</c:v>
                </c:pt>
                <c:pt idx="2712">
                  <c:v>1.1613376590084676</c:v>
                </c:pt>
                <c:pt idx="2713">
                  <c:v>1.1591540627185983</c:v>
                </c:pt>
                <c:pt idx="2714">
                  <c:v>1.154007820336868</c:v>
                </c:pt>
                <c:pt idx="2715">
                  <c:v>1.1614612636329131</c:v>
                </c:pt>
                <c:pt idx="2716">
                  <c:v>1.1501470532122793</c:v>
                </c:pt>
                <c:pt idx="2717">
                  <c:v>1.1409622467766591</c:v>
                </c:pt>
                <c:pt idx="2718">
                  <c:v>1.1342078725821731</c:v>
                </c:pt>
                <c:pt idx="2719">
                  <c:v>1.1296403929725767</c:v>
                </c:pt>
                <c:pt idx="2720">
                  <c:v>1.0931602495127235</c:v>
                </c:pt>
                <c:pt idx="2721">
                  <c:v>1.096579762761517</c:v>
                </c:pt>
                <c:pt idx="2722">
                  <c:v>1.1068495536802849</c:v>
                </c:pt>
                <c:pt idx="2723">
                  <c:v>1.0985161547097917</c:v>
                </c:pt>
                <c:pt idx="2724">
                  <c:v>1.0989413692874122</c:v>
                </c:pt>
                <c:pt idx="2725">
                  <c:v>1.1166316820345559</c:v>
                </c:pt>
                <c:pt idx="2726">
                  <c:v>1.1200683296827298</c:v>
                </c:pt>
                <c:pt idx="2727">
                  <c:v>1.112827985019923</c:v>
                </c:pt>
                <c:pt idx="2728">
                  <c:v>1.1328371750290804</c:v>
                </c:pt>
                <c:pt idx="2729">
                  <c:v>1.0947673937445312</c:v>
                </c:pt>
                <c:pt idx="2730">
                  <c:v>1.0904248694460725</c:v>
                </c:pt>
                <c:pt idx="2731">
                  <c:v>1.0865325134366406</c:v>
                </c:pt>
                <c:pt idx="2732">
                  <c:v>1.1024459727946077</c:v>
                </c:pt>
                <c:pt idx="2733">
                  <c:v>1.068201456771215</c:v>
                </c:pt>
                <c:pt idx="2734">
                  <c:v>1.0633438539416951</c:v>
                </c:pt>
                <c:pt idx="2735">
                  <c:v>1.0446047362559427</c:v>
                </c:pt>
                <c:pt idx="2736">
                  <c:v>1.0341736494490323</c:v>
                </c:pt>
                <c:pt idx="2737">
                  <c:v>1.066470524440003</c:v>
                </c:pt>
                <c:pt idx="2738">
                  <c:v>1.0602739562210031</c:v>
                </c:pt>
                <c:pt idx="2739">
                  <c:v>1.0385392705626184</c:v>
                </c:pt>
                <c:pt idx="2740">
                  <c:v>1.0434269221454935</c:v>
                </c:pt>
                <c:pt idx="2741">
                  <c:v>1.0199513993552989</c:v>
                </c:pt>
                <c:pt idx="2742">
                  <c:v>1.0233373169982227</c:v>
                </c:pt>
                <c:pt idx="2743">
                  <c:v>1.0051603019645943</c:v>
                </c:pt>
                <c:pt idx="2744">
                  <c:v>1.0051603019645943</c:v>
                </c:pt>
                <c:pt idx="2745">
                  <c:v>1.0213671058123805</c:v>
                </c:pt>
                <c:pt idx="2746">
                  <c:v>0.98649841276963701</c:v>
                </c:pt>
                <c:pt idx="2747">
                  <c:v>1.0074247303474622</c:v>
                </c:pt>
                <c:pt idx="2748">
                  <c:v>1.0418750353994917</c:v>
                </c:pt>
                <c:pt idx="2749">
                  <c:v>1.0368791699906481</c:v>
                </c:pt>
                <c:pt idx="2750">
                  <c:v>1.0459842637317682</c:v>
                </c:pt>
                <c:pt idx="2751">
                  <c:v>1.0340720737036664</c:v>
                </c:pt>
                <c:pt idx="2752">
                  <c:v>1.0268707839471984</c:v>
                </c:pt>
                <c:pt idx="2753">
                  <c:v>1.0443647273033432</c:v>
                </c:pt>
                <c:pt idx="2754">
                  <c:v>1.0662130723716072</c:v>
                </c:pt>
                <c:pt idx="2755">
                  <c:v>1.0731392520632637</c:v>
                </c:pt>
                <c:pt idx="2756">
                  <c:v>1.0829518657524604</c:v>
                </c:pt>
                <c:pt idx="2757">
                  <c:v>1.043841522602871</c:v>
                </c:pt>
                <c:pt idx="2758">
                  <c:v>1.0565878312488537</c:v>
                </c:pt>
                <c:pt idx="2759">
                  <c:v>1.0642009136217601</c:v>
                </c:pt>
                <c:pt idx="2760">
                  <c:v>1.053999421811612</c:v>
                </c:pt>
                <c:pt idx="2761">
                  <c:v>1.034583872211521</c:v>
                </c:pt>
                <c:pt idx="2762">
                  <c:v>1.0354912144399606</c:v>
                </c:pt>
                <c:pt idx="2763">
                  <c:v>1.0306884815149362</c:v>
                </c:pt>
                <c:pt idx="2764">
                  <c:v>1.0322737250186149</c:v>
                </c:pt>
                <c:pt idx="2765">
                  <c:v>1.0598200168439418</c:v>
                </c:pt>
                <c:pt idx="2766">
                  <c:v>1.0712501787211255</c:v>
                </c:pt>
                <c:pt idx="2767">
                  <c:v>1.0712501787211255</c:v>
                </c:pt>
                <c:pt idx="2768">
                  <c:v>1.0770724896354016</c:v>
                </c:pt>
                <c:pt idx="2769">
                  <c:v>1.0561124153213985</c:v>
                </c:pt>
                <c:pt idx="2770">
                  <c:v>1.0502895178990856</c:v>
                </c:pt>
                <c:pt idx="2771">
                  <c:v>1.0381632582742517</c:v>
                </c:pt>
                <c:pt idx="2772">
                  <c:v>1.0381632582742517</c:v>
                </c:pt>
                <c:pt idx="2773">
                  <c:v>1.0134517661005307</c:v>
                </c:pt>
                <c:pt idx="2774">
                  <c:v>1.0135673005024779</c:v>
                </c:pt>
                <c:pt idx="2775">
                  <c:v>0.98431224008934393</c:v>
                </c:pt>
                <c:pt idx="2776">
                  <c:v>0.98587364447541181</c:v>
                </c:pt>
                <c:pt idx="2777">
                  <c:v>0.96827417487475431</c:v>
                </c:pt>
                <c:pt idx="2778">
                  <c:v>0.97801739828850043</c:v>
                </c:pt>
                <c:pt idx="2779">
                  <c:v>0.99197773379083043</c:v>
                </c:pt>
                <c:pt idx="2780">
                  <c:v>0.97298545155311034</c:v>
                </c:pt>
                <c:pt idx="2781">
                  <c:v>0.98244859005995722</c:v>
                </c:pt>
                <c:pt idx="2782">
                  <c:v>0.9520314101845736</c:v>
                </c:pt>
                <c:pt idx="2783">
                  <c:v>0.94744849088530925</c:v>
                </c:pt>
                <c:pt idx="2784">
                  <c:v>0.9152173962136827</c:v>
                </c:pt>
                <c:pt idx="2785">
                  <c:v>0.9097573026552338</c:v>
                </c:pt>
                <c:pt idx="2786">
                  <c:v>0.9097573026552338</c:v>
                </c:pt>
                <c:pt idx="2787">
                  <c:v>0.88897560319256941</c:v>
                </c:pt>
                <c:pt idx="2788">
                  <c:v>0.90442119095693319</c:v>
                </c:pt>
                <c:pt idx="2789">
                  <c:v>0.92685508495035451</c:v>
                </c:pt>
                <c:pt idx="2790">
                  <c:v>0.90848588929962593</c:v>
                </c:pt>
                <c:pt idx="2791">
                  <c:v>0.9247526498071843</c:v>
                </c:pt>
                <c:pt idx="2792">
                  <c:v>0.93443348686544692</c:v>
                </c:pt>
                <c:pt idx="2793">
                  <c:v>0.93457316396982681</c:v>
                </c:pt>
                <c:pt idx="2794">
                  <c:v>0.94416743483906729</c:v>
                </c:pt>
                <c:pt idx="2795">
                  <c:v>0.95270095952455203</c:v>
                </c:pt>
                <c:pt idx="2796">
                  <c:v>0.94510246179216062</c:v>
                </c:pt>
                <c:pt idx="2797">
                  <c:v>0.91098859958987899</c:v>
                </c:pt>
                <c:pt idx="2798">
                  <c:v>0.90560493221108396</c:v>
                </c:pt>
                <c:pt idx="2799">
                  <c:v>0.91997005723814529</c:v>
                </c:pt>
                <c:pt idx="2800">
                  <c:v>0.91136603984235309</c:v>
                </c:pt>
                <c:pt idx="2801">
                  <c:v>0.91423593445008522</c:v>
                </c:pt>
                <c:pt idx="2802">
                  <c:v>0.9246895110483131</c:v>
                </c:pt>
                <c:pt idx="2803">
                  <c:v>0.93800752276044808</c:v>
                </c:pt>
                <c:pt idx="2804">
                  <c:v>0.93261205672696434</c:v>
                </c:pt>
                <c:pt idx="2805">
                  <c:v>0.93096256869532912</c:v>
                </c:pt>
                <c:pt idx="2806">
                  <c:v>0.93096256869532912</c:v>
                </c:pt>
                <c:pt idx="2807">
                  <c:v>0.93627602787707009</c:v>
                </c:pt>
                <c:pt idx="2808">
                  <c:v>0.94675853771600005</c:v>
                </c:pt>
                <c:pt idx="2809">
                  <c:v>0.92602220897114573</c:v>
                </c:pt>
                <c:pt idx="2810">
                  <c:v>0.93333906215940954</c:v>
                </c:pt>
                <c:pt idx="2811">
                  <c:v>0.95302608840053171</c:v>
                </c:pt>
                <c:pt idx="2812">
                  <c:v>0.95693485970843739</c:v>
                </c:pt>
                <c:pt idx="2813">
                  <c:v>0.95526001576799469</c:v>
                </c:pt>
                <c:pt idx="2814">
                  <c:v>0.93797293508289592</c:v>
                </c:pt>
                <c:pt idx="2815">
                  <c:v>0.90108387209288832</c:v>
                </c:pt>
                <c:pt idx="2816">
                  <c:v>0.90177227530130921</c:v>
                </c:pt>
                <c:pt idx="2817">
                  <c:v>0.90103096048213116</c:v>
                </c:pt>
                <c:pt idx="2818">
                  <c:v>0.91196753594756907</c:v>
                </c:pt>
                <c:pt idx="2819">
                  <c:v>0.8874322372685477</c:v>
                </c:pt>
                <c:pt idx="2820">
                  <c:v>0.87524527888148107</c:v>
                </c:pt>
                <c:pt idx="2821">
                  <c:v>0.85518251517794497</c:v>
                </c:pt>
                <c:pt idx="2822">
                  <c:v>0.89716022168026099</c:v>
                </c:pt>
                <c:pt idx="2823">
                  <c:v>0.88226119692977834</c:v>
                </c:pt>
                <c:pt idx="2824">
                  <c:v>0.88820612537308918</c:v>
                </c:pt>
                <c:pt idx="2825">
                  <c:v>0.86102516218406477</c:v>
                </c:pt>
                <c:pt idx="2826">
                  <c:v>0.84695597367183639</c:v>
                </c:pt>
                <c:pt idx="2827">
                  <c:v>0.89119588373878944</c:v>
                </c:pt>
                <c:pt idx="2828">
                  <c:v>0.86382373933148204</c:v>
                </c:pt>
                <c:pt idx="2829">
                  <c:v>0.88251887405927198</c:v>
                </c:pt>
                <c:pt idx="2830">
                  <c:v>0.88251887405927198</c:v>
                </c:pt>
                <c:pt idx="2831">
                  <c:v>0.90887581372511617</c:v>
                </c:pt>
                <c:pt idx="2832">
                  <c:v>0.90933380780471373</c:v>
                </c:pt>
                <c:pt idx="2833">
                  <c:v>0.90162504603584848</c:v>
                </c:pt>
                <c:pt idx="2834">
                  <c:v>0.89358386966180858</c:v>
                </c:pt>
                <c:pt idx="2835">
                  <c:v>0.88292956206754214</c:v>
                </c:pt>
                <c:pt idx="2836">
                  <c:v>0.88542939170251889</c:v>
                </c:pt>
                <c:pt idx="2837">
                  <c:v>0.92523005977043771</c:v>
                </c:pt>
                <c:pt idx="2838">
                  <c:v>0.92653720170832776</c:v>
                </c:pt>
                <c:pt idx="2839">
                  <c:v>0.92826419068948562</c:v>
                </c:pt>
                <c:pt idx="2840">
                  <c:v>0.92189399719272558</c:v>
                </c:pt>
                <c:pt idx="2841">
                  <c:v>0.92887062625510941</c:v>
                </c:pt>
                <c:pt idx="2842">
                  <c:v>0.92459442568881833</c:v>
                </c:pt>
                <c:pt idx="2843">
                  <c:v>0.911140213332991</c:v>
                </c:pt>
                <c:pt idx="2844">
                  <c:v>0.91957862511355237</c:v>
                </c:pt>
                <c:pt idx="2845">
                  <c:v>0.89686553168441696</c:v>
                </c:pt>
                <c:pt idx="2846">
                  <c:v>0.89533622707923111</c:v>
                </c:pt>
                <c:pt idx="2847">
                  <c:v>0.90351628201814549</c:v>
                </c:pt>
                <c:pt idx="2848">
                  <c:v>0.93177259077813468</c:v>
                </c:pt>
                <c:pt idx="2849">
                  <c:v>0.93484671082898041</c:v>
                </c:pt>
                <c:pt idx="2850">
                  <c:v>0.95308945370888765</c:v>
                </c:pt>
                <c:pt idx="2851">
                  <c:v>0.94925712405488583</c:v>
                </c:pt>
                <c:pt idx="2852">
                  <c:v>0.94172618316687617</c:v>
                </c:pt>
                <c:pt idx="2853">
                  <c:v>0.94517684417386438</c:v>
                </c:pt>
                <c:pt idx="2854">
                  <c:v>0.95792104428540104</c:v>
                </c:pt>
                <c:pt idx="2855">
                  <c:v>0.96653978261066376</c:v>
                </c:pt>
                <c:pt idx="2856">
                  <c:v>0.96308195714010425</c:v>
                </c:pt>
                <c:pt idx="2857">
                  <c:v>0.95851585862674182</c:v>
                </c:pt>
                <c:pt idx="2858">
                  <c:v>0.95150035291928892</c:v>
                </c:pt>
                <c:pt idx="2859">
                  <c:v>0.96720432435203574</c:v>
                </c:pt>
                <c:pt idx="2860">
                  <c:v>0.97703551059237115</c:v>
                </c:pt>
                <c:pt idx="2861">
                  <c:v>0.97235081358177833</c:v>
                </c:pt>
                <c:pt idx="2862">
                  <c:v>0.9825161960947203</c:v>
                </c:pt>
                <c:pt idx="2863">
                  <c:v>0.96304184891023148</c:v>
                </c:pt>
                <c:pt idx="2864">
                  <c:v>0.96128088028983516</c:v>
                </c:pt>
                <c:pt idx="2865">
                  <c:v>0.95273807332533567</c:v>
                </c:pt>
                <c:pt idx="2866">
                  <c:v>0.96348618461210733</c:v>
                </c:pt>
                <c:pt idx="2867">
                  <c:v>0.97241005487917065</c:v>
                </c:pt>
                <c:pt idx="2868">
                  <c:v>0.97884919558831929</c:v>
                </c:pt>
                <c:pt idx="2869">
                  <c:v>0.98310495716119461</c:v>
                </c:pt>
                <c:pt idx="2870">
                  <c:v>0.98499030596409498</c:v>
                </c:pt>
                <c:pt idx="2871">
                  <c:v>0.98452081876984887</c:v>
                </c:pt>
                <c:pt idx="2872">
                  <c:v>0.97106928809783077</c:v>
                </c:pt>
                <c:pt idx="2873">
                  <c:v>0.95850561725076289</c:v>
                </c:pt>
                <c:pt idx="2874">
                  <c:v>0.96788326770976862</c:v>
                </c:pt>
                <c:pt idx="2875">
                  <c:v>0.94964625146928194</c:v>
                </c:pt>
                <c:pt idx="2876">
                  <c:v>0.94964625146928194</c:v>
                </c:pt>
                <c:pt idx="2877">
                  <c:v>0.96167220475015114</c:v>
                </c:pt>
                <c:pt idx="2878">
                  <c:v>0.97165775445729441</c:v>
                </c:pt>
                <c:pt idx="2879">
                  <c:v>0.98163597612325437</c:v>
                </c:pt>
                <c:pt idx="2880">
                  <c:v>0.98075415899494256</c:v>
                </c:pt>
                <c:pt idx="2881">
                  <c:v>0.96443957479298337</c:v>
                </c:pt>
                <c:pt idx="2882">
                  <c:v>0.95330590495804202</c:v>
                </c:pt>
                <c:pt idx="2883">
                  <c:v>0.95576354181400702</c:v>
                </c:pt>
                <c:pt idx="2884">
                  <c:v>0.98035550715971165</c:v>
                </c:pt>
                <c:pt idx="2885">
                  <c:v>0.94434751819439533</c:v>
                </c:pt>
                <c:pt idx="2886">
                  <c:v>0.94958512388678051</c:v>
                </c:pt>
                <c:pt idx="2887">
                  <c:v>0.95486898867258951</c:v>
                </c:pt>
                <c:pt idx="2888">
                  <c:v>0.93690931217219264</c:v>
                </c:pt>
                <c:pt idx="2889">
                  <c:v>0.94864349151655059</c:v>
                </c:pt>
                <c:pt idx="2890">
                  <c:v>0.96623696347621246</c:v>
                </c:pt>
                <c:pt idx="2891">
                  <c:v>0.96496990313752062</c:v>
                </c:pt>
                <c:pt idx="2892">
                  <c:v>0.95640619492140266</c:v>
                </c:pt>
                <c:pt idx="2893">
                  <c:v>0.94224286505433752</c:v>
                </c:pt>
                <c:pt idx="2894">
                  <c:v>0.94943057178792856</c:v>
                </c:pt>
                <c:pt idx="2895">
                  <c:v>0.92733357774016856</c:v>
                </c:pt>
                <c:pt idx="2896">
                  <c:v>0.9290128944548034</c:v>
                </c:pt>
                <c:pt idx="2897">
                  <c:v>0.92160398654797193</c:v>
                </c:pt>
                <c:pt idx="2898">
                  <c:v>0.92789281272968271</c:v>
                </c:pt>
                <c:pt idx="2899">
                  <c:v>0.89509327851548248</c:v>
                </c:pt>
                <c:pt idx="2900">
                  <c:v>0.88932564970090922</c:v>
                </c:pt>
                <c:pt idx="2901">
                  <c:v>0.88948091661542705</c:v>
                </c:pt>
                <c:pt idx="2902">
                  <c:v>0.89350291484353506</c:v>
                </c:pt>
                <c:pt idx="2903">
                  <c:v>0.8749012670251366</c:v>
                </c:pt>
                <c:pt idx="2904">
                  <c:v>0.87600400807026491</c:v>
                </c:pt>
                <c:pt idx="2905">
                  <c:v>0.87600400807026491</c:v>
                </c:pt>
                <c:pt idx="2906">
                  <c:v>0.86515370706100891</c:v>
                </c:pt>
                <c:pt idx="2907">
                  <c:v>0.87714786108892728</c:v>
                </c:pt>
                <c:pt idx="2908">
                  <c:v>0.85470995124616744</c:v>
                </c:pt>
                <c:pt idx="2909">
                  <c:v>0.85932190845978484</c:v>
                </c:pt>
                <c:pt idx="2910">
                  <c:v>0.85804992903676991</c:v>
                </c:pt>
                <c:pt idx="2911">
                  <c:v>0.84627782957183006</c:v>
                </c:pt>
                <c:pt idx="2912">
                  <c:v>0.83456488743200996</c:v>
                </c:pt>
                <c:pt idx="2913">
                  <c:v>0.86035030794375233</c:v>
                </c:pt>
                <c:pt idx="2914">
                  <c:v>0.87739998794958995</c:v>
                </c:pt>
                <c:pt idx="2915">
                  <c:v>0.88026788308321657</c:v>
                </c:pt>
                <c:pt idx="2916">
                  <c:v>0.87870181915321821</c:v>
                </c:pt>
                <c:pt idx="2917">
                  <c:v>0.89239863812306197</c:v>
                </c:pt>
                <c:pt idx="2918">
                  <c:v>0.89935994569867239</c:v>
                </c:pt>
                <c:pt idx="2919">
                  <c:v>0.87024658058700655</c:v>
                </c:pt>
                <c:pt idx="2920">
                  <c:v>0.87937103681464568</c:v>
                </c:pt>
                <c:pt idx="2921">
                  <c:v>0.8568097397579082</c:v>
                </c:pt>
                <c:pt idx="2922">
                  <c:v>0.87831573584566835</c:v>
                </c:pt>
                <c:pt idx="2923">
                  <c:v>0.89317165359598849</c:v>
                </c:pt>
                <c:pt idx="2924">
                  <c:v>0.87681521771786475</c:v>
                </c:pt>
                <c:pt idx="2925">
                  <c:v>0.86982374231240267</c:v>
                </c:pt>
                <c:pt idx="2926">
                  <c:v>0.86295611746102441</c:v>
                </c:pt>
                <c:pt idx="2927">
                  <c:v>0.88957701577441273</c:v>
                </c:pt>
                <c:pt idx="2928">
                  <c:v>0.89504942153822931</c:v>
                </c:pt>
                <c:pt idx="2929">
                  <c:v>0.87076159284537713</c:v>
                </c:pt>
                <c:pt idx="2930">
                  <c:v>0.89286070256480354</c:v>
                </c:pt>
                <c:pt idx="2931">
                  <c:v>0.90242179610811468</c:v>
                </c:pt>
                <c:pt idx="2932">
                  <c:v>0.88559463034621322</c:v>
                </c:pt>
                <c:pt idx="2933">
                  <c:v>0.88527503729657042</c:v>
                </c:pt>
                <c:pt idx="2934">
                  <c:v>0.88691718383109552</c:v>
                </c:pt>
                <c:pt idx="2935">
                  <c:v>0.88842070496745618</c:v>
                </c:pt>
                <c:pt idx="2936">
                  <c:v>0.87246473651188172</c:v>
                </c:pt>
                <c:pt idx="2937">
                  <c:v>0.86543642374370144</c:v>
                </c:pt>
                <c:pt idx="2938">
                  <c:v>0.86803270720430181</c:v>
                </c:pt>
                <c:pt idx="2939">
                  <c:v>0.87279258626710243</c:v>
                </c:pt>
                <c:pt idx="2940">
                  <c:v>0.88493062804087008</c:v>
                </c:pt>
                <c:pt idx="2941">
                  <c:v>0.8620540067516439</c:v>
                </c:pt>
                <c:pt idx="2942">
                  <c:v>0.86505801158347662</c:v>
                </c:pt>
                <c:pt idx="2943">
                  <c:v>0.87100838769299993</c:v>
                </c:pt>
                <c:pt idx="2944">
                  <c:v>0.88526461892162045</c:v>
                </c:pt>
                <c:pt idx="2945">
                  <c:v>0.87466545980700316</c:v>
                </c:pt>
                <c:pt idx="2946">
                  <c:v>0.87466545980700316</c:v>
                </c:pt>
                <c:pt idx="2947">
                  <c:v>0.86594578542312706</c:v>
                </c:pt>
                <c:pt idx="2948">
                  <c:v>0.86150780475002875</c:v>
                </c:pt>
                <c:pt idx="2949">
                  <c:v>0.83273066181929245</c:v>
                </c:pt>
                <c:pt idx="2950">
                  <c:v>0.83786766386763711</c:v>
                </c:pt>
                <c:pt idx="2951">
                  <c:v>0.85594478682659703</c:v>
                </c:pt>
                <c:pt idx="2952">
                  <c:v>0.82281975673407115</c:v>
                </c:pt>
                <c:pt idx="2953">
                  <c:v>0.83063053225691219</c:v>
                </c:pt>
                <c:pt idx="2954">
                  <c:v>0.84105948469734537</c:v>
                </c:pt>
                <c:pt idx="2955">
                  <c:v>0.84895595118966205</c:v>
                </c:pt>
                <c:pt idx="2956">
                  <c:v>0.79408209488693171</c:v>
                </c:pt>
                <c:pt idx="2957">
                  <c:v>0.80898863485959027</c:v>
                </c:pt>
                <c:pt idx="2958">
                  <c:v>0.76637877717170033</c:v>
                </c:pt>
                <c:pt idx="2959">
                  <c:v>0.80092115162266952</c:v>
                </c:pt>
                <c:pt idx="2960">
                  <c:v>0.85362896619616813</c:v>
                </c:pt>
                <c:pt idx="2961">
                  <c:v>0.82401602878204105</c:v>
                </c:pt>
                <c:pt idx="2962">
                  <c:v>0.81193691392291956</c:v>
                </c:pt>
                <c:pt idx="2963">
                  <c:v>0.80664991855305734</c:v>
                </c:pt>
                <c:pt idx="2964">
                  <c:v>0.82706809603369524</c:v>
                </c:pt>
                <c:pt idx="2965">
                  <c:v>0.82813977913350156</c:v>
                </c:pt>
                <c:pt idx="2966">
                  <c:v>0.74436089088487889</c:v>
                </c:pt>
                <c:pt idx="2967">
                  <c:v>0.7969971553414249</c:v>
                </c:pt>
                <c:pt idx="2968">
                  <c:v>0.78851042698754181</c:v>
                </c:pt>
                <c:pt idx="2969">
                  <c:v>0.75257582278119584</c:v>
                </c:pt>
                <c:pt idx="2970">
                  <c:v>0.74191371802708606</c:v>
                </c:pt>
                <c:pt idx="2971">
                  <c:v>0.701725086249539</c:v>
                </c:pt>
                <c:pt idx="2972">
                  <c:v>0.66519802416871154</c:v>
                </c:pt>
                <c:pt idx="2973">
                  <c:v>0.66924341068866267</c:v>
                </c:pt>
                <c:pt idx="2974">
                  <c:v>0.62464459027445429</c:v>
                </c:pt>
                <c:pt idx="2975">
                  <c:v>0.61797544346198574</c:v>
                </c:pt>
                <c:pt idx="2976">
                  <c:v>0.6895440340734259</c:v>
                </c:pt>
                <c:pt idx="2977">
                  <c:v>0.69390480115337416</c:v>
                </c:pt>
                <c:pt idx="2978">
                  <c:v>0.63183503021390941</c:v>
                </c:pt>
                <c:pt idx="2979">
                  <c:v>0.65583716623716781</c:v>
                </c:pt>
                <c:pt idx="2980">
                  <c:v>0.65257844019809996</c:v>
                </c:pt>
                <c:pt idx="2981">
                  <c:v>0.68005774563664978</c:v>
                </c:pt>
                <c:pt idx="2982">
                  <c:v>0.65037502793511348</c:v>
                </c:pt>
                <c:pt idx="2983">
                  <c:v>0.60755435660367951</c:v>
                </c:pt>
                <c:pt idx="2984">
                  <c:v>0.61152789574051603</c:v>
                </c:pt>
                <c:pt idx="2985">
                  <c:v>0.59619846978889568</c:v>
                </c:pt>
                <c:pt idx="2986">
                  <c:v>0.5781888742266913</c:v>
                </c:pt>
                <c:pt idx="2987">
                  <c:v>0.64459744329666513</c:v>
                </c:pt>
                <c:pt idx="2988">
                  <c:v>0.63932020130195222</c:v>
                </c:pt>
                <c:pt idx="2989">
                  <c:v>0.65951764682348746</c:v>
                </c:pt>
                <c:pt idx="2990">
                  <c:v>0.67148967932184134</c:v>
                </c:pt>
                <c:pt idx="2991">
                  <c:v>0.6664777542613306</c:v>
                </c:pt>
                <c:pt idx="2992">
                  <c:v>0.68646622438954008</c:v>
                </c:pt>
                <c:pt idx="2993">
                  <c:v>0.64812186715837727</c:v>
                </c:pt>
                <c:pt idx="2994">
                  <c:v>0.61641711003480026</c:v>
                </c:pt>
                <c:pt idx="2995">
                  <c:v>0.63717763038696507</c:v>
                </c:pt>
                <c:pt idx="2996">
                  <c:v>0.6273435593500889</c:v>
                </c:pt>
                <c:pt idx="2997">
                  <c:v>0.61352327844298538</c:v>
                </c:pt>
                <c:pt idx="2998">
                  <c:v>0.57747471276009965</c:v>
                </c:pt>
                <c:pt idx="2999">
                  <c:v>0.61930993904973386</c:v>
                </c:pt>
                <c:pt idx="3000">
                  <c:v>0.59069145465896311</c:v>
                </c:pt>
                <c:pt idx="3001">
                  <c:v>0.57234574368480917</c:v>
                </c:pt>
                <c:pt idx="3002">
                  <c:v>0.57226157475410577</c:v>
                </c:pt>
                <c:pt idx="3003">
                  <c:v>0.53270983425194451</c:v>
                </c:pt>
                <c:pt idx="3004">
                  <c:v>0.4894348131599412</c:v>
                </c:pt>
                <c:pt idx="3005">
                  <c:v>0.52202015516924449</c:v>
                </c:pt>
                <c:pt idx="3006">
                  <c:v>0.56199337922022774</c:v>
                </c:pt>
                <c:pt idx="3007">
                  <c:v>0.55696274554219882</c:v>
                </c:pt>
                <c:pt idx="3008">
                  <c:v>0.57383077013837969</c:v>
                </c:pt>
                <c:pt idx="3009">
                  <c:v>0.57383077013837969</c:v>
                </c:pt>
                <c:pt idx="3010">
                  <c:v>0.57718468844236948</c:v>
                </c:pt>
                <c:pt idx="3011">
                  <c:v>0.51705954783755137</c:v>
                </c:pt>
                <c:pt idx="3012">
                  <c:v>0.53657316379975062</c:v>
                </c:pt>
                <c:pt idx="3013">
                  <c:v>0.54956405839964539</c:v>
                </c:pt>
                <c:pt idx="3014">
                  <c:v>0.5299176000285637</c:v>
                </c:pt>
                <c:pt idx="3015">
                  <c:v>0.55413549787704564</c:v>
                </c:pt>
                <c:pt idx="3016">
                  <c:v>0.57813644558554034</c:v>
                </c:pt>
                <c:pt idx="3017">
                  <c:v>0.56198409424525875</c:v>
                </c:pt>
                <c:pt idx="3018">
                  <c:v>0.56952799019737521</c:v>
                </c:pt>
                <c:pt idx="3019">
                  <c:v>0.55033148359627637</c:v>
                </c:pt>
                <c:pt idx="3020">
                  <c:v>0.55222330492851124</c:v>
                </c:pt>
                <c:pt idx="3021">
                  <c:v>0.54301451774785914</c:v>
                </c:pt>
                <c:pt idx="3022">
                  <c:v>0.56373259516878316</c:v>
                </c:pt>
                <c:pt idx="3023">
                  <c:v>0.55211087121150693</c:v>
                </c:pt>
                <c:pt idx="3024">
                  <c:v>0.5357662041981287</c:v>
                </c:pt>
                <c:pt idx="3025">
                  <c:v>0.53970623517681826</c:v>
                </c:pt>
                <c:pt idx="3026">
                  <c:v>0.53036955224717741</c:v>
                </c:pt>
                <c:pt idx="3027">
                  <c:v>0.52588541957302171</c:v>
                </c:pt>
                <c:pt idx="3028">
                  <c:v>0.53004905573499206</c:v>
                </c:pt>
                <c:pt idx="3029">
                  <c:v>0.53004905573499206</c:v>
                </c:pt>
                <c:pt idx="3030">
                  <c:v>0.53116348853181361</c:v>
                </c:pt>
                <c:pt idx="3031">
                  <c:v>0.52731807725839097</c:v>
                </c:pt>
                <c:pt idx="3032">
                  <c:v>0.54042891649717739</c:v>
                </c:pt>
                <c:pt idx="3033">
                  <c:v>0.55443071796746879</c:v>
                </c:pt>
                <c:pt idx="3034">
                  <c:v>0.55443071796746879</c:v>
                </c:pt>
                <c:pt idx="3035">
                  <c:v>0.5790343820467666</c:v>
                </c:pt>
                <c:pt idx="3036">
                  <c:v>0.57852853852790409</c:v>
                </c:pt>
                <c:pt idx="3037">
                  <c:v>0.58334209155033834</c:v>
                </c:pt>
                <c:pt idx="3038">
                  <c:v>0.56556295942782486</c:v>
                </c:pt>
                <c:pt idx="3039">
                  <c:v>0.56534532600743936</c:v>
                </c:pt>
                <c:pt idx="3040">
                  <c:v>0.55177233203409037</c:v>
                </c:pt>
                <c:pt idx="3041">
                  <c:v>0.5355862693795953</c:v>
                </c:pt>
                <c:pt idx="3042">
                  <c:v>0.53641010877291795</c:v>
                </c:pt>
                <c:pt idx="3043">
                  <c:v>0.51554156383363114</c:v>
                </c:pt>
                <c:pt idx="3044">
                  <c:v>0.51621565682778714</c:v>
                </c:pt>
                <c:pt idx="3045">
                  <c:v>0.52382869031064583</c:v>
                </c:pt>
                <c:pt idx="3046">
                  <c:v>0.52382869031064583</c:v>
                </c:pt>
                <c:pt idx="3047">
                  <c:v>0.49752866204767865</c:v>
                </c:pt>
                <c:pt idx="3048">
                  <c:v>0.52598848194761805</c:v>
                </c:pt>
                <c:pt idx="3049">
                  <c:v>0.52028477837782483</c:v>
                </c:pt>
                <c:pt idx="3050">
                  <c:v>0.52449381101502568</c:v>
                </c:pt>
                <c:pt idx="3051">
                  <c:v>0.52847383994367136</c:v>
                </c:pt>
                <c:pt idx="3052">
                  <c:v>0.52971736987592366</c:v>
                </c:pt>
                <c:pt idx="3053">
                  <c:v>0.5526391192347333</c:v>
                </c:pt>
                <c:pt idx="3054">
                  <c:v>0.53961682614888107</c:v>
                </c:pt>
                <c:pt idx="3055">
                  <c:v>0.52841590134995275</c:v>
                </c:pt>
                <c:pt idx="3056">
                  <c:v>0.52336662815169199</c:v>
                </c:pt>
                <c:pt idx="3057">
                  <c:v>0.53639994730412244</c:v>
                </c:pt>
                <c:pt idx="3058">
                  <c:v>0.53531500398832599</c:v>
                </c:pt>
                <c:pt idx="3059">
                  <c:v>0.54310580995223112</c:v>
                </c:pt>
                <c:pt idx="3060">
                  <c:v>0.56092415964582953</c:v>
                </c:pt>
                <c:pt idx="3061">
                  <c:v>0.56310747510869885</c:v>
                </c:pt>
                <c:pt idx="3062">
                  <c:v>0.52841066920098845</c:v>
                </c:pt>
                <c:pt idx="3063">
                  <c:v>0.52987027714759649</c:v>
                </c:pt>
                <c:pt idx="3064">
                  <c:v>0.52834075352278476</c:v>
                </c:pt>
                <c:pt idx="3065">
                  <c:v>0.52872941584337074</c:v>
                </c:pt>
                <c:pt idx="3066">
                  <c:v>0.52872941584337074</c:v>
                </c:pt>
                <c:pt idx="3067">
                  <c:v>0.4970143039465858</c:v>
                </c:pt>
                <c:pt idx="3068">
                  <c:v>0.49928956444826639</c:v>
                </c:pt>
                <c:pt idx="3069">
                  <c:v>0.49804703111131615</c:v>
                </c:pt>
                <c:pt idx="3070">
                  <c:v>0.48961712883432029</c:v>
                </c:pt>
                <c:pt idx="3071">
                  <c:v>0.47290353218551789</c:v>
                </c:pt>
                <c:pt idx="3072">
                  <c:v>0.49276302312424702</c:v>
                </c:pt>
                <c:pt idx="3073">
                  <c:v>0.49270200214760768</c:v>
                </c:pt>
                <c:pt idx="3074">
                  <c:v>0.4858477274599341</c:v>
                </c:pt>
                <c:pt idx="3075">
                  <c:v>0.47592136446476985</c:v>
                </c:pt>
                <c:pt idx="3076">
                  <c:v>0.44948204028485272</c:v>
                </c:pt>
                <c:pt idx="3077">
                  <c:v>0.44744562771071467</c:v>
                </c:pt>
                <c:pt idx="3078">
                  <c:v>0.46071340969318103</c:v>
                </c:pt>
                <c:pt idx="3079">
                  <c:v>0.43513567252004753</c:v>
                </c:pt>
                <c:pt idx="3080">
                  <c:v>0.43613832817279791</c:v>
                </c:pt>
                <c:pt idx="3081">
                  <c:v>0.43322358362428137</c:v>
                </c:pt>
                <c:pt idx="3082">
                  <c:v>0.46381940791066406</c:v>
                </c:pt>
                <c:pt idx="3083">
                  <c:v>0.46267466772017601</c:v>
                </c:pt>
                <c:pt idx="3084">
                  <c:v>0.48028831448517101</c:v>
                </c:pt>
                <c:pt idx="3085">
                  <c:v>0.48364174044026748</c:v>
                </c:pt>
                <c:pt idx="3086">
                  <c:v>0.4838981619015445</c:v>
                </c:pt>
                <c:pt idx="3087">
                  <c:v>0.50128299062201254</c:v>
                </c:pt>
                <c:pt idx="3088">
                  <c:v>0.49377995932274804</c:v>
                </c:pt>
                <c:pt idx="3089">
                  <c:v>0.48902350334707761</c:v>
                </c:pt>
                <c:pt idx="3090">
                  <c:v>0.47992098026312285</c:v>
                </c:pt>
                <c:pt idx="3091">
                  <c:v>0.5147647293300236</c:v>
                </c:pt>
                <c:pt idx="3092">
                  <c:v>0.50427432847783482</c:v>
                </c:pt>
                <c:pt idx="3093">
                  <c:v>0.51312557355037069</c:v>
                </c:pt>
                <c:pt idx="3094">
                  <c:v>0.52361098285357421</c:v>
                </c:pt>
                <c:pt idx="3095">
                  <c:v>0.51422525683573006</c:v>
                </c:pt>
                <c:pt idx="3096">
                  <c:v>0.49441706999930563</c:v>
                </c:pt>
                <c:pt idx="3097">
                  <c:v>0.50003541730037004</c:v>
                </c:pt>
                <c:pt idx="3098">
                  <c:v>0.50712919618425167</c:v>
                </c:pt>
                <c:pt idx="3099">
                  <c:v>0.5254126530542117</c:v>
                </c:pt>
                <c:pt idx="3100">
                  <c:v>0.53646562136801157</c:v>
                </c:pt>
                <c:pt idx="3101">
                  <c:v>0.53322066308688676</c:v>
                </c:pt>
                <c:pt idx="3102">
                  <c:v>0.51955240964258231</c:v>
                </c:pt>
                <c:pt idx="3103">
                  <c:v>0.52338206150617572</c:v>
                </c:pt>
                <c:pt idx="3104">
                  <c:v>0.54583985659513656</c:v>
                </c:pt>
                <c:pt idx="3105">
                  <c:v>0.54583985659513656</c:v>
                </c:pt>
                <c:pt idx="3106">
                  <c:v>0.54390416847602296</c:v>
                </c:pt>
                <c:pt idx="3107">
                  <c:v>0.53080735325971351</c:v>
                </c:pt>
                <c:pt idx="3108">
                  <c:v>0.53653191850285697</c:v>
                </c:pt>
                <c:pt idx="3109">
                  <c:v>0.54760400929915887</c:v>
                </c:pt>
                <c:pt idx="3110">
                  <c:v>0.55441246836113378</c:v>
                </c:pt>
                <c:pt idx="3111">
                  <c:v>0.52715793857044391</c:v>
                </c:pt>
                <c:pt idx="3112">
                  <c:v>0.54067573023106397</c:v>
                </c:pt>
                <c:pt idx="3113">
                  <c:v>0.53889878153610826</c:v>
                </c:pt>
                <c:pt idx="3114">
                  <c:v>0.54305152209244623</c:v>
                </c:pt>
                <c:pt idx="3115">
                  <c:v>0.55475248524689669</c:v>
                </c:pt>
                <c:pt idx="3116">
                  <c:v>0.54594978054868892</c:v>
                </c:pt>
                <c:pt idx="3117">
                  <c:v>0.54762488863600411</c:v>
                </c:pt>
                <c:pt idx="3118">
                  <c:v>0.56279164619814415</c:v>
                </c:pt>
                <c:pt idx="3119">
                  <c:v>0.56336063441664752</c:v>
                </c:pt>
                <c:pt idx="3120">
                  <c:v>0.56793339376284369</c:v>
                </c:pt>
                <c:pt idx="3121">
                  <c:v>0.58629650548893941</c:v>
                </c:pt>
                <c:pt idx="3122">
                  <c:v>0.58404225879683036</c:v>
                </c:pt>
                <c:pt idx="3123">
                  <c:v>0.59410331981696296</c:v>
                </c:pt>
                <c:pt idx="3124">
                  <c:v>0.59110372411428058</c:v>
                </c:pt>
                <c:pt idx="3125">
                  <c:v>0.60529275469989152</c:v>
                </c:pt>
                <c:pt idx="3126">
                  <c:v>0.58770703072687802</c:v>
                </c:pt>
                <c:pt idx="3127">
                  <c:v>0.58689509634241255</c:v>
                </c:pt>
                <c:pt idx="3128">
                  <c:v>0.56860877344390315</c:v>
                </c:pt>
                <c:pt idx="3129">
                  <c:v>0.57471338571966002</c:v>
                </c:pt>
                <c:pt idx="3130">
                  <c:v>0.56916821980293142</c:v>
                </c:pt>
                <c:pt idx="3131">
                  <c:v>0.58998063117737531</c:v>
                </c:pt>
                <c:pt idx="3132">
                  <c:v>0.5902358253640525</c:v>
                </c:pt>
                <c:pt idx="3133">
                  <c:v>0.58548434183771092</c:v>
                </c:pt>
                <c:pt idx="3134">
                  <c:v>0.58167435457848926</c:v>
                </c:pt>
                <c:pt idx="3135">
                  <c:v>0.58460657179641662</c:v>
                </c:pt>
                <c:pt idx="3136">
                  <c:v>0.58460657179641662</c:v>
                </c:pt>
                <c:pt idx="3137">
                  <c:v>0.60175530208208527</c:v>
                </c:pt>
                <c:pt idx="3138">
                  <c:v>0.59854310122555154</c:v>
                </c:pt>
                <c:pt idx="3139">
                  <c:v>0.60736830517729967</c:v>
                </c:pt>
                <c:pt idx="3140">
                  <c:v>0.60717420967539604</c:v>
                </c:pt>
                <c:pt idx="3141">
                  <c:v>0.63377998984290884</c:v>
                </c:pt>
                <c:pt idx="3142">
                  <c:v>0.63211548699279907</c:v>
                </c:pt>
                <c:pt idx="3143">
                  <c:v>0.61947391132639074</c:v>
                </c:pt>
                <c:pt idx="3144">
                  <c:v>0.63390199479276876</c:v>
                </c:pt>
                <c:pt idx="3145">
                  <c:v>0.6395446145620507</c:v>
                </c:pt>
                <c:pt idx="3146">
                  <c:v>0.64022309117152698</c:v>
                </c:pt>
                <c:pt idx="3147">
                  <c:v>0.64079665579092882</c:v>
                </c:pt>
                <c:pt idx="3148">
                  <c:v>0.64185457884079644</c:v>
                </c:pt>
                <c:pt idx="3149">
                  <c:v>0.64238754659752617</c:v>
                </c:pt>
                <c:pt idx="3150">
                  <c:v>0.63983148723952477</c:v>
                </c:pt>
                <c:pt idx="3151">
                  <c:v>0.6210895387753449</c:v>
                </c:pt>
                <c:pt idx="3152">
                  <c:v>0.61149090196011679</c:v>
                </c:pt>
                <c:pt idx="3153">
                  <c:v>0.60962917390610183</c:v>
                </c:pt>
                <c:pt idx="3154">
                  <c:v>0.62358266548035335</c:v>
                </c:pt>
                <c:pt idx="3155">
                  <c:v>0.62356347238489584</c:v>
                </c:pt>
                <c:pt idx="3156">
                  <c:v>0.60024807319398277</c:v>
                </c:pt>
                <c:pt idx="3157">
                  <c:v>0.59956548251298158</c:v>
                </c:pt>
                <c:pt idx="3158">
                  <c:v>0.60539671271944495</c:v>
                </c:pt>
                <c:pt idx="3159">
                  <c:v>0.61207047413478799</c:v>
                </c:pt>
                <c:pt idx="3160">
                  <c:v>0.60958113731630215</c:v>
                </c:pt>
                <c:pt idx="3161">
                  <c:v>0.6144419402597362</c:v>
                </c:pt>
                <c:pt idx="3162">
                  <c:v>0.61045125649927834</c:v>
                </c:pt>
                <c:pt idx="3163">
                  <c:v>0.61402594420397483</c:v>
                </c:pt>
                <c:pt idx="3164">
                  <c:v>0.59355823282984266</c:v>
                </c:pt>
                <c:pt idx="3165">
                  <c:v>0.59355823282984266</c:v>
                </c:pt>
                <c:pt idx="3166">
                  <c:v>0.59514129203074539</c:v>
                </c:pt>
                <c:pt idx="3167">
                  <c:v>0.58145033026313431</c:v>
                </c:pt>
                <c:pt idx="3168">
                  <c:v>0.57372973853922926</c:v>
                </c:pt>
                <c:pt idx="3169">
                  <c:v>0.58064288985746448</c:v>
                </c:pt>
                <c:pt idx="3170">
                  <c:v>0.57350093898358412</c:v>
                </c:pt>
                <c:pt idx="3171">
                  <c:v>0.58983764964737662</c:v>
                </c:pt>
                <c:pt idx="3172">
                  <c:v>0.59702969456416088</c:v>
                </c:pt>
                <c:pt idx="3173">
                  <c:v>0.62115400557349021</c:v>
                </c:pt>
                <c:pt idx="3174">
                  <c:v>0.62448064821989446</c:v>
                </c:pt>
                <c:pt idx="3175">
                  <c:v>0.62827074070740785</c:v>
                </c:pt>
                <c:pt idx="3176">
                  <c:v>0.63192092364898811</c:v>
                </c:pt>
                <c:pt idx="3177">
                  <c:v>0.62930537238082851</c:v>
                </c:pt>
                <c:pt idx="3178">
                  <c:v>0.63269607654743654</c:v>
                </c:pt>
                <c:pt idx="3179">
                  <c:v>0.65457930309666446</c:v>
                </c:pt>
                <c:pt idx="3180">
                  <c:v>0.65469848581486934</c:v>
                </c:pt>
                <c:pt idx="3181">
                  <c:v>0.65847675010079865</c:v>
                </c:pt>
                <c:pt idx="3182">
                  <c:v>0.65596066033447398</c:v>
                </c:pt>
                <c:pt idx="3183">
                  <c:v>0.65242524782613709</c:v>
                </c:pt>
                <c:pt idx="3184">
                  <c:v>0.65893012638517012</c:v>
                </c:pt>
                <c:pt idx="3185">
                  <c:v>0.65242928180809667</c:v>
                </c:pt>
                <c:pt idx="3186">
                  <c:v>0.66921626351016383</c:v>
                </c:pt>
                <c:pt idx="3187">
                  <c:v>0.67296354500769284</c:v>
                </c:pt>
                <c:pt idx="3188">
                  <c:v>0.67504322012441398</c:v>
                </c:pt>
                <c:pt idx="3189">
                  <c:v>0.67031119786808269</c:v>
                </c:pt>
                <c:pt idx="3190">
                  <c:v>0.6845554092336148</c:v>
                </c:pt>
                <c:pt idx="3191">
                  <c:v>0.6778168972808446</c:v>
                </c:pt>
                <c:pt idx="3192">
                  <c:v>0.66603271199917546</c:v>
                </c:pt>
                <c:pt idx="3193">
                  <c:v>0.67421398976051294</c:v>
                </c:pt>
                <c:pt idx="3194">
                  <c:v>0.6734126117707655</c:v>
                </c:pt>
                <c:pt idx="3195">
                  <c:v>0.66602691154486027</c:v>
                </c:pt>
                <c:pt idx="3196">
                  <c:v>0.64664612513176956</c:v>
                </c:pt>
                <c:pt idx="3197">
                  <c:v>0.65510482186293595</c:v>
                </c:pt>
                <c:pt idx="3198">
                  <c:v>0.65678412306092759</c:v>
                </c:pt>
                <c:pt idx="3199">
                  <c:v>0.66289240802126992</c:v>
                </c:pt>
                <c:pt idx="3200">
                  <c:v>0.68139007434845489</c:v>
                </c:pt>
                <c:pt idx="3201">
                  <c:v>0.67786034203608914</c:v>
                </c:pt>
                <c:pt idx="3202">
                  <c:v>0.67736925547229798</c:v>
                </c:pt>
                <c:pt idx="3203">
                  <c:v>0.67678310894345584</c:v>
                </c:pt>
                <c:pt idx="3204">
                  <c:v>0.67978638749887244</c:v>
                </c:pt>
                <c:pt idx="3205">
                  <c:v>0.67796253617484292</c:v>
                </c:pt>
                <c:pt idx="3206">
                  <c:v>0.66967431035739666</c:v>
                </c:pt>
                <c:pt idx="3207">
                  <c:v>0.65366290935753024</c:v>
                </c:pt>
                <c:pt idx="3208">
                  <c:v>0.64787934287365934</c:v>
                </c:pt>
                <c:pt idx="3209">
                  <c:v>0.65476061764216353</c:v>
                </c:pt>
                <c:pt idx="3210">
                  <c:v>0.66861716344972699</c:v>
                </c:pt>
                <c:pt idx="3211">
                  <c:v>0.66861716344972699</c:v>
                </c:pt>
                <c:pt idx="3212">
                  <c:v>0.67535412557605068</c:v>
                </c:pt>
                <c:pt idx="3213">
                  <c:v>0.68090953782073238</c:v>
                </c:pt>
                <c:pt idx="3214">
                  <c:v>0.68090429098942806</c:v>
                </c:pt>
                <c:pt idx="3215">
                  <c:v>0.68020254061290153</c:v>
                </c:pt>
                <c:pt idx="3216">
                  <c:v>0.68745109024752249</c:v>
                </c:pt>
                <c:pt idx="3217">
                  <c:v>0.69175070510666525</c:v>
                </c:pt>
                <c:pt idx="3218">
                  <c:v>0.70339393787312032</c:v>
                </c:pt>
                <c:pt idx="3219">
                  <c:v>0.69770490033147148</c:v>
                </c:pt>
                <c:pt idx="3220">
                  <c:v>0.70357575389280191</c:v>
                </c:pt>
                <c:pt idx="3221">
                  <c:v>0.70156523324552267</c:v>
                </c:pt>
                <c:pt idx="3222">
                  <c:v>0.70445977231636581</c:v>
                </c:pt>
                <c:pt idx="3223">
                  <c:v>0.69509123381322879</c:v>
                </c:pt>
                <c:pt idx="3224">
                  <c:v>0.68689127657404536</c:v>
                </c:pt>
                <c:pt idx="3225">
                  <c:v>0.68045780355707541</c:v>
                </c:pt>
                <c:pt idx="3226">
                  <c:v>0.6910002337811445</c:v>
                </c:pt>
                <c:pt idx="3227">
                  <c:v>0.68909400256748843</c:v>
                </c:pt>
                <c:pt idx="3228">
                  <c:v>0.68716089223167409</c:v>
                </c:pt>
                <c:pt idx="3229">
                  <c:v>0.66359192945014367</c:v>
                </c:pt>
                <c:pt idx="3230">
                  <c:v>0.66155567963049144</c:v>
                </c:pt>
                <c:pt idx="3231">
                  <c:v>0.67145193492549193</c:v>
                </c:pt>
                <c:pt idx="3232">
                  <c:v>0.68170137875901771</c:v>
                </c:pt>
                <c:pt idx="3233">
                  <c:v>0.67992378584109325</c:v>
                </c:pt>
                <c:pt idx="3234">
                  <c:v>0.68886479144118518</c:v>
                </c:pt>
                <c:pt idx="3235">
                  <c:v>0.69928145556958121</c:v>
                </c:pt>
                <c:pt idx="3236">
                  <c:v>0.70234896809941827</c:v>
                </c:pt>
                <c:pt idx="3237">
                  <c:v>0.69617906863548085</c:v>
                </c:pt>
                <c:pt idx="3238">
                  <c:v>0.71393619356662985</c:v>
                </c:pt>
                <c:pt idx="3239">
                  <c:v>0.7193659482467355</c:v>
                </c:pt>
                <c:pt idx="3240">
                  <c:v>0.71062389711201379</c:v>
                </c:pt>
                <c:pt idx="3241">
                  <c:v>0.71614652423988134</c:v>
                </c:pt>
                <c:pt idx="3242">
                  <c:v>0.70863352585038197</c:v>
                </c:pt>
                <c:pt idx="3243">
                  <c:v>0.70620926341297285</c:v>
                </c:pt>
                <c:pt idx="3244">
                  <c:v>0.71430805039250456</c:v>
                </c:pt>
                <c:pt idx="3245">
                  <c:v>0.70823896896037697</c:v>
                </c:pt>
                <c:pt idx="3246">
                  <c:v>0.70369696941864968</c:v>
                </c:pt>
                <c:pt idx="3247">
                  <c:v>0.69618041084667848</c:v>
                </c:pt>
                <c:pt idx="3248">
                  <c:v>0.68018560657622862</c:v>
                </c:pt>
                <c:pt idx="3249">
                  <c:v>0.70005806105874557</c:v>
                </c:pt>
                <c:pt idx="3250">
                  <c:v>0.67481214708465309</c:v>
                </c:pt>
                <c:pt idx="3251">
                  <c:v>0.68022682197970241</c:v>
                </c:pt>
                <c:pt idx="3252">
                  <c:v>0.68420651129677446</c:v>
                </c:pt>
                <c:pt idx="3253">
                  <c:v>0.68852495470911923</c:v>
                </c:pt>
                <c:pt idx="3254">
                  <c:v>0.70080763226964649</c:v>
                </c:pt>
                <c:pt idx="3255">
                  <c:v>0.70086977903317349</c:v>
                </c:pt>
                <c:pt idx="3256">
                  <c:v>0.71565576032863831</c:v>
                </c:pt>
                <c:pt idx="3257">
                  <c:v>0.71550376521356862</c:v>
                </c:pt>
                <c:pt idx="3258">
                  <c:v>0.71910140372344022</c:v>
                </c:pt>
                <c:pt idx="3259">
                  <c:v>0.70957176932069621</c:v>
                </c:pt>
                <c:pt idx="3260">
                  <c:v>0.71297334875989693</c:v>
                </c:pt>
                <c:pt idx="3261">
                  <c:v>0.71792711976179624</c:v>
                </c:pt>
                <c:pt idx="3262">
                  <c:v>0.71825310008456789</c:v>
                </c:pt>
                <c:pt idx="3263">
                  <c:v>0.7202847949725466</c:v>
                </c:pt>
                <c:pt idx="3264">
                  <c:v>0.70943357736808654</c:v>
                </c:pt>
                <c:pt idx="3265">
                  <c:v>0.70771884826012832</c:v>
                </c:pt>
                <c:pt idx="3266">
                  <c:v>0.71743012809127527</c:v>
                </c:pt>
                <c:pt idx="3267">
                  <c:v>0.71440783631516169</c:v>
                </c:pt>
                <c:pt idx="3268">
                  <c:v>0.71540422907601187</c:v>
                </c:pt>
                <c:pt idx="3269">
                  <c:v>0.71540422907601187</c:v>
                </c:pt>
                <c:pt idx="3270">
                  <c:v>0.69939536916108969</c:v>
                </c:pt>
                <c:pt idx="3271">
                  <c:v>0.70127818106214546</c:v>
                </c:pt>
                <c:pt idx="3272">
                  <c:v>0.71341464535493093</c:v>
                </c:pt>
                <c:pt idx="3273">
                  <c:v>0.71637124086721271</c:v>
                </c:pt>
                <c:pt idx="3274">
                  <c:v>0.71321510777108477</c:v>
                </c:pt>
                <c:pt idx="3275">
                  <c:v>0.72266478351088792</c:v>
                </c:pt>
                <c:pt idx="3276">
                  <c:v>0.71844571578166061</c:v>
                </c:pt>
                <c:pt idx="3277">
                  <c:v>0.70804052649533822</c:v>
                </c:pt>
                <c:pt idx="3278">
                  <c:v>0.71195533424888602</c:v>
                </c:pt>
                <c:pt idx="3279">
                  <c:v>0.71914596452722335</c:v>
                </c:pt>
                <c:pt idx="3280">
                  <c:v>0.72497434155719753</c:v>
                </c:pt>
                <c:pt idx="3281">
                  <c:v>0.73036442718372485</c:v>
                </c:pt>
                <c:pt idx="3282">
                  <c:v>0.72931982696883102</c:v>
                </c:pt>
                <c:pt idx="3283">
                  <c:v>0.7296326240433354</c:v>
                </c:pt>
                <c:pt idx="3284">
                  <c:v>0.71513122374674176</c:v>
                </c:pt>
                <c:pt idx="3285">
                  <c:v>0.72266131881270201</c:v>
                </c:pt>
                <c:pt idx="3286">
                  <c:v>0.73717702149751829</c:v>
                </c:pt>
                <c:pt idx="3287">
                  <c:v>0.74308516488147291</c:v>
                </c:pt>
                <c:pt idx="3288">
                  <c:v>0.74524777464553182</c:v>
                </c:pt>
                <c:pt idx="3289">
                  <c:v>0.75213267337523637</c:v>
                </c:pt>
                <c:pt idx="3290">
                  <c:v>0.75213267337523637</c:v>
                </c:pt>
                <c:pt idx="3291">
                  <c:v>0.75469799114869351</c:v>
                </c:pt>
                <c:pt idx="3292">
                  <c:v>0.75198404879586533</c:v>
                </c:pt>
                <c:pt idx="3293">
                  <c:v>0.75062234782912229</c:v>
                </c:pt>
                <c:pt idx="3294">
                  <c:v>0.74617113510958599</c:v>
                </c:pt>
                <c:pt idx="3295">
                  <c:v>0.74617113510958599</c:v>
                </c:pt>
                <c:pt idx="3296">
                  <c:v>0.75760546457177769</c:v>
                </c:pt>
                <c:pt idx="3297">
                  <c:v>0.75510724028620613</c:v>
                </c:pt>
                <c:pt idx="3298">
                  <c:v>0.75848811980872644</c:v>
                </c:pt>
                <c:pt idx="3299">
                  <c:v>0.76225725749041129</c:v>
                </c:pt>
                <c:pt idx="3300">
                  <c:v>0.76334574862363258</c:v>
                </c:pt>
                <c:pt idx="3301">
                  <c:v>0.76494459121703873</c:v>
                </c:pt>
                <c:pt idx="3302">
                  <c:v>0.75218134089809563</c:v>
                </c:pt>
                <c:pt idx="3303">
                  <c:v>0.76187194635327371</c:v>
                </c:pt>
                <c:pt idx="3304">
                  <c:v>0.76085994201005436</c:v>
                </c:pt>
                <c:pt idx="3305">
                  <c:v>0.74953228566912122</c:v>
                </c:pt>
                <c:pt idx="3306">
                  <c:v>0.74953228566912122</c:v>
                </c:pt>
                <c:pt idx="3307">
                  <c:v>0.76025896690285166</c:v>
                </c:pt>
                <c:pt idx="3308">
                  <c:v>0.74946685523225942</c:v>
                </c:pt>
                <c:pt idx="3309">
                  <c:v>0.73249055971187604</c:v>
                </c:pt>
                <c:pt idx="3310">
                  <c:v>0.71562597532710903</c:v>
                </c:pt>
                <c:pt idx="3311">
                  <c:v>0.72040567979244263</c:v>
                </c:pt>
                <c:pt idx="3312">
                  <c:v>0.71719575997289908</c:v>
                </c:pt>
                <c:pt idx="3313">
                  <c:v>0.72142748265459655</c:v>
                </c:pt>
                <c:pt idx="3314">
                  <c:v>0.71333794120032723</c:v>
                </c:pt>
                <c:pt idx="3315">
                  <c:v>0.70371467519726716</c:v>
                </c:pt>
                <c:pt idx="3316">
                  <c:v>0.71576112366450384</c:v>
                </c:pt>
                <c:pt idx="3317">
                  <c:v>0.72406920321200052</c:v>
                </c:pt>
                <c:pt idx="3318">
                  <c:v>0.72355324606572635</c:v>
                </c:pt>
                <c:pt idx="3319">
                  <c:v>0.69616102951056824</c:v>
                </c:pt>
                <c:pt idx="3320">
                  <c:v>0.69480451222418227</c:v>
                </c:pt>
                <c:pt idx="3321">
                  <c:v>0.69103184721537714</c:v>
                </c:pt>
                <c:pt idx="3322">
                  <c:v>0.70212651246135049</c:v>
                </c:pt>
                <c:pt idx="3323">
                  <c:v>0.70348955369629951</c:v>
                </c:pt>
                <c:pt idx="3324">
                  <c:v>0.71153952173427992</c:v>
                </c:pt>
                <c:pt idx="3325">
                  <c:v>0.70780024753938431</c:v>
                </c:pt>
                <c:pt idx="3326">
                  <c:v>0.70780024753938431</c:v>
                </c:pt>
                <c:pt idx="3327">
                  <c:v>0.71886457866506026</c:v>
                </c:pt>
                <c:pt idx="3328">
                  <c:v>0.72616464172286799</c:v>
                </c:pt>
                <c:pt idx="3329">
                  <c:v>0.73421940466429425</c:v>
                </c:pt>
                <c:pt idx="3330">
                  <c:v>0.73501089661280739</c:v>
                </c:pt>
                <c:pt idx="3331">
                  <c:v>0.73470995487386981</c:v>
                </c:pt>
                <c:pt idx="3332">
                  <c:v>0.72012148705226886</c:v>
                </c:pt>
                <c:pt idx="3333">
                  <c:v>0.7274686503870581</c:v>
                </c:pt>
                <c:pt idx="3334">
                  <c:v>0.72311152862738481</c:v>
                </c:pt>
                <c:pt idx="3335">
                  <c:v>0.7212041044113997</c:v>
                </c:pt>
                <c:pt idx="3336">
                  <c:v>0.72922892801537365</c:v>
                </c:pt>
                <c:pt idx="3337">
                  <c:v>0.73108596098591905</c:v>
                </c:pt>
                <c:pt idx="3338">
                  <c:v>0.73168545113452499</c:v>
                </c:pt>
                <c:pt idx="3339">
                  <c:v>0.73330991333941486</c:v>
                </c:pt>
                <c:pt idx="3340">
                  <c:v>0.74754652246274333</c:v>
                </c:pt>
                <c:pt idx="3341">
                  <c:v>0.74880658913334119</c:v>
                </c:pt>
                <c:pt idx="3342">
                  <c:v>0.74927690682935899</c:v>
                </c:pt>
                <c:pt idx="3343">
                  <c:v>0.75362933375164853</c:v>
                </c:pt>
                <c:pt idx="3344">
                  <c:v>0.75706330056517313</c:v>
                </c:pt>
                <c:pt idx="3345">
                  <c:v>0.75636147115289443</c:v>
                </c:pt>
                <c:pt idx="3346">
                  <c:v>0.75614494367927643</c:v>
                </c:pt>
                <c:pt idx="3347">
                  <c:v>0.75895160530199179</c:v>
                </c:pt>
                <c:pt idx="3348">
                  <c:v>0.76285524027166352</c:v>
                </c:pt>
                <c:pt idx="3349">
                  <c:v>0.76431179216725098</c:v>
                </c:pt>
                <c:pt idx="3350">
                  <c:v>0.76129004274400536</c:v>
                </c:pt>
                <c:pt idx="3351">
                  <c:v>0.76321935086385995</c:v>
                </c:pt>
                <c:pt idx="3352">
                  <c:v>0.76925823416887362</c:v>
                </c:pt>
                <c:pt idx="3353">
                  <c:v>0.77354399355172343</c:v>
                </c:pt>
                <c:pt idx="3354">
                  <c:v>0.77632320090203566</c:v>
                </c:pt>
                <c:pt idx="3355">
                  <c:v>0.77421443615451402</c:v>
                </c:pt>
                <c:pt idx="3356">
                  <c:v>0.77891707600425619</c:v>
                </c:pt>
                <c:pt idx="3357">
                  <c:v>0.77926479748104749</c:v>
                </c:pt>
                <c:pt idx="3358">
                  <c:v>0.77454769757546016</c:v>
                </c:pt>
                <c:pt idx="3359">
                  <c:v>0.7817264551765577</c:v>
                </c:pt>
                <c:pt idx="3360">
                  <c:v>0.78673558138455635</c:v>
                </c:pt>
                <c:pt idx="3361">
                  <c:v>0.79535892219467241</c:v>
                </c:pt>
                <c:pt idx="3362">
                  <c:v>0.79514990733850943</c:v>
                </c:pt>
                <c:pt idx="3363">
                  <c:v>0.78459623126224798</c:v>
                </c:pt>
                <c:pt idx="3364">
                  <c:v>0.78901465492671019</c:v>
                </c:pt>
                <c:pt idx="3365">
                  <c:v>0.79377969501419854</c:v>
                </c:pt>
                <c:pt idx="3366">
                  <c:v>0.79236177807166885</c:v>
                </c:pt>
                <c:pt idx="3367">
                  <c:v>0.79073242638665164</c:v>
                </c:pt>
                <c:pt idx="3368">
                  <c:v>0.80198207521060028</c:v>
                </c:pt>
                <c:pt idx="3369">
                  <c:v>0.80189865976035346</c:v>
                </c:pt>
                <c:pt idx="3370">
                  <c:v>0.78442732964968231</c:v>
                </c:pt>
                <c:pt idx="3371">
                  <c:v>0.78990457927223068</c:v>
                </c:pt>
                <c:pt idx="3372">
                  <c:v>0.7958904835579792</c:v>
                </c:pt>
                <c:pt idx="3373">
                  <c:v>0.79158351723381515</c:v>
                </c:pt>
                <c:pt idx="3374">
                  <c:v>0.79539062489087387</c:v>
                </c:pt>
                <c:pt idx="3375">
                  <c:v>0.80371591206305393</c:v>
                </c:pt>
                <c:pt idx="3376">
                  <c:v>0.79984268986590934</c:v>
                </c:pt>
                <c:pt idx="3377">
                  <c:v>0.77384665994736446</c:v>
                </c:pt>
                <c:pt idx="3378">
                  <c:v>0.78363916346087603</c:v>
                </c:pt>
                <c:pt idx="3379">
                  <c:v>0.79104290770021635</c:v>
                </c:pt>
                <c:pt idx="3380">
                  <c:v>0.77414530675319893</c:v>
                </c:pt>
                <c:pt idx="3381">
                  <c:v>0.78658745823028997</c:v>
                </c:pt>
                <c:pt idx="3382">
                  <c:v>0.76277034303349733</c:v>
                </c:pt>
                <c:pt idx="3383">
                  <c:v>0.75465328213248806</c:v>
                </c:pt>
                <c:pt idx="3384">
                  <c:v>0.72289652285765738</c:v>
                </c:pt>
                <c:pt idx="3385">
                  <c:v>0.71365812865339495</c:v>
                </c:pt>
                <c:pt idx="3386">
                  <c:v>0.74996764887063616</c:v>
                </c:pt>
                <c:pt idx="3387">
                  <c:v>0.7474384148363199</c:v>
                </c:pt>
                <c:pt idx="3388">
                  <c:v>0.75926447874710146</c:v>
                </c:pt>
                <c:pt idx="3389">
                  <c:v>0.74969683546024979</c:v>
                </c:pt>
                <c:pt idx="3390">
                  <c:v>0.72934884099177644</c:v>
                </c:pt>
                <c:pt idx="3391">
                  <c:v>0.73160580755872828</c:v>
                </c:pt>
                <c:pt idx="3392">
                  <c:v>0.71651315555610195</c:v>
                </c:pt>
                <c:pt idx="3393">
                  <c:v>0.71205612101044513</c:v>
                </c:pt>
                <c:pt idx="3394">
                  <c:v>0.67969757267860276</c:v>
                </c:pt>
                <c:pt idx="3395">
                  <c:v>0.68723365185864671</c:v>
                </c:pt>
                <c:pt idx="3396">
                  <c:v>0.67891102452189589</c:v>
                </c:pt>
                <c:pt idx="3397">
                  <c:v>0.67659772745292479</c:v>
                </c:pt>
                <c:pt idx="3398">
                  <c:v>0.67563830865579144</c:v>
                </c:pt>
                <c:pt idx="3399">
                  <c:v>0.70379990966308281</c:v>
                </c:pt>
                <c:pt idx="3400">
                  <c:v>0.69275609408192418</c:v>
                </c:pt>
                <c:pt idx="3401">
                  <c:v>0.69275609408192418</c:v>
                </c:pt>
                <c:pt idx="3402">
                  <c:v>0.68047907686161524</c:v>
                </c:pt>
                <c:pt idx="3403">
                  <c:v>0.70003351864953367</c:v>
                </c:pt>
                <c:pt idx="3404">
                  <c:v>0.7047750176590607</c:v>
                </c:pt>
                <c:pt idx="3405">
                  <c:v>0.67134887131404264</c:v>
                </c:pt>
                <c:pt idx="3406">
                  <c:v>0.66155327571277889</c:v>
                </c:pt>
                <c:pt idx="3407">
                  <c:v>0.66802649247500356</c:v>
                </c:pt>
                <c:pt idx="3408">
                  <c:v>0.66474401453466447</c:v>
                </c:pt>
                <c:pt idx="3409">
                  <c:v>0.6909469378346228</c:v>
                </c:pt>
                <c:pt idx="3410">
                  <c:v>0.68863950304564125</c:v>
                </c:pt>
                <c:pt idx="3411">
                  <c:v>0.69112917336390745</c:v>
                </c:pt>
                <c:pt idx="3412">
                  <c:v>0.7077815148717338</c:v>
                </c:pt>
                <c:pt idx="3413">
                  <c:v>0.70596362713074345</c:v>
                </c:pt>
                <c:pt idx="3414">
                  <c:v>0.70225750678991627</c:v>
                </c:pt>
                <c:pt idx="3415">
                  <c:v>0.70504253515292725</c:v>
                </c:pt>
                <c:pt idx="3416">
                  <c:v>0.70305790882715358</c:v>
                </c:pt>
                <c:pt idx="3417">
                  <c:v>0.68778124719405342</c:v>
                </c:pt>
                <c:pt idx="3418">
                  <c:v>0.68300402906708135</c:v>
                </c:pt>
                <c:pt idx="3419">
                  <c:v>0.67183488458925644</c:v>
                </c:pt>
                <c:pt idx="3420">
                  <c:v>0.67311696874366855</c:v>
                </c:pt>
                <c:pt idx="3421">
                  <c:v>0.66735184851684881</c:v>
                </c:pt>
                <c:pt idx="3422">
                  <c:v>0.64375271688890401</c:v>
                </c:pt>
                <c:pt idx="3423">
                  <c:v>0.63675744495370246</c:v>
                </c:pt>
                <c:pt idx="3424">
                  <c:v>0.63367564991630487</c:v>
                </c:pt>
                <c:pt idx="3425">
                  <c:v>0.63304762140521975</c:v>
                </c:pt>
                <c:pt idx="3426">
                  <c:v>0.63304762140521975</c:v>
                </c:pt>
                <c:pt idx="3427">
                  <c:v>0.63398882931116096</c:v>
                </c:pt>
                <c:pt idx="3428">
                  <c:v>0.65619210872708023</c:v>
                </c:pt>
                <c:pt idx="3429">
                  <c:v>0.66410047424967555</c:v>
                </c:pt>
                <c:pt idx="3430">
                  <c:v>0.67050123023982788</c:v>
                </c:pt>
                <c:pt idx="3431">
                  <c:v>0.67008504448022621</c:v>
                </c:pt>
                <c:pt idx="3432">
                  <c:v>0.68360500051393558</c:v>
                </c:pt>
                <c:pt idx="3433">
                  <c:v>0.68006202564900931</c:v>
                </c:pt>
                <c:pt idx="3434">
                  <c:v>0.6770344351586024</c:v>
                </c:pt>
                <c:pt idx="3435">
                  <c:v>0.65543957630191751</c:v>
                </c:pt>
                <c:pt idx="3436">
                  <c:v>0.66020402050406402</c:v>
                </c:pt>
                <c:pt idx="3437">
                  <c:v>0.66600304948049838</c:v>
                </c:pt>
                <c:pt idx="3438">
                  <c:v>0.65545616222242431</c:v>
                </c:pt>
                <c:pt idx="3439">
                  <c:v>0.67202281343266079</c:v>
                </c:pt>
                <c:pt idx="3440">
                  <c:v>0.68061405042406409</c:v>
                </c:pt>
                <c:pt idx="3441">
                  <c:v>0.68792667180218037</c:v>
                </c:pt>
                <c:pt idx="3442">
                  <c:v>0.6896498023855957</c:v>
                </c:pt>
                <c:pt idx="3443">
                  <c:v>0.68217731447020402</c:v>
                </c:pt>
                <c:pt idx="3444">
                  <c:v>0.67877551211357234</c:v>
                </c:pt>
                <c:pt idx="3445">
                  <c:v>0.67406191511099312</c:v>
                </c:pt>
                <c:pt idx="3446">
                  <c:v>0.69145058443829588</c:v>
                </c:pt>
                <c:pt idx="3447">
                  <c:v>0.68497525063431297</c:v>
                </c:pt>
                <c:pt idx="3448">
                  <c:v>0.69142083704960589</c:v>
                </c:pt>
                <c:pt idx="3449">
                  <c:v>0.68864401990280477</c:v>
                </c:pt>
                <c:pt idx="3450">
                  <c:v>0.681548091011978</c:v>
                </c:pt>
                <c:pt idx="3451">
                  <c:v>0.68498735819890999</c:v>
                </c:pt>
                <c:pt idx="3452">
                  <c:v>0.67846810720975848</c:v>
                </c:pt>
                <c:pt idx="3453">
                  <c:v>0.65510584127914884</c:v>
                </c:pt>
                <c:pt idx="3454">
                  <c:v>0.65287670145336718</c:v>
                </c:pt>
                <c:pt idx="3455">
                  <c:v>0.64826888410890326</c:v>
                </c:pt>
                <c:pt idx="3456">
                  <c:v>0.64320248648105838</c:v>
                </c:pt>
                <c:pt idx="3457">
                  <c:v>0.6548182163529872</c:v>
                </c:pt>
                <c:pt idx="3458">
                  <c:v>0.65591036815383696</c:v>
                </c:pt>
                <c:pt idx="3459">
                  <c:v>0.64208276561637878</c:v>
                </c:pt>
                <c:pt idx="3460">
                  <c:v>0.64177038771019257</c:v>
                </c:pt>
                <c:pt idx="3461">
                  <c:v>0.63874947110176272</c:v>
                </c:pt>
                <c:pt idx="3462">
                  <c:v>0.62461575410796799</c:v>
                </c:pt>
                <c:pt idx="3463">
                  <c:v>0.62899202015476063</c:v>
                </c:pt>
                <c:pt idx="3464">
                  <c:v>0.62231306565906297</c:v>
                </c:pt>
                <c:pt idx="3465">
                  <c:v>0.6399334839272135</c:v>
                </c:pt>
                <c:pt idx="3466">
                  <c:v>0.62549818436266369</c:v>
                </c:pt>
                <c:pt idx="3467">
                  <c:v>0.62273917866790274</c:v>
                </c:pt>
                <c:pt idx="3468">
                  <c:v>0.64636945040393923</c:v>
                </c:pt>
                <c:pt idx="3469">
                  <c:v>0.65441418538581964</c:v>
                </c:pt>
                <c:pt idx="3470">
                  <c:v>0.66687563408535988</c:v>
                </c:pt>
                <c:pt idx="3471">
                  <c:v>0.66687563408535988</c:v>
                </c:pt>
                <c:pt idx="3472">
                  <c:v>0.65438399304061845</c:v>
                </c:pt>
                <c:pt idx="3473">
                  <c:v>0.66074812064695243</c:v>
                </c:pt>
                <c:pt idx="3474">
                  <c:v>0.66923983387809782</c:v>
                </c:pt>
                <c:pt idx="3475">
                  <c:v>0.67429947604337315</c:v>
                </c:pt>
                <c:pt idx="3476">
                  <c:v>0.67889021668742777</c:v>
                </c:pt>
                <c:pt idx="3477">
                  <c:v>0.6745752013096119</c:v>
                </c:pt>
                <c:pt idx="3478">
                  <c:v>0.67959224802636753</c:v>
                </c:pt>
                <c:pt idx="3479">
                  <c:v>0.68116182058364383</c:v>
                </c:pt>
                <c:pt idx="3480">
                  <c:v>0.68099582026788963</c:v>
                </c:pt>
                <c:pt idx="3481">
                  <c:v>0.68931514362235435</c:v>
                </c:pt>
                <c:pt idx="3482">
                  <c:v>0.6815537098046921</c:v>
                </c:pt>
                <c:pt idx="3483">
                  <c:v>0.67617577606082357</c:v>
                </c:pt>
                <c:pt idx="3484">
                  <c:v>0.67076444918829015</c:v>
                </c:pt>
                <c:pt idx="3485">
                  <c:v>0.68770843153474492</c:v>
                </c:pt>
                <c:pt idx="3486">
                  <c:v>0.6788652549711488</c:v>
                </c:pt>
                <c:pt idx="3487">
                  <c:v>0.67916085741334442</c:v>
                </c:pt>
                <c:pt idx="3488">
                  <c:v>0.67971736996367982</c:v>
                </c:pt>
                <c:pt idx="3489">
                  <c:v>0.67823663040798698</c:v>
                </c:pt>
                <c:pt idx="3490">
                  <c:v>0.68139773977591267</c:v>
                </c:pt>
                <c:pt idx="3491">
                  <c:v>0.67336297688198765</c:v>
                </c:pt>
                <c:pt idx="3492">
                  <c:v>0.68679201148655411</c:v>
                </c:pt>
                <c:pt idx="3493">
                  <c:v>0.68287959412360122</c:v>
                </c:pt>
                <c:pt idx="3494">
                  <c:v>0.68126353837571418</c:v>
                </c:pt>
                <c:pt idx="3495">
                  <c:v>0.68438619320898164</c:v>
                </c:pt>
                <c:pt idx="3496">
                  <c:v>0.68448796432550973</c:v>
                </c:pt>
                <c:pt idx="3497">
                  <c:v>0.68876654235314905</c:v>
                </c:pt>
                <c:pt idx="3498">
                  <c:v>0.69394937111985688</c:v>
                </c:pt>
                <c:pt idx="3499">
                  <c:v>0.69459234073203413</c:v>
                </c:pt>
                <c:pt idx="3500">
                  <c:v>0.69986189108930208</c:v>
                </c:pt>
                <c:pt idx="3501">
                  <c:v>0.70015523260079915</c:v>
                </c:pt>
                <c:pt idx="3502">
                  <c:v>0.68802844188285284</c:v>
                </c:pt>
                <c:pt idx="3503">
                  <c:v>0.69519950000370723</c:v>
                </c:pt>
                <c:pt idx="3504">
                  <c:v>0.699466425851899</c:v>
                </c:pt>
                <c:pt idx="3505">
                  <c:v>0.7025535507139542</c:v>
                </c:pt>
                <c:pt idx="3506">
                  <c:v>0.70347009055297871</c:v>
                </c:pt>
                <c:pt idx="3507">
                  <c:v>0.70793415477934851</c:v>
                </c:pt>
                <c:pt idx="3508">
                  <c:v>0.71018565973282288</c:v>
                </c:pt>
                <c:pt idx="3509">
                  <c:v>0.7078496117190729</c:v>
                </c:pt>
                <c:pt idx="3510">
                  <c:v>0.70447924494457159</c:v>
                </c:pt>
                <c:pt idx="3511">
                  <c:v>0.70572363939534044</c:v>
                </c:pt>
                <c:pt idx="3512">
                  <c:v>0.70918490424195602</c:v>
                </c:pt>
                <c:pt idx="3513">
                  <c:v>0.71246553762495468</c:v>
                </c:pt>
                <c:pt idx="3514">
                  <c:v>0.71793588634808614</c:v>
                </c:pt>
                <c:pt idx="3515">
                  <c:v>0.72319972336622407</c:v>
                </c:pt>
                <c:pt idx="3516">
                  <c:v>0.72247761988502857</c:v>
                </c:pt>
                <c:pt idx="3517">
                  <c:v>0.72209720250053278</c:v>
                </c:pt>
                <c:pt idx="3518">
                  <c:v>0.72273226485270625</c:v>
                </c:pt>
                <c:pt idx="3519">
                  <c:v>0.71966186602984294</c:v>
                </c:pt>
                <c:pt idx="3520">
                  <c:v>0.71726342526161224</c:v>
                </c:pt>
                <c:pt idx="3521">
                  <c:v>0.7246432212364583</c:v>
                </c:pt>
                <c:pt idx="3522">
                  <c:v>0.71023106352587917</c:v>
                </c:pt>
                <c:pt idx="3523">
                  <c:v>0.71159448063590214</c:v>
                </c:pt>
                <c:pt idx="3524">
                  <c:v>0.72500689230547644</c:v>
                </c:pt>
                <c:pt idx="3525">
                  <c:v>0.72585239359383924</c:v>
                </c:pt>
                <c:pt idx="3526">
                  <c:v>0.72093372399592992</c:v>
                </c:pt>
                <c:pt idx="3527">
                  <c:v>0.70828226953020712</c:v>
                </c:pt>
                <c:pt idx="3528">
                  <c:v>0.72690477573294199</c:v>
                </c:pt>
                <c:pt idx="3529">
                  <c:v>0.72690477573294199</c:v>
                </c:pt>
                <c:pt idx="3530">
                  <c:v>0.71905862501612217</c:v>
                </c:pt>
                <c:pt idx="3531">
                  <c:v>0.71592594206491744</c:v>
                </c:pt>
                <c:pt idx="3532">
                  <c:v>0.71045577050140707</c:v>
                </c:pt>
                <c:pt idx="3533">
                  <c:v>0.73518885767502307</c:v>
                </c:pt>
                <c:pt idx="3534">
                  <c:v>0.74687994939419688</c:v>
                </c:pt>
                <c:pt idx="3535">
                  <c:v>0.74908326825100091</c:v>
                </c:pt>
                <c:pt idx="3536">
                  <c:v>0.74385982958545516</c:v>
                </c:pt>
                <c:pt idx="3537">
                  <c:v>0.75754052737081734</c:v>
                </c:pt>
                <c:pt idx="3538">
                  <c:v>0.76542296331520132</c:v>
                </c:pt>
                <c:pt idx="3539">
                  <c:v>0.76783363176593888</c:v>
                </c:pt>
                <c:pt idx="3540">
                  <c:v>0.77662865362956035</c:v>
                </c:pt>
                <c:pt idx="3541">
                  <c:v>0.7750689631188693</c:v>
                </c:pt>
                <c:pt idx="3542">
                  <c:v>0.78562764314078715</c:v>
                </c:pt>
                <c:pt idx="3543">
                  <c:v>0.78481658113242603</c:v>
                </c:pt>
                <c:pt idx="3544">
                  <c:v>0.78665910214947721</c:v>
                </c:pt>
                <c:pt idx="3545">
                  <c:v>0.77884216969120235</c:v>
                </c:pt>
                <c:pt idx="3546">
                  <c:v>0.78131675314192728</c:v>
                </c:pt>
                <c:pt idx="3547">
                  <c:v>0.78473784871730712</c:v>
                </c:pt>
                <c:pt idx="3548">
                  <c:v>0.78871991636761052</c:v>
                </c:pt>
                <c:pt idx="3549">
                  <c:v>0.7902524408350784</c:v>
                </c:pt>
                <c:pt idx="3550">
                  <c:v>0.7902524408350784</c:v>
                </c:pt>
                <c:pt idx="3551">
                  <c:v>0.78815378984098972</c:v>
                </c:pt>
                <c:pt idx="3552">
                  <c:v>0.79589849964140646</c:v>
                </c:pt>
                <c:pt idx="3553">
                  <c:v>0.78841255865829041</c:v>
                </c:pt>
                <c:pt idx="3554">
                  <c:v>0.78889560309128792</c:v>
                </c:pt>
                <c:pt idx="3555">
                  <c:v>0.78500307854648532</c:v>
                </c:pt>
                <c:pt idx="3556">
                  <c:v>0.79558362678073247</c:v>
                </c:pt>
                <c:pt idx="3557">
                  <c:v>0.79491838607896126</c:v>
                </c:pt>
                <c:pt idx="3558">
                  <c:v>0.80710106155587369</c:v>
                </c:pt>
                <c:pt idx="3559">
                  <c:v>0.80151508884799449</c:v>
                </c:pt>
                <c:pt idx="3560">
                  <c:v>0.7942839098275184</c:v>
                </c:pt>
                <c:pt idx="3561">
                  <c:v>0.79132359696169008</c:v>
                </c:pt>
                <c:pt idx="3562">
                  <c:v>0.79668884158506037</c:v>
                </c:pt>
                <c:pt idx="3563">
                  <c:v>0.8046197893080711</c:v>
                </c:pt>
                <c:pt idx="3564">
                  <c:v>0.79962705549408031</c:v>
                </c:pt>
                <c:pt idx="3565">
                  <c:v>0.80750389845366388</c:v>
                </c:pt>
                <c:pt idx="3566">
                  <c:v>0.80750389845366388</c:v>
                </c:pt>
                <c:pt idx="3567">
                  <c:v>0.81011496928004523</c:v>
                </c:pt>
                <c:pt idx="3568">
                  <c:v>0.80031077530700678</c:v>
                </c:pt>
                <c:pt idx="3569">
                  <c:v>0.80655036491193499</c:v>
                </c:pt>
                <c:pt idx="3570">
                  <c:v>0.80578554593218976</c:v>
                </c:pt>
                <c:pt idx="3571">
                  <c:v>0.80957096853370136</c:v>
                </c:pt>
                <c:pt idx="3572">
                  <c:v>0.80442206415816009</c:v>
                </c:pt>
                <c:pt idx="3573">
                  <c:v>0.81372277574114538</c:v>
                </c:pt>
                <c:pt idx="3574">
                  <c:v>0.81260546510991627</c:v>
                </c:pt>
                <c:pt idx="3575">
                  <c:v>0.79483645087926014</c:v>
                </c:pt>
                <c:pt idx="3576">
                  <c:v>0.80336210577344325</c:v>
                </c:pt>
                <c:pt idx="3577">
                  <c:v>0.82046210627548022</c:v>
                </c:pt>
                <c:pt idx="3578">
                  <c:v>0.82147453746458243</c:v>
                </c:pt>
                <c:pt idx="3579">
                  <c:v>0.82689815383626752</c:v>
                </c:pt>
                <c:pt idx="3580">
                  <c:v>0.83625619041411692</c:v>
                </c:pt>
                <c:pt idx="3581">
                  <c:v>0.84090716569983415</c:v>
                </c:pt>
                <c:pt idx="3582">
                  <c:v>0.84980115730293271</c:v>
                </c:pt>
                <c:pt idx="3583">
                  <c:v>0.84271527942810309</c:v>
                </c:pt>
                <c:pt idx="3584">
                  <c:v>0.84699593715427124</c:v>
                </c:pt>
                <c:pt idx="3585">
                  <c:v>0.84813605001159553</c:v>
                </c:pt>
                <c:pt idx="3586">
                  <c:v>0.84847956870901131</c:v>
                </c:pt>
                <c:pt idx="3587">
                  <c:v>0.84592134948157549</c:v>
                </c:pt>
                <c:pt idx="3588">
                  <c:v>0.85179675135296862</c:v>
                </c:pt>
                <c:pt idx="3589">
                  <c:v>0.85138712184039411</c:v>
                </c:pt>
                <c:pt idx="3590">
                  <c:v>0.85377938904353634</c:v>
                </c:pt>
                <c:pt idx="3591">
                  <c:v>0.85377938904353634</c:v>
                </c:pt>
                <c:pt idx="3592">
                  <c:v>0.82823896071977943</c:v>
                </c:pt>
                <c:pt idx="3593">
                  <c:v>0.82478801229824572</c:v>
                </c:pt>
                <c:pt idx="3594">
                  <c:v>0.82136770518698754</c:v>
                </c:pt>
                <c:pt idx="3595">
                  <c:v>0.82903922682674613</c:v>
                </c:pt>
                <c:pt idx="3596">
                  <c:v>0.832603377641007</c:v>
                </c:pt>
                <c:pt idx="3597">
                  <c:v>0.81936548444377033</c:v>
                </c:pt>
                <c:pt idx="3598">
                  <c:v>0.82378221099942295</c:v>
                </c:pt>
                <c:pt idx="3599">
                  <c:v>0.84468535980573589</c:v>
                </c:pt>
                <c:pt idx="3600">
                  <c:v>0.83330546813484141</c:v>
                </c:pt>
                <c:pt idx="3601">
                  <c:v>0.82652179521843738</c:v>
                </c:pt>
                <c:pt idx="3602">
                  <c:v>0.83690601227619432</c:v>
                </c:pt>
                <c:pt idx="3603">
                  <c:v>0.83129280578924392</c:v>
                </c:pt>
                <c:pt idx="3604">
                  <c:v>0.81081557811425498</c:v>
                </c:pt>
                <c:pt idx="3605">
                  <c:v>0.81671155039187426</c:v>
                </c:pt>
                <c:pt idx="3606">
                  <c:v>0.80826733232336612</c:v>
                </c:pt>
                <c:pt idx="3607">
                  <c:v>0.79791954472629845</c:v>
                </c:pt>
                <c:pt idx="3608">
                  <c:v>0.77584067670654433</c:v>
                </c:pt>
                <c:pt idx="3609">
                  <c:v>0.78826586406329058</c:v>
                </c:pt>
                <c:pt idx="3610">
                  <c:v>0.79339975899729054</c:v>
                </c:pt>
                <c:pt idx="3611">
                  <c:v>0.80786390724698642</c:v>
                </c:pt>
                <c:pt idx="3612">
                  <c:v>0.80572692634188925</c:v>
                </c:pt>
                <c:pt idx="3613">
                  <c:v>0.80911939571216962</c:v>
                </c:pt>
                <c:pt idx="3614">
                  <c:v>0.82011801401293216</c:v>
                </c:pt>
                <c:pt idx="3615">
                  <c:v>0.82531389947119072</c:v>
                </c:pt>
                <c:pt idx="3616">
                  <c:v>0.82322568514372374</c:v>
                </c:pt>
                <c:pt idx="3617">
                  <c:v>0.83173416495490149</c:v>
                </c:pt>
                <c:pt idx="3618">
                  <c:v>0.83484643115874557</c:v>
                </c:pt>
                <c:pt idx="3619">
                  <c:v>0.83323610762935152</c:v>
                </c:pt>
                <c:pt idx="3620">
                  <c:v>0.83742012161606527</c:v>
                </c:pt>
                <c:pt idx="3621">
                  <c:v>0.8360755092430332</c:v>
                </c:pt>
                <c:pt idx="3622">
                  <c:v>0.83952062573386976</c:v>
                </c:pt>
                <c:pt idx="3623">
                  <c:v>0.84516290285626783</c:v>
                </c:pt>
                <c:pt idx="3624">
                  <c:v>0.84436777068718005</c:v>
                </c:pt>
                <c:pt idx="3625">
                  <c:v>0.84213076480232718</c:v>
                </c:pt>
                <c:pt idx="3626">
                  <c:v>0.83924937926770593</c:v>
                </c:pt>
                <c:pt idx="3627">
                  <c:v>0.82817689136373984</c:v>
                </c:pt>
                <c:pt idx="3628">
                  <c:v>0.82591532173380966</c:v>
                </c:pt>
                <c:pt idx="3629">
                  <c:v>0.82750249138091381</c:v>
                </c:pt>
                <c:pt idx="3630">
                  <c:v>0.82611301946903681</c:v>
                </c:pt>
                <c:pt idx="3631">
                  <c:v>0.81438553373025602</c:v>
                </c:pt>
                <c:pt idx="3632">
                  <c:v>0.81805933614073068</c:v>
                </c:pt>
                <c:pt idx="3633">
                  <c:v>0.83188064241550375</c:v>
                </c:pt>
                <c:pt idx="3634">
                  <c:v>0.83634592234465532</c:v>
                </c:pt>
                <c:pt idx="3635">
                  <c:v>0.83634592234465532</c:v>
                </c:pt>
                <c:pt idx="3636">
                  <c:v>0.83212509378532007</c:v>
                </c:pt>
                <c:pt idx="3637">
                  <c:v>0.83681321212714799</c:v>
                </c:pt>
                <c:pt idx="3638">
                  <c:v>0.84474087258801067</c:v>
                </c:pt>
                <c:pt idx="3639">
                  <c:v>0.84401007573461517</c:v>
                </c:pt>
                <c:pt idx="3640">
                  <c:v>0.84453680757596938</c:v>
                </c:pt>
                <c:pt idx="3641">
                  <c:v>0.84227795989724497</c:v>
                </c:pt>
                <c:pt idx="3642">
                  <c:v>0.83758981179958636</c:v>
                </c:pt>
                <c:pt idx="3643">
                  <c:v>0.83000897399213946</c:v>
                </c:pt>
                <c:pt idx="3644">
                  <c:v>0.8192013713549382</c:v>
                </c:pt>
                <c:pt idx="3645">
                  <c:v>0.82122004650456026</c:v>
                </c:pt>
                <c:pt idx="3646">
                  <c:v>0.8237190378499244</c:v>
                </c:pt>
                <c:pt idx="3647">
                  <c:v>0.83371998339777187</c:v>
                </c:pt>
                <c:pt idx="3648">
                  <c:v>0.82240642768493344</c:v>
                </c:pt>
                <c:pt idx="3649">
                  <c:v>0.82854164557922716</c:v>
                </c:pt>
                <c:pt idx="3650">
                  <c:v>0.81945960678178875</c:v>
                </c:pt>
                <c:pt idx="3651">
                  <c:v>0.81191220867235536</c:v>
                </c:pt>
                <c:pt idx="3652">
                  <c:v>0.8100251171885392</c:v>
                </c:pt>
                <c:pt idx="3653">
                  <c:v>0.82036669370181536</c:v>
                </c:pt>
                <c:pt idx="3654">
                  <c:v>0.82206298192238747</c:v>
                </c:pt>
                <c:pt idx="3655">
                  <c:v>0.81437402768402278</c:v>
                </c:pt>
                <c:pt idx="3656">
                  <c:v>0.80303599061835296</c:v>
                </c:pt>
                <c:pt idx="3657">
                  <c:v>0.8017787086284105</c:v>
                </c:pt>
                <c:pt idx="3658">
                  <c:v>0.80434168215315793</c:v>
                </c:pt>
                <c:pt idx="3659">
                  <c:v>0.80322082708916898</c:v>
                </c:pt>
                <c:pt idx="3660">
                  <c:v>0.80680426417051965</c:v>
                </c:pt>
                <c:pt idx="3661">
                  <c:v>0.80680426417051965</c:v>
                </c:pt>
                <c:pt idx="3662">
                  <c:v>0.81390613144676272</c:v>
                </c:pt>
                <c:pt idx="3663">
                  <c:v>0.79013715900719572</c:v>
                </c:pt>
                <c:pt idx="3664">
                  <c:v>0.79233217894590635</c:v>
                </c:pt>
                <c:pt idx="3665">
                  <c:v>0.78220829445079709</c:v>
                </c:pt>
                <c:pt idx="3666">
                  <c:v>0.77383809029194373</c:v>
                </c:pt>
                <c:pt idx="3667">
                  <c:v>0.77361583894710584</c:v>
                </c:pt>
                <c:pt idx="3668">
                  <c:v>0.76761419207525461</c:v>
                </c:pt>
                <c:pt idx="3669">
                  <c:v>0.77572226716823856</c:v>
                </c:pt>
                <c:pt idx="3670">
                  <c:v>0.76308121799272832</c:v>
                </c:pt>
                <c:pt idx="3671">
                  <c:v>0.764881979991058</c:v>
                </c:pt>
                <c:pt idx="3672">
                  <c:v>0.7807529734821147</c:v>
                </c:pt>
                <c:pt idx="3673">
                  <c:v>0.75958985720833538</c:v>
                </c:pt>
                <c:pt idx="3674">
                  <c:v>0.75768279805410088</c:v>
                </c:pt>
                <c:pt idx="3675">
                  <c:v>0.76185972062987295</c:v>
                </c:pt>
                <c:pt idx="3676">
                  <c:v>0.76684450801636606</c:v>
                </c:pt>
                <c:pt idx="3677">
                  <c:v>0.77844843918524698</c:v>
                </c:pt>
                <c:pt idx="3678">
                  <c:v>0.77348408640900768</c:v>
                </c:pt>
                <c:pt idx="3679">
                  <c:v>0.7665534887277925</c:v>
                </c:pt>
                <c:pt idx="3680">
                  <c:v>0.75518676158320608</c:v>
                </c:pt>
                <c:pt idx="3681">
                  <c:v>0.764795214889748</c:v>
                </c:pt>
                <c:pt idx="3682">
                  <c:v>0.78230220490989899</c:v>
                </c:pt>
                <c:pt idx="3683">
                  <c:v>0.79258252500116566</c:v>
                </c:pt>
                <c:pt idx="3684">
                  <c:v>0.80356041487955676</c:v>
                </c:pt>
                <c:pt idx="3685">
                  <c:v>0.8179339120004665</c:v>
                </c:pt>
                <c:pt idx="3686">
                  <c:v>0.8179339120004665</c:v>
                </c:pt>
                <c:pt idx="3687">
                  <c:v>0.81229035804817606</c:v>
                </c:pt>
                <c:pt idx="3688">
                  <c:v>0.81080058169769276</c:v>
                </c:pt>
                <c:pt idx="3689">
                  <c:v>0.82290039953711513</c:v>
                </c:pt>
                <c:pt idx="3690">
                  <c:v>0.80877617749720987</c:v>
                </c:pt>
                <c:pt idx="3691">
                  <c:v>0.78816642194741393</c:v>
                </c:pt>
                <c:pt idx="3692">
                  <c:v>0.78424407429495957</c:v>
                </c:pt>
                <c:pt idx="3693">
                  <c:v>0.78554797254160191</c:v>
                </c:pt>
                <c:pt idx="3694">
                  <c:v>0.7833789505330615</c:v>
                </c:pt>
                <c:pt idx="3695">
                  <c:v>0.78505921823120073</c:v>
                </c:pt>
                <c:pt idx="3696">
                  <c:v>0.77838522426505286</c:v>
                </c:pt>
                <c:pt idx="3697">
                  <c:v>0.79024972940890204</c:v>
                </c:pt>
                <c:pt idx="3698">
                  <c:v>0.79225166553613979</c:v>
                </c:pt>
                <c:pt idx="3699">
                  <c:v>0.80759322057725469</c:v>
                </c:pt>
                <c:pt idx="3700">
                  <c:v>0.80554139478956843</c:v>
                </c:pt>
                <c:pt idx="3701">
                  <c:v>0.8028370503768979</c:v>
                </c:pt>
                <c:pt idx="3702">
                  <c:v>0.7962080514918255</c:v>
                </c:pt>
                <c:pt idx="3703">
                  <c:v>0.78173983645661815</c:v>
                </c:pt>
                <c:pt idx="3704">
                  <c:v>0.77743458834881207</c:v>
                </c:pt>
                <c:pt idx="3705">
                  <c:v>0.76414665288807648</c:v>
                </c:pt>
                <c:pt idx="3706">
                  <c:v>0.75741833426681393</c:v>
                </c:pt>
                <c:pt idx="3707">
                  <c:v>0.73195680284549802</c:v>
                </c:pt>
                <c:pt idx="3708">
                  <c:v>0.73478012254574465</c:v>
                </c:pt>
                <c:pt idx="3709">
                  <c:v>0.69277324271271878</c:v>
                </c:pt>
                <c:pt idx="3710">
                  <c:v>0.69799143535009311</c:v>
                </c:pt>
                <c:pt idx="3711">
                  <c:v>0.64161110361108431</c:v>
                </c:pt>
                <c:pt idx="3712">
                  <c:v>0.66445047377364952</c:v>
                </c:pt>
                <c:pt idx="3713">
                  <c:v>0.63367893365672967</c:v>
                </c:pt>
                <c:pt idx="3714">
                  <c:v>0.67051341763112449</c:v>
                </c:pt>
                <c:pt idx="3715">
                  <c:v>0.66870561345262047</c:v>
                </c:pt>
                <c:pt idx="3716">
                  <c:v>0.68504153570247195</c:v>
                </c:pt>
                <c:pt idx="3717">
                  <c:v>0.67475157364987215</c:v>
                </c:pt>
                <c:pt idx="3718">
                  <c:v>0.67283044918991186</c:v>
                </c:pt>
                <c:pt idx="3719">
                  <c:v>0.63932125264123074</c:v>
                </c:pt>
                <c:pt idx="3720">
                  <c:v>0.62912529015361196</c:v>
                </c:pt>
                <c:pt idx="3721">
                  <c:v>0.62988507210362343</c:v>
                </c:pt>
                <c:pt idx="3722">
                  <c:v>0.65374829540639312</c:v>
                </c:pt>
                <c:pt idx="3723">
                  <c:v>0.66811210982408642</c:v>
                </c:pt>
                <c:pt idx="3724">
                  <c:v>0.65560481092002854</c:v>
                </c:pt>
                <c:pt idx="3725">
                  <c:v>0.66397366240597089</c:v>
                </c:pt>
                <c:pt idx="3726">
                  <c:v>0.68653965295098862</c:v>
                </c:pt>
                <c:pt idx="3727">
                  <c:v>0.68352708366410453</c:v>
                </c:pt>
                <c:pt idx="3728">
                  <c:v>0.68906841416347953</c:v>
                </c:pt>
                <c:pt idx="3729">
                  <c:v>0.67707154955936777</c:v>
                </c:pt>
                <c:pt idx="3730">
                  <c:v>0.65322200731106284</c:v>
                </c:pt>
                <c:pt idx="3731">
                  <c:v>0.65322200731106284</c:v>
                </c:pt>
                <c:pt idx="3732">
                  <c:v>0.64782206588668745</c:v>
                </c:pt>
                <c:pt idx="3733">
                  <c:v>0.66927733766238307</c:v>
                </c:pt>
                <c:pt idx="3734">
                  <c:v>0.65987493660664143</c:v>
                </c:pt>
                <c:pt idx="3735">
                  <c:v>0.63904043415013412</c:v>
                </c:pt>
                <c:pt idx="3736">
                  <c:v>0.64435179127702968</c:v>
                </c:pt>
                <c:pt idx="3737">
                  <c:v>0.65316173980547754</c:v>
                </c:pt>
                <c:pt idx="3738">
                  <c:v>0.66287515871814318</c:v>
                </c:pt>
                <c:pt idx="3739">
                  <c:v>0.67811970222354412</c:v>
                </c:pt>
                <c:pt idx="3740">
                  <c:v>0.68151070841809591</c:v>
                </c:pt>
                <c:pt idx="3741">
                  <c:v>0.66831826961388285</c:v>
                </c:pt>
                <c:pt idx="3742">
                  <c:v>0.66761598714220882</c:v>
                </c:pt>
                <c:pt idx="3743">
                  <c:v>0.64487211439866443</c:v>
                </c:pt>
                <c:pt idx="3744">
                  <c:v>0.61745864422224195</c:v>
                </c:pt>
                <c:pt idx="3745">
                  <c:v>0.62581306903249856</c:v>
                </c:pt>
                <c:pt idx="3746">
                  <c:v>0.64482650941135067</c:v>
                </c:pt>
                <c:pt idx="3747">
                  <c:v>0.65684670740020945</c:v>
                </c:pt>
                <c:pt idx="3748">
                  <c:v>0.64265694590526012</c:v>
                </c:pt>
                <c:pt idx="3749">
                  <c:v>0.64590299118310446</c:v>
                </c:pt>
                <c:pt idx="3750">
                  <c:v>0.62855406375114986</c:v>
                </c:pt>
                <c:pt idx="3751">
                  <c:v>0.60441467757214551</c:v>
                </c:pt>
                <c:pt idx="3752">
                  <c:v>0.61817468406347198</c:v>
                </c:pt>
                <c:pt idx="3753">
                  <c:v>0.63496462724402369</c:v>
                </c:pt>
                <c:pt idx="3754">
                  <c:v>0.65050796265917255</c:v>
                </c:pt>
                <c:pt idx="3755">
                  <c:v>0.64922716609636</c:v>
                </c:pt>
                <c:pt idx="3756">
                  <c:v>0.67138107016388182</c:v>
                </c:pt>
                <c:pt idx="3757">
                  <c:v>0.676019002135402</c:v>
                </c:pt>
                <c:pt idx="3758">
                  <c:v>0.68593493741765199</c:v>
                </c:pt>
                <c:pt idx="3759">
                  <c:v>0.68081557610720167</c:v>
                </c:pt>
                <c:pt idx="3760">
                  <c:v>0.69555406527529273</c:v>
                </c:pt>
                <c:pt idx="3761">
                  <c:v>0.67807303841916267</c:v>
                </c:pt>
                <c:pt idx="3762">
                  <c:v>0.69134018383569051</c:v>
                </c:pt>
                <c:pt idx="3763">
                  <c:v>0.68292979978745449</c:v>
                </c:pt>
                <c:pt idx="3764">
                  <c:v>0.68712800137591812</c:v>
                </c:pt>
                <c:pt idx="3765">
                  <c:v>0.7011123197126945</c:v>
                </c:pt>
                <c:pt idx="3766">
                  <c:v>0.71160137580348604</c:v>
                </c:pt>
                <c:pt idx="3767">
                  <c:v>0.69181133745971157</c:v>
                </c:pt>
                <c:pt idx="3768">
                  <c:v>0.7028914489922844</c:v>
                </c:pt>
                <c:pt idx="3769">
                  <c:v>0.73681893616565997</c:v>
                </c:pt>
                <c:pt idx="3770">
                  <c:v>0.73218837473544807</c:v>
                </c:pt>
                <c:pt idx="3771">
                  <c:v>0.7071567118862605</c:v>
                </c:pt>
                <c:pt idx="3772">
                  <c:v>0.6788933445846359</c:v>
                </c:pt>
                <c:pt idx="3773">
                  <c:v>0.68992449850935889</c:v>
                </c:pt>
                <c:pt idx="3774">
                  <c:v>0.70581013612095433</c:v>
                </c:pt>
                <c:pt idx="3775">
                  <c:v>0.70012713237780777</c:v>
                </c:pt>
                <c:pt idx="3776">
                  <c:v>0.70192543944940056</c:v>
                </c:pt>
                <c:pt idx="3777">
                  <c:v>0.71408559032214125</c:v>
                </c:pt>
                <c:pt idx="3778">
                  <c:v>0.68249849455522016</c:v>
                </c:pt>
                <c:pt idx="3779">
                  <c:v>0.69213061644373786</c:v>
                </c:pt>
                <c:pt idx="3780">
                  <c:v>0.70561990978778133</c:v>
                </c:pt>
                <c:pt idx="3781">
                  <c:v>0.69816688966208018</c:v>
                </c:pt>
                <c:pt idx="3782">
                  <c:v>0.70246696300413081</c:v>
                </c:pt>
                <c:pt idx="3783">
                  <c:v>0.68934848125655612</c:v>
                </c:pt>
                <c:pt idx="3784">
                  <c:v>0.67504427101949505</c:v>
                </c:pt>
                <c:pt idx="3785">
                  <c:v>0.67792673065895648</c:v>
                </c:pt>
                <c:pt idx="3786">
                  <c:v>0.66304355566227724</c:v>
                </c:pt>
                <c:pt idx="3787">
                  <c:v>0.65928868468814894</c:v>
                </c:pt>
                <c:pt idx="3788">
                  <c:v>0.64202691287693292</c:v>
                </c:pt>
                <c:pt idx="3789">
                  <c:v>0.64202691287693292</c:v>
                </c:pt>
                <c:pt idx="3790">
                  <c:v>0.64423661597604831</c:v>
                </c:pt>
                <c:pt idx="3791">
                  <c:v>0.66267450995831301</c:v>
                </c:pt>
                <c:pt idx="3792">
                  <c:v>0.66605875178991425</c:v>
                </c:pt>
                <c:pt idx="3793">
                  <c:v>0.69841183039379751</c:v>
                </c:pt>
                <c:pt idx="3794">
                  <c:v>0.69888154178947381</c:v>
                </c:pt>
                <c:pt idx="3795">
                  <c:v>0.69517220424949744</c:v>
                </c:pt>
                <c:pt idx="3796">
                  <c:v>0.70269260760812013</c:v>
                </c:pt>
                <c:pt idx="3797">
                  <c:v>0.70547317679668109</c:v>
                </c:pt>
                <c:pt idx="3798">
                  <c:v>0.70292323901191778</c:v>
                </c:pt>
                <c:pt idx="3799">
                  <c:v>0.68540008725547463</c:v>
                </c:pt>
                <c:pt idx="3800">
                  <c:v>0.70104238017159759</c:v>
                </c:pt>
                <c:pt idx="3801">
                  <c:v>0.6880797038264016</c:v>
                </c:pt>
                <c:pt idx="3802">
                  <c:v>0.67981377998173531</c:v>
                </c:pt>
                <c:pt idx="3803">
                  <c:v>0.66948851353037164</c:v>
                </c:pt>
                <c:pt idx="3804">
                  <c:v>0.67223764457798107</c:v>
                </c:pt>
                <c:pt idx="3805">
                  <c:v>0.67113682120681306</c:v>
                </c:pt>
                <c:pt idx="3806">
                  <c:v>0.66145765996536587</c:v>
                </c:pt>
                <c:pt idx="3807">
                  <c:v>0.68650481643965122</c:v>
                </c:pt>
                <c:pt idx="3808">
                  <c:v>0.68985644010983826</c:v>
                </c:pt>
                <c:pt idx="3809">
                  <c:v>0.69499372903495193</c:v>
                </c:pt>
                <c:pt idx="3810">
                  <c:v>0.70560974026792056</c:v>
                </c:pt>
                <c:pt idx="3811">
                  <c:v>0.70560974026792056</c:v>
                </c:pt>
                <c:pt idx="3812">
                  <c:v>0.70469987596915207</c:v>
                </c:pt>
                <c:pt idx="3813">
                  <c:v>0.69087738676624388</c:v>
                </c:pt>
                <c:pt idx="3814">
                  <c:v>0.69766532644520463</c:v>
                </c:pt>
                <c:pt idx="3815">
                  <c:v>0.69344012471431316</c:v>
                </c:pt>
                <c:pt idx="3816">
                  <c:v>0.69344012471431316</c:v>
                </c:pt>
                <c:pt idx="3817">
                  <c:v>0.70815960113506382</c:v>
                </c:pt>
                <c:pt idx="3818">
                  <c:v>0.70994331783790787</c:v>
                </c:pt>
                <c:pt idx="3819">
                  <c:v>0.71163832853956654</c:v>
                </c:pt>
                <c:pt idx="3820">
                  <c:v>0.70842159590890996</c:v>
                </c:pt>
                <c:pt idx="3821">
                  <c:v>0.70955392336747347</c:v>
                </c:pt>
                <c:pt idx="3822">
                  <c:v>0.71660234076514051</c:v>
                </c:pt>
                <c:pt idx="3823">
                  <c:v>0.71341487553236316</c:v>
                </c:pt>
                <c:pt idx="3824">
                  <c:v>0.71674881060739104</c:v>
                </c:pt>
                <c:pt idx="3825">
                  <c:v>0.70905684630528254</c:v>
                </c:pt>
                <c:pt idx="3826">
                  <c:v>0.70905684630528254</c:v>
                </c:pt>
                <c:pt idx="3827">
                  <c:v>0.71102888161731026</c:v>
                </c:pt>
                <c:pt idx="3828">
                  <c:v>0.72157380507386348</c:v>
                </c:pt>
                <c:pt idx="3829">
                  <c:v>0.72901128911803181</c:v>
                </c:pt>
                <c:pt idx="3830">
                  <c:v>0.73259955176167468</c:v>
                </c:pt>
                <c:pt idx="3831">
                  <c:v>0.73486492710668483</c:v>
                </c:pt>
                <c:pt idx="3832">
                  <c:v>0.7338230446630325</c:v>
                </c:pt>
                <c:pt idx="3833">
                  <c:v>0.73651607018906806</c:v>
                </c:pt>
                <c:pt idx="3834">
                  <c:v>0.72809086079462237</c:v>
                </c:pt>
                <c:pt idx="3835">
                  <c:v>0.7249735243166191</c:v>
                </c:pt>
                <c:pt idx="3836">
                  <c:v>0.72014624980634345</c:v>
                </c:pt>
                <c:pt idx="3837">
                  <c:v>0.71783101698277074</c:v>
                </c:pt>
                <c:pt idx="3838">
                  <c:v>0.72658496349449886</c:v>
                </c:pt>
                <c:pt idx="3839">
                  <c:v>0.72641819697679622</c:v>
                </c:pt>
                <c:pt idx="3840">
                  <c:v>0.74363246118965021</c:v>
                </c:pt>
                <c:pt idx="3841">
                  <c:v>0.740533210890154</c:v>
                </c:pt>
                <c:pt idx="3842">
                  <c:v>0.7457763393993615</c:v>
                </c:pt>
                <c:pt idx="3843">
                  <c:v>0.74808370323958362</c:v>
                </c:pt>
                <c:pt idx="3844">
                  <c:v>0.75109828258160849</c:v>
                </c:pt>
                <c:pt idx="3845">
                  <c:v>0.74183866157196943</c:v>
                </c:pt>
                <c:pt idx="3846">
                  <c:v>0.74819598516454788</c:v>
                </c:pt>
                <c:pt idx="3847">
                  <c:v>0.74449600270958682</c:v>
                </c:pt>
                <c:pt idx="3848">
                  <c:v>0.74099506662341541</c:v>
                </c:pt>
                <c:pt idx="3849">
                  <c:v>0.7527349172934692</c:v>
                </c:pt>
                <c:pt idx="3850">
                  <c:v>0.75534970247607203</c:v>
                </c:pt>
                <c:pt idx="3851">
                  <c:v>0.75534970247607203</c:v>
                </c:pt>
                <c:pt idx="3852">
                  <c:v>0.75770592557559302</c:v>
                </c:pt>
                <c:pt idx="3853">
                  <c:v>0.75290218130697717</c:v>
                </c:pt>
                <c:pt idx="3854">
                  <c:v>0.75504310400819152</c:v>
                </c:pt>
                <c:pt idx="3855">
                  <c:v>0.756223296420789</c:v>
                </c:pt>
                <c:pt idx="3856">
                  <c:v>0.75406282049714701</c:v>
                </c:pt>
                <c:pt idx="3857">
                  <c:v>0.75696312299443347</c:v>
                </c:pt>
                <c:pt idx="3858">
                  <c:v>0.75612767979224771</c:v>
                </c:pt>
                <c:pt idx="3859">
                  <c:v>0.7641212886021993</c:v>
                </c:pt>
                <c:pt idx="3860">
                  <c:v>0.75867589012128089</c:v>
                </c:pt>
                <c:pt idx="3861">
                  <c:v>0.7568992079504373</c:v>
                </c:pt>
                <c:pt idx="3862">
                  <c:v>0.74194372220769134</c:v>
                </c:pt>
                <c:pt idx="3863">
                  <c:v>0.74855243835397101</c:v>
                </c:pt>
                <c:pt idx="3864">
                  <c:v>0.7583861066836991</c:v>
                </c:pt>
                <c:pt idx="3865">
                  <c:v>0.76237856396578008</c:v>
                </c:pt>
                <c:pt idx="3866">
                  <c:v>0.76227399158456555</c:v>
                </c:pt>
                <c:pt idx="3867">
                  <c:v>0.78073532435025528</c:v>
                </c:pt>
                <c:pt idx="3868">
                  <c:v>0.78957057791984775</c:v>
                </c:pt>
                <c:pt idx="3869">
                  <c:v>0.79454242414584608</c:v>
                </c:pt>
                <c:pt idx="3870">
                  <c:v>0.79659303638081591</c:v>
                </c:pt>
                <c:pt idx="3871">
                  <c:v>0.80465872157847063</c:v>
                </c:pt>
                <c:pt idx="3872">
                  <c:v>0.80217478118914098</c:v>
                </c:pt>
                <c:pt idx="3873">
                  <c:v>0.79615323498315937</c:v>
                </c:pt>
                <c:pt idx="3874">
                  <c:v>0.78919589324485606</c:v>
                </c:pt>
                <c:pt idx="3875">
                  <c:v>0.78929895910910197</c:v>
                </c:pt>
                <c:pt idx="3876">
                  <c:v>0.80008305460037576</c:v>
                </c:pt>
                <c:pt idx="3877">
                  <c:v>0.79432124886825972</c:v>
                </c:pt>
                <c:pt idx="3878">
                  <c:v>0.79098905485787763</c:v>
                </c:pt>
                <c:pt idx="3879">
                  <c:v>0.78753815586987008</c:v>
                </c:pt>
                <c:pt idx="3880">
                  <c:v>0.79364981891037789</c:v>
                </c:pt>
                <c:pt idx="3881">
                  <c:v>0.7981421513194249</c:v>
                </c:pt>
                <c:pt idx="3882">
                  <c:v>0.80033560388587366</c:v>
                </c:pt>
                <c:pt idx="3883">
                  <c:v>0.78959211945453378</c:v>
                </c:pt>
                <c:pt idx="3884">
                  <c:v>0.78531151484216444</c:v>
                </c:pt>
                <c:pt idx="3885">
                  <c:v>0.7779138066700455</c:v>
                </c:pt>
                <c:pt idx="3886">
                  <c:v>0.76800589189486057</c:v>
                </c:pt>
                <c:pt idx="3887">
                  <c:v>0.75209580331384673</c:v>
                </c:pt>
                <c:pt idx="3888">
                  <c:v>0.75988061567225074</c:v>
                </c:pt>
                <c:pt idx="3889">
                  <c:v>0.77166002951544721</c:v>
                </c:pt>
                <c:pt idx="3890">
                  <c:v>0.75914587514967424</c:v>
                </c:pt>
                <c:pt idx="3891">
                  <c:v>0.75726390837144997</c:v>
                </c:pt>
                <c:pt idx="3892">
                  <c:v>0.77088182128101601</c:v>
                </c:pt>
                <c:pt idx="3893">
                  <c:v>0.76620556585307764</c:v>
                </c:pt>
                <c:pt idx="3894">
                  <c:v>0.76014524639625058</c:v>
                </c:pt>
                <c:pt idx="3895">
                  <c:v>0.76196778421615619</c:v>
                </c:pt>
                <c:pt idx="3896">
                  <c:v>0.75342697356928068</c:v>
                </c:pt>
                <c:pt idx="3897">
                  <c:v>0.75775097305074746</c:v>
                </c:pt>
                <c:pt idx="3898">
                  <c:v>0.76934543502875274</c:v>
                </c:pt>
                <c:pt idx="3899">
                  <c:v>0.77290151892575809</c:v>
                </c:pt>
                <c:pt idx="3900">
                  <c:v>0.77333809342933268</c:v>
                </c:pt>
                <c:pt idx="3901">
                  <c:v>0.7691952481187071</c:v>
                </c:pt>
                <c:pt idx="3902">
                  <c:v>0.776085586874661</c:v>
                </c:pt>
                <c:pt idx="3903">
                  <c:v>0.77226174100561717</c:v>
                </c:pt>
                <c:pt idx="3904">
                  <c:v>0.7664952916502209</c:v>
                </c:pt>
                <c:pt idx="3905">
                  <c:v>0.7515529832896839</c:v>
                </c:pt>
                <c:pt idx="3906">
                  <c:v>0.75154931135547809</c:v>
                </c:pt>
                <c:pt idx="3907">
                  <c:v>0.74623032433845293</c:v>
                </c:pt>
                <c:pt idx="3908">
                  <c:v>0.74135764040503604</c:v>
                </c:pt>
                <c:pt idx="3909">
                  <c:v>0.74431076540369279</c:v>
                </c:pt>
                <c:pt idx="3910">
                  <c:v>0.7396545104649096</c:v>
                </c:pt>
                <c:pt idx="3911">
                  <c:v>0.72875525587171175</c:v>
                </c:pt>
                <c:pt idx="3912">
                  <c:v>0.7242862457701168</c:v>
                </c:pt>
                <c:pt idx="3913">
                  <c:v>0.72079489506826677</c:v>
                </c:pt>
                <c:pt idx="3914">
                  <c:v>0.707165817425224</c:v>
                </c:pt>
                <c:pt idx="3915">
                  <c:v>0.70207629135895955</c:v>
                </c:pt>
                <c:pt idx="3916">
                  <c:v>0.71476293685017289</c:v>
                </c:pt>
                <c:pt idx="3917">
                  <c:v>0.71790342690104536</c:v>
                </c:pt>
                <c:pt idx="3918">
                  <c:v>0.7155700869805437</c:v>
                </c:pt>
                <c:pt idx="3919">
                  <c:v>0.71850330150424802</c:v>
                </c:pt>
                <c:pt idx="3920">
                  <c:v>0.71616771142014413</c:v>
                </c:pt>
                <c:pt idx="3921">
                  <c:v>0.71616771142014413</c:v>
                </c:pt>
                <c:pt idx="3922">
                  <c:v>0.7232644912608136</c:v>
                </c:pt>
                <c:pt idx="3923">
                  <c:v>0.7073272000637626</c:v>
                </c:pt>
                <c:pt idx="3924">
                  <c:v>0.70348274605434491</c:v>
                </c:pt>
                <c:pt idx="3925">
                  <c:v>0.68045482449408701</c:v>
                </c:pt>
                <c:pt idx="3926">
                  <c:v>0.68399096030079032</c:v>
                </c:pt>
                <c:pt idx="3927">
                  <c:v>0.6893848355022123</c:v>
                </c:pt>
                <c:pt idx="3928">
                  <c:v>0.71005184954955181</c:v>
                </c:pt>
                <c:pt idx="3929">
                  <c:v>0.70978737256931845</c:v>
                </c:pt>
                <c:pt idx="3930">
                  <c:v>0.71489098911532833</c:v>
                </c:pt>
                <c:pt idx="3931">
                  <c:v>0.70370106227018359</c:v>
                </c:pt>
                <c:pt idx="3932">
                  <c:v>0.71517761209971586</c:v>
                </c:pt>
                <c:pt idx="3933">
                  <c:v>0.7071199018562514</c:v>
                </c:pt>
                <c:pt idx="3934">
                  <c:v>0.7156041235115379</c:v>
                </c:pt>
                <c:pt idx="3935">
                  <c:v>0.7214138794166689</c:v>
                </c:pt>
                <c:pt idx="3936">
                  <c:v>0.72233085940470554</c:v>
                </c:pt>
                <c:pt idx="3937">
                  <c:v>0.73140369359093027</c:v>
                </c:pt>
                <c:pt idx="3938">
                  <c:v>0.73148343124281701</c:v>
                </c:pt>
                <c:pt idx="3939">
                  <c:v>0.71406465426642241</c:v>
                </c:pt>
                <c:pt idx="3940">
                  <c:v>0.72223439847494231</c:v>
                </c:pt>
                <c:pt idx="3941">
                  <c:v>0.70727428569680562</c:v>
                </c:pt>
                <c:pt idx="3942">
                  <c:v>0.71164152112584744</c:v>
                </c:pt>
                <c:pt idx="3943">
                  <c:v>0.71756385247962273</c:v>
                </c:pt>
                <c:pt idx="3944">
                  <c:v>0.71344370584232941</c:v>
                </c:pt>
                <c:pt idx="3945">
                  <c:v>0.73547406666147119</c:v>
                </c:pt>
                <c:pt idx="3946">
                  <c:v>0.73278039945702389</c:v>
                </c:pt>
                <c:pt idx="3947">
                  <c:v>0.74001121686554039</c:v>
                </c:pt>
                <c:pt idx="3948">
                  <c:v>0.74001121686554039</c:v>
                </c:pt>
                <c:pt idx="3949">
                  <c:v>0.73478004263786412</c:v>
                </c:pt>
                <c:pt idx="3950">
                  <c:v>0.72524711023176891</c:v>
                </c:pt>
                <c:pt idx="3951">
                  <c:v>0.7222598300596661</c:v>
                </c:pt>
                <c:pt idx="3952">
                  <c:v>0.71561132753138079</c:v>
                </c:pt>
                <c:pt idx="3953">
                  <c:v>0.71581176195990759</c:v>
                </c:pt>
                <c:pt idx="3954">
                  <c:v>0.71142008557325931</c:v>
                </c:pt>
                <c:pt idx="3955">
                  <c:v>0.72414002507170561</c:v>
                </c:pt>
                <c:pt idx="3956">
                  <c:v>0.72044013833407017</c:v>
                </c:pt>
                <c:pt idx="3957">
                  <c:v>0.72766834374524869</c:v>
                </c:pt>
                <c:pt idx="3958">
                  <c:v>0.73138549709396306</c:v>
                </c:pt>
                <c:pt idx="3959">
                  <c:v>0.73532331637651538</c:v>
                </c:pt>
                <c:pt idx="3960">
                  <c:v>0.7252128582361812</c:v>
                </c:pt>
                <c:pt idx="3961">
                  <c:v>0.71732622562251336</c:v>
                </c:pt>
                <c:pt idx="3962">
                  <c:v>0.70943633682235163</c:v>
                </c:pt>
                <c:pt idx="3963">
                  <c:v>0.70937533390010998</c:v>
                </c:pt>
                <c:pt idx="3964">
                  <c:v>0.72231623347039797</c:v>
                </c:pt>
                <c:pt idx="3965">
                  <c:v>0.74292893500905532</c:v>
                </c:pt>
                <c:pt idx="3966">
                  <c:v>0.73959902439456182</c:v>
                </c:pt>
                <c:pt idx="3967">
                  <c:v>0.7356779079939243</c:v>
                </c:pt>
                <c:pt idx="3968">
                  <c:v>0.73642678836537134</c:v>
                </c:pt>
                <c:pt idx="3969">
                  <c:v>0.72779988222178393</c:v>
                </c:pt>
                <c:pt idx="3970">
                  <c:v>0.74701388806515268</c:v>
                </c:pt>
                <c:pt idx="3971">
                  <c:v>0.747460320114124</c:v>
                </c:pt>
                <c:pt idx="3972">
                  <c:v>0.75517835416009793</c:v>
                </c:pt>
                <c:pt idx="3973">
                  <c:v>0.75671491007977554</c:v>
                </c:pt>
                <c:pt idx="3974">
                  <c:v>0.75772649402659986</c:v>
                </c:pt>
                <c:pt idx="3975">
                  <c:v>0.75733419149568937</c:v>
                </c:pt>
                <c:pt idx="3976">
                  <c:v>0.75677455392198612</c:v>
                </c:pt>
                <c:pt idx="3977">
                  <c:v>0.76072577127810559</c:v>
                </c:pt>
                <c:pt idx="3978">
                  <c:v>0.76626625497931111</c:v>
                </c:pt>
                <c:pt idx="3979">
                  <c:v>0.77351009360084277</c:v>
                </c:pt>
                <c:pt idx="3980">
                  <c:v>0.77380883015172419</c:v>
                </c:pt>
                <c:pt idx="3981">
                  <c:v>0.77354727322898509</c:v>
                </c:pt>
                <c:pt idx="3982">
                  <c:v>0.77033492167026785</c:v>
                </c:pt>
                <c:pt idx="3983">
                  <c:v>0.76565292304884158</c:v>
                </c:pt>
                <c:pt idx="3984">
                  <c:v>0.75663661040554897</c:v>
                </c:pt>
                <c:pt idx="3985">
                  <c:v>0.76235663933516451</c:v>
                </c:pt>
                <c:pt idx="3986">
                  <c:v>0.76023061251674939</c:v>
                </c:pt>
                <c:pt idx="3987">
                  <c:v>0.75870401180137437</c:v>
                </c:pt>
                <c:pt idx="3988">
                  <c:v>0.76061551765491597</c:v>
                </c:pt>
                <c:pt idx="3989">
                  <c:v>0.75264784715495603</c:v>
                </c:pt>
                <c:pt idx="3990">
                  <c:v>0.75304795763324828</c:v>
                </c:pt>
                <c:pt idx="3991">
                  <c:v>0.75304795763324828</c:v>
                </c:pt>
                <c:pt idx="3992">
                  <c:v>0.75313438097036656</c:v>
                </c:pt>
                <c:pt idx="3993">
                  <c:v>0.75315211426976392</c:v>
                </c:pt>
                <c:pt idx="3994">
                  <c:v>0.77323008517483671</c:v>
                </c:pt>
                <c:pt idx="3995">
                  <c:v>0.77512848515045307</c:v>
                </c:pt>
                <c:pt idx="3996">
                  <c:v>0.77147712887856201</c:v>
                </c:pt>
                <c:pt idx="3997">
                  <c:v>0.77462680432683706</c:v>
                </c:pt>
                <c:pt idx="3998">
                  <c:v>0.78016454087473797</c:v>
                </c:pt>
                <c:pt idx="3999">
                  <c:v>0.79144277259960727</c:v>
                </c:pt>
                <c:pt idx="4000">
                  <c:v>0.80117250370633164</c:v>
                </c:pt>
                <c:pt idx="4001">
                  <c:v>0.79688003663798279</c:v>
                </c:pt>
                <c:pt idx="4002">
                  <c:v>0.79430386682825982</c:v>
                </c:pt>
                <c:pt idx="4003">
                  <c:v>0.79360955439237524</c:v>
                </c:pt>
                <c:pt idx="4004">
                  <c:v>0.79300763467855861</c:v>
                </c:pt>
                <c:pt idx="4005">
                  <c:v>0.79161367787648673</c:v>
                </c:pt>
                <c:pt idx="4006">
                  <c:v>0.78724394247076945</c:v>
                </c:pt>
                <c:pt idx="4007">
                  <c:v>0.77694483635300737</c:v>
                </c:pt>
                <c:pt idx="4008">
                  <c:v>0.76914979890657853</c:v>
                </c:pt>
                <c:pt idx="4009">
                  <c:v>0.77805511009318706</c:v>
                </c:pt>
                <c:pt idx="4010">
                  <c:v>0.77423886597664804</c:v>
                </c:pt>
                <c:pt idx="4011">
                  <c:v>0.77548100325870251</c:v>
                </c:pt>
                <c:pt idx="4012">
                  <c:v>0.77580277209514081</c:v>
                </c:pt>
                <c:pt idx="4013">
                  <c:v>0.77897899086919475</c:v>
                </c:pt>
                <c:pt idx="4014">
                  <c:v>0.78692812960664804</c:v>
                </c:pt>
                <c:pt idx="4015">
                  <c:v>0.79086936022604171</c:v>
                </c:pt>
                <c:pt idx="4016">
                  <c:v>0.78813498714646457</c:v>
                </c:pt>
                <c:pt idx="4017">
                  <c:v>0.7793854195525074</c:v>
                </c:pt>
                <c:pt idx="4018">
                  <c:v>0.77313930709630907</c:v>
                </c:pt>
                <c:pt idx="4019">
                  <c:v>0.77260129075367678</c:v>
                </c:pt>
                <c:pt idx="4020">
                  <c:v>0.76978745320920861</c:v>
                </c:pt>
                <c:pt idx="4021">
                  <c:v>0.77584675297390371</c:v>
                </c:pt>
                <c:pt idx="4022">
                  <c:v>0.78702733519598256</c:v>
                </c:pt>
                <c:pt idx="4023">
                  <c:v>0.795971002186457</c:v>
                </c:pt>
                <c:pt idx="4024">
                  <c:v>0.79482319005872881</c:v>
                </c:pt>
                <c:pt idx="4025">
                  <c:v>0.77858459061990859</c:v>
                </c:pt>
                <c:pt idx="4026">
                  <c:v>0.78071338017502034</c:v>
                </c:pt>
                <c:pt idx="4027">
                  <c:v>0.76755208049363632</c:v>
                </c:pt>
                <c:pt idx="4028">
                  <c:v>0.76546690444614618</c:v>
                </c:pt>
                <c:pt idx="4029">
                  <c:v>0.77107065920092932</c:v>
                </c:pt>
                <c:pt idx="4030">
                  <c:v>0.76601148472983871</c:v>
                </c:pt>
                <c:pt idx="4031">
                  <c:v>0.7642651561313214</c:v>
                </c:pt>
                <c:pt idx="4032">
                  <c:v>0.7642651561313214</c:v>
                </c:pt>
                <c:pt idx="4033">
                  <c:v>0.76236327745622678</c:v>
                </c:pt>
                <c:pt idx="4034">
                  <c:v>0.77252177448917247</c:v>
                </c:pt>
                <c:pt idx="4035">
                  <c:v>0.76575509560501331</c:v>
                </c:pt>
                <c:pt idx="4036">
                  <c:v>0.76479941755030911</c:v>
                </c:pt>
                <c:pt idx="4037">
                  <c:v>0.77404991463167039</c:v>
                </c:pt>
                <c:pt idx="4038">
                  <c:v>0.75017452087615799</c:v>
                </c:pt>
                <c:pt idx="4039">
                  <c:v>0.73890587018104115</c:v>
                </c:pt>
                <c:pt idx="4040">
                  <c:v>0.73945311729165331</c:v>
                </c:pt>
                <c:pt idx="4041">
                  <c:v>0.7395511424944492</c:v>
                </c:pt>
                <c:pt idx="4042">
                  <c:v>0.73558441175602218</c:v>
                </c:pt>
                <c:pt idx="4043">
                  <c:v>0.72568844235471397</c:v>
                </c:pt>
                <c:pt idx="4044">
                  <c:v>0.72460066588536598</c:v>
                </c:pt>
                <c:pt idx="4045">
                  <c:v>0.7273403950218168</c:v>
                </c:pt>
                <c:pt idx="4046">
                  <c:v>0.74374859048762054</c:v>
                </c:pt>
                <c:pt idx="4047">
                  <c:v>0.74664482967803825</c:v>
                </c:pt>
                <c:pt idx="4048">
                  <c:v>0.75004571406654774</c:v>
                </c:pt>
                <c:pt idx="4049">
                  <c:v>0.75004571406654774</c:v>
                </c:pt>
                <c:pt idx="4050">
                  <c:v>0.76036705652025394</c:v>
                </c:pt>
                <c:pt idx="4051">
                  <c:v>0.7570453893938015</c:v>
                </c:pt>
                <c:pt idx="4052">
                  <c:v>0.75206292098368943</c:v>
                </c:pt>
                <c:pt idx="4053">
                  <c:v>0.75648651754838947</c:v>
                </c:pt>
                <c:pt idx="4054">
                  <c:v>0.75980280003639256</c:v>
                </c:pt>
                <c:pt idx="4055">
                  <c:v>0.75915741559934125</c:v>
                </c:pt>
                <c:pt idx="4056">
                  <c:v>0.75667097218748613</c:v>
                </c:pt>
                <c:pt idx="4057">
                  <c:v>0.75423029493273208</c:v>
                </c:pt>
                <c:pt idx="4058">
                  <c:v>0.75451480275913141</c:v>
                </c:pt>
                <c:pt idx="4059">
                  <c:v>0.75656437358135376</c:v>
                </c:pt>
                <c:pt idx="4060">
                  <c:v>0.76132665251601439</c:v>
                </c:pt>
                <c:pt idx="4061">
                  <c:v>0.76095486828759429</c:v>
                </c:pt>
                <c:pt idx="4062">
                  <c:v>0.76759291870905377</c:v>
                </c:pt>
                <c:pt idx="4063">
                  <c:v>0.77070623584977127</c:v>
                </c:pt>
                <c:pt idx="4064">
                  <c:v>0.76783073888005293</c:v>
                </c:pt>
                <c:pt idx="4065">
                  <c:v>0.76380777597985772</c:v>
                </c:pt>
                <c:pt idx="4066">
                  <c:v>0.77581670755498422</c:v>
                </c:pt>
                <c:pt idx="4067">
                  <c:v>0.78844972108655487</c:v>
                </c:pt>
                <c:pt idx="4068">
                  <c:v>0.78077556004329807</c:v>
                </c:pt>
                <c:pt idx="4069">
                  <c:v>0.78528394289971748</c:v>
                </c:pt>
                <c:pt idx="4070">
                  <c:v>0.77547270314910788</c:v>
                </c:pt>
                <c:pt idx="4071">
                  <c:v>0.77471287282302437</c:v>
                </c:pt>
                <c:pt idx="4072">
                  <c:v>0.77471287282302437</c:v>
                </c:pt>
                <c:pt idx="4073">
                  <c:v>0.76993661646697664</c:v>
                </c:pt>
                <c:pt idx="4074">
                  <c:v>0.76649695840087206</c:v>
                </c:pt>
                <c:pt idx="4075">
                  <c:v>0.75777860517747098</c:v>
                </c:pt>
                <c:pt idx="4076">
                  <c:v>0.77229455468575325</c:v>
                </c:pt>
                <c:pt idx="4077">
                  <c:v>0.77229455468575325</c:v>
                </c:pt>
                <c:pt idx="4078">
                  <c:v>0.79724814047543224</c:v>
                </c:pt>
                <c:pt idx="4079">
                  <c:v>0.79925351559527846</c:v>
                </c:pt>
                <c:pt idx="4080">
                  <c:v>0.80417090027892246</c:v>
                </c:pt>
                <c:pt idx="4081">
                  <c:v>0.80089092447560073</c:v>
                </c:pt>
                <c:pt idx="4082">
                  <c:v>0.79662268889169274</c:v>
                </c:pt>
                <c:pt idx="4083">
                  <c:v>0.79736777772134515</c:v>
                </c:pt>
                <c:pt idx="4084">
                  <c:v>0.80599712325982908</c:v>
                </c:pt>
                <c:pt idx="4085">
                  <c:v>0.80484437164477829</c:v>
                </c:pt>
                <c:pt idx="4086">
                  <c:v>0.80297070665408843</c:v>
                </c:pt>
                <c:pt idx="4087">
                  <c:v>0.80207300284288485</c:v>
                </c:pt>
                <c:pt idx="4088">
                  <c:v>0.80199019174535957</c:v>
                </c:pt>
                <c:pt idx="4089">
                  <c:v>0.80961918396786114</c:v>
                </c:pt>
                <c:pt idx="4090">
                  <c:v>0.81057759255443917</c:v>
                </c:pt>
                <c:pt idx="4091">
                  <c:v>0.81057759255443917</c:v>
                </c:pt>
                <c:pt idx="4092">
                  <c:v>0.81325472560587986</c:v>
                </c:pt>
                <c:pt idx="4093">
                  <c:v>0.81438143455295542</c:v>
                </c:pt>
                <c:pt idx="4094">
                  <c:v>0.81482678480717585</c:v>
                </c:pt>
                <c:pt idx="4095">
                  <c:v>0.82561191737935979</c:v>
                </c:pt>
                <c:pt idx="4096">
                  <c:v>0.8256217951132131</c:v>
                </c:pt>
                <c:pt idx="4097">
                  <c:v>0.83050378109560197</c:v>
                </c:pt>
                <c:pt idx="4098">
                  <c:v>0.82821339772799174</c:v>
                </c:pt>
                <c:pt idx="4099">
                  <c:v>0.82488345903913007</c:v>
                </c:pt>
                <c:pt idx="4100">
                  <c:v>0.83481785452747403</c:v>
                </c:pt>
                <c:pt idx="4101">
                  <c:v>0.82246316648739426</c:v>
                </c:pt>
                <c:pt idx="4102">
                  <c:v>0.8336008961332203</c:v>
                </c:pt>
                <c:pt idx="4103">
                  <c:v>0.83124988495670793</c:v>
                </c:pt>
                <c:pt idx="4104">
                  <c:v>0.82898616739652564</c:v>
                </c:pt>
                <c:pt idx="4105">
                  <c:v>0.83399835422332158</c:v>
                </c:pt>
                <c:pt idx="4106">
                  <c:v>0.8331156493595544</c:v>
                </c:pt>
                <c:pt idx="4107">
                  <c:v>0.83667181292599979</c:v>
                </c:pt>
                <c:pt idx="4108">
                  <c:v>0.83975933568324723</c:v>
                </c:pt>
                <c:pt idx="4109">
                  <c:v>0.8374454381848182</c:v>
                </c:pt>
                <c:pt idx="4110">
                  <c:v>0.83709075637210262</c:v>
                </c:pt>
                <c:pt idx="4111">
                  <c:v>0.83709075637210262</c:v>
                </c:pt>
                <c:pt idx="4112">
                  <c:v>0.84442020685175245</c:v>
                </c:pt>
                <c:pt idx="4113">
                  <c:v>0.83348599080478469</c:v>
                </c:pt>
                <c:pt idx="4114">
                  <c:v>0.82580697801784186</c:v>
                </c:pt>
                <c:pt idx="4115">
                  <c:v>0.83255508023140368</c:v>
                </c:pt>
                <c:pt idx="4116">
                  <c:v>0.81281990755426148</c:v>
                </c:pt>
                <c:pt idx="4117">
                  <c:v>0.81684002310404669</c:v>
                </c:pt>
                <c:pt idx="4118">
                  <c:v>0.82852800373875846</c:v>
                </c:pt>
                <c:pt idx="4119">
                  <c:v>0.82689952587893678</c:v>
                </c:pt>
                <c:pt idx="4120">
                  <c:v>0.82685886938069197</c:v>
                </c:pt>
                <c:pt idx="4121">
                  <c:v>0.83188052729468387</c:v>
                </c:pt>
                <c:pt idx="4122">
                  <c:v>0.84082678847273706</c:v>
                </c:pt>
                <c:pt idx="4123">
                  <c:v>0.84457242870336158</c:v>
                </c:pt>
                <c:pt idx="4124">
                  <c:v>0.84967508656189306</c:v>
                </c:pt>
                <c:pt idx="4125">
                  <c:v>0.85765640590141623</c:v>
                </c:pt>
                <c:pt idx="4126">
                  <c:v>0.86048032132911401</c:v>
                </c:pt>
                <c:pt idx="4127">
                  <c:v>0.85631234314139448</c:v>
                </c:pt>
                <c:pt idx="4128">
                  <c:v>0.85768489637821643</c:v>
                </c:pt>
                <c:pt idx="4129">
                  <c:v>0.86307995533391246</c:v>
                </c:pt>
                <c:pt idx="4130">
                  <c:v>0.85888240611553923</c:v>
                </c:pt>
                <c:pt idx="4131">
                  <c:v>0.85146796477653852</c:v>
                </c:pt>
                <c:pt idx="4132">
                  <c:v>0.84629264641752033</c:v>
                </c:pt>
                <c:pt idx="4133">
                  <c:v>0.85358420910504307</c:v>
                </c:pt>
                <c:pt idx="4134">
                  <c:v>0.84611866229424626</c:v>
                </c:pt>
                <c:pt idx="4135">
                  <c:v>0.85131661857561924</c:v>
                </c:pt>
                <c:pt idx="4136">
                  <c:v>0.84801721275499342</c:v>
                </c:pt>
                <c:pt idx="4137">
                  <c:v>0.85407889267561243</c:v>
                </c:pt>
                <c:pt idx="4138">
                  <c:v>0.85025266467975524</c:v>
                </c:pt>
                <c:pt idx="4139">
                  <c:v>0.85418715956735403</c:v>
                </c:pt>
                <c:pt idx="4140">
                  <c:v>0.85418715956735403</c:v>
                </c:pt>
                <c:pt idx="4141">
                  <c:v>0.84917599487157225</c:v>
                </c:pt>
                <c:pt idx="4142">
                  <c:v>0.85491558785422328</c:v>
                </c:pt>
                <c:pt idx="4143">
                  <c:v>0.84288562940998779</c:v>
                </c:pt>
                <c:pt idx="4144">
                  <c:v>0.84275796733197372</c:v>
                </c:pt>
                <c:pt idx="4145">
                  <c:v>0.83579807277885931</c:v>
                </c:pt>
                <c:pt idx="4146">
                  <c:v>0.84352941590382691</c:v>
                </c:pt>
                <c:pt idx="4147">
                  <c:v>0.84723504695427332</c:v>
                </c:pt>
                <c:pt idx="4148">
                  <c:v>0.86106987305326899</c:v>
                </c:pt>
                <c:pt idx="4149">
                  <c:v>0.8631669208671704</c:v>
                </c:pt>
                <c:pt idx="4150">
                  <c:v>0.8566358918892234</c:v>
                </c:pt>
                <c:pt idx="4151">
                  <c:v>0.83579860273844075</c:v>
                </c:pt>
                <c:pt idx="4152">
                  <c:v>0.84879062320109022</c:v>
                </c:pt>
                <c:pt idx="4153">
                  <c:v>0.83545867273577079</c:v>
                </c:pt>
                <c:pt idx="4154">
                  <c:v>0.8290040738519614</c:v>
                </c:pt>
                <c:pt idx="4155">
                  <c:v>0.83760296413116908</c:v>
                </c:pt>
                <c:pt idx="4156">
                  <c:v>0.84085779332240917</c:v>
                </c:pt>
                <c:pt idx="4157">
                  <c:v>0.84973942446174311</c:v>
                </c:pt>
                <c:pt idx="4158">
                  <c:v>0.8496203121802457</c:v>
                </c:pt>
                <c:pt idx="4159">
                  <c:v>0.85396223454514242</c:v>
                </c:pt>
                <c:pt idx="4160">
                  <c:v>0.84943185469452553</c:v>
                </c:pt>
                <c:pt idx="4161">
                  <c:v>0.85570870977501068</c:v>
                </c:pt>
                <c:pt idx="4162">
                  <c:v>0.85835483361109521</c:v>
                </c:pt>
                <c:pt idx="4163">
                  <c:v>0.84800263586157543</c:v>
                </c:pt>
                <c:pt idx="4164">
                  <c:v>0.85566132557248786</c:v>
                </c:pt>
                <c:pt idx="4165">
                  <c:v>0.87193097685876164</c:v>
                </c:pt>
                <c:pt idx="4166">
                  <c:v>0.87527794061979558</c:v>
                </c:pt>
                <c:pt idx="4167">
                  <c:v>0.88060642781262666</c:v>
                </c:pt>
                <c:pt idx="4168">
                  <c:v>0.88324537589553986</c:v>
                </c:pt>
                <c:pt idx="4169">
                  <c:v>0.88092709283754411</c:v>
                </c:pt>
                <c:pt idx="4170">
                  <c:v>0.89041021684218702</c:v>
                </c:pt>
                <c:pt idx="4171">
                  <c:v>0.89165812485715878</c:v>
                </c:pt>
                <c:pt idx="4172">
                  <c:v>0.90305325496961497</c:v>
                </c:pt>
                <c:pt idx="4173">
                  <c:v>0.90712455102608536</c:v>
                </c:pt>
                <c:pt idx="4174">
                  <c:v>0.89736598253117805</c:v>
                </c:pt>
                <c:pt idx="4175">
                  <c:v>0.91225629162008393</c:v>
                </c:pt>
                <c:pt idx="4176">
                  <c:v>0.91230446778886221</c:v>
                </c:pt>
                <c:pt idx="4177">
                  <c:v>0.91260248949462242</c:v>
                </c:pt>
                <c:pt idx="4178">
                  <c:v>0.91089549625111421</c:v>
                </c:pt>
                <c:pt idx="4179">
                  <c:v>0.90823294969384394</c:v>
                </c:pt>
                <c:pt idx="4180">
                  <c:v>0.90705948844371143</c:v>
                </c:pt>
                <c:pt idx="4181">
                  <c:v>0.90705948844371143</c:v>
                </c:pt>
                <c:pt idx="4182">
                  <c:v>0.92111053235823526</c:v>
                </c:pt>
                <c:pt idx="4183">
                  <c:v>0.91424845724989867</c:v>
                </c:pt>
                <c:pt idx="4184">
                  <c:v>0.91784572081436067</c:v>
                </c:pt>
                <c:pt idx="4185">
                  <c:v>0.90735546564166125</c:v>
                </c:pt>
                <c:pt idx="4186">
                  <c:v>0.91068547580502479</c:v>
                </c:pt>
                <c:pt idx="4187">
                  <c:v>0.90674313451926425</c:v>
                </c:pt>
                <c:pt idx="4188">
                  <c:v>0.89179865624822297</c:v>
                </c:pt>
                <c:pt idx="4189">
                  <c:v>0.89766444743525586</c:v>
                </c:pt>
                <c:pt idx="4190">
                  <c:v>0.91530154169045985</c:v>
                </c:pt>
                <c:pt idx="4191">
                  <c:v>0.91842260726854796</c:v>
                </c:pt>
                <c:pt idx="4192">
                  <c:v>0.90809288565082436</c:v>
                </c:pt>
                <c:pt idx="4193">
                  <c:v>0.90295657044781352</c:v>
                </c:pt>
                <c:pt idx="4194">
                  <c:v>0.91256023566385436</c:v>
                </c:pt>
                <c:pt idx="4195">
                  <c:v>0.90291712896748078</c:v>
                </c:pt>
                <c:pt idx="4196">
                  <c:v>0.91250826559539444</c:v>
                </c:pt>
                <c:pt idx="4197">
                  <c:v>0.92019652800979512</c:v>
                </c:pt>
                <c:pt idx="4198">
                  <c:v>0.91754525022985356</c:v>
                </c:pt>
                <c:pt idx="4199">
                  <c:v>0.90206572368441773</c:v>
                </c:pt>
                <c:pt idx="4200">
                  <c:v>0.911439939460022</c:v>
                </c:pt>
                <c:pt idx="4201">
                  <c:v>0.9027217848870982</c:v>
                </c:pt>
                <c:pt idx="4202">
                  <c:v>0.91395487207843917</c:v>
                </c:pt>
                <c:pt idx="4203">
                  <c:v>0.91965800511791307</c:v>
                </c:pt>
                <c:pt idx="4204">
                  <c:v>0.92087103749184662</c:v>
                </c:pt>
                <c:pt idx="4205">
                  <c:v>0.91733320245738337</c:v>
                </c:pt>
                <c:pt idx="4206">
                  <c:v>0.9225544677925468</c:v>
                </c:pt>
                <c:pt idx="4207">
                  <c:v>0.92109206333751559</c:v>
                </c:pt>
                <c:pt idx="4208">
                  <c:v>0.92390034759089656</c:v>
                </c:pt>
                <c:pt idx="4209">
                  <c:v>0.92390034759089656</c:v>
                </c:pt>
                <c:pt idx="4210">
                  <c:v>0.94876280134441815</c:v>
                </c:pt>
                <c:pt idx="4211">
                  <c:v>0.94856260551642535</c:v>
                </c:pt>
                <c:pt idx="4212">
                  <c:v>0.95419331998319157</c:v>
                </c:pt>
                <c:pt idx="4213">
                  <c:v>0.95738673001685737</c:v>
                </c:pt>
                <c:pt idx="4214">
                  <c:v>0.96193454420647539</c:v>
                </c:pt>
                <c:pt idx="4215">
                  <c:v>0.96692392602288491</c:v>
                </c:pt>
                <c:pt idx="4216">
                  <c:v>0.96429207480802803</c:v>
                </c:pt>
                <c:pt idx="4217">
                  <c:v>0.9593071127625542</c:v>
                </c:pt>
                <c:pt idx="4218">
                  <c:v>0.95851095468645309</c:v>
                </c:pt>
                <c:pt idx="4219">
                  <c:v>0.96642282212127351</c:v>
                </c:pt>
                <c:pt idx="4220">
                  <c:v>0.96463029663232325</c:v>
                </c:pt>
                <c:pt idx="4221">
                  <c:v>0.96619086339692162</c:v>
                </c:pt>
                <c:pt idx="4222">
                  <c:v>0.96627706989342521</c:v>
                </c:pt>
                <c:pt idx="4223">
                  <c:v>0.96796922136389096</c:v>
                </c:pt>
                <c:pt idx="4224">
                  <c:v>0.97184512849996596</c:v>
                </c:pt>
                <c:pt idx="4225">
                  <c:v>0.96904854429235809</c:v>
                </c:pt>
                <c:pt idx="4226">
                  <c:v>0.96706679191060652</c:v>
                </c:pt>
                <c:pt idx="4227">
                  <c:v>0.96854908666469386</c:v>
                </c:pt>
                <c:pt idx="4228">
                  <c:v>0.96800737207219034</c:v>
                </c:pt>
                <c:pt idx="4229">
                  <c:v>0.98982612508578804</c:v>
                </c:pt>
                <c:pt idx="4230">
                  <c:v>0.98193984453610905</c:v>
                </c:pt>
                <c:pt idx="4231">
                  <c:v>0.98274995101219742</c:v>
                </c:pt>
                <c:pt idx="4232">
                  <c:v>0.97712119347283388</c:v>
                </c:pt>
                <c:pt idx="4233">
                  <c:v>0.97071641505473161</c:v>
                </c:pt>
                <c:pt idx="4234">
                  <c:v>0.97306603356651533</c:v>
                </c:pt>
                <c:pt idx="4235">
                  <c:v>0.96958217352763953</c:v>
                </c:pt>
                <c:pt idx="4236">
                  <c:v>0.97004546720111717</c:v>
                </c:pt>
                <c:pt idx="4237">
                  <c:v>0.98157638310232542</c:v>
                </c:pt>
                <c:pt idx="4238">
                  <c:v>0.97626687911597043</c:v>
                </c:pt>
                <c:pt idx="4239">
                  <c:v>0.96557420181286946</c:v>
                </c:pt>
                <c:pt idx="4240">
                  <c:v>0.96800831468029769</c:v>
                </c:pt>
                <c:pt idx="4241">
                  <c:v>0.96653235659954684</c:v>
                </c:pt>
                <c:pt idx="4242">
                  <c:v>0.96499343632967982</c:v>
                </c:pt>
                <c:pt idx="4243">
                  <c:v>0.96278110642052905</c:v>
                </c:pt>
                <c:pt idx="4244">
                  <c:v>0.97495864089067885</c:v>
                </c:pt>
                <c:pt idx="4245">
                  <c:v>0.97350012949351172</c:v>
                </c:pt>
                <c:pt idx="4246">
                  <c:v>0.96802795120593355</c:v>
                </c:pt>
                <c:pt idx="4247">
                  <c:v>0.94647560968124178</c:v>
                </c:pt>
                <c:pt idx="4248">
                  <c:v>0.9533817186606891</c:v>
                </c:pt>
                <c:pt idx="4249">
                  <c:v>0.95319325936564492</c:v>
                </c:pt>
                <c:pt idx="4250">
                  <c:v>0.95050892218560212</c:v>
                </c:pt>
                <c:pt idx="4251">
                  <c:v>0.95050892218560212</c:v>
                </c:pt>
                <c:pt idx="4252">
                  <c:v>0.96154923630097178</c:v>
                </c:pt>
                <c:pt idx="4253">
                  <c:v>0.97316558432936262</c:v>
                </c:pt>
                <c:pt idx="4254">
                  <c:v>0.98068826062746428</c:v>
                </c:pt>
                <c:pt idx="4255">
                  <c:v>0.97723655934894127</c:v>
                </c:pt>
                <c:pt idx="4256">
                  <c:v>0.9833168969556888</c:v>
                </c:pt>
                <c:pt idx="4257">
                  <c:v>0.99486866800471363</c:v>
                </c:pt>
                <c:pt idx="4258">
                  <c:v>0.99465318936154512</c:v>
                </c:pt>
                <c:pt idx="4259">
                  <c:v>0.99078936959747022</c:v>
                </c:pt>
                <c:pt idx="4260">
                  <c:v>0.99270708904962046</c:v>
                </c:pt>
                <c:pt idx="4261">
                  <c:v>0.99588135617068652</c:v>
                </c:pt>
                <c:pt idx="4262">
                  <c:v>0.99841326261400853</c:v>
                </c:pt>
                <c:pt idx="4263">
                  <c:v>0.9980841846764994</c:v>
                </c:pt>
                <c:pt idx="4264">
                  <c:v>0.9994627474387574</c:v>
                </c:pt>
                <c:pt idx="4265">
                  <c:v>0.99107592570793301</c:v>
                </c:pt>
                <c:pt idx="4266">
                  <c:v>0.98472829350036539</c:v>
                </c:pt>
                <c:pt idx="4267">
                  <c:v>0.97749739146837178</c:v>
                </c:pt>
                <c:pt idx="4268">
                  <c:v>0.97202967776614146</c:v>
                </c:pt>
                <c:pt idx="4269">
                  <c:v>0.97762799133494649</c:v>
                </c:pt>
                <c:pt idx="4270">
                  <c:v>0.97171170757721692</c:v>
                </c:pt>
                <c:pt idx="4271">
                  <c:v>0.96548797874603365</c:v>
                </c:pt>
                <c:pt idx="4272">
                  <c:v>0.97525643999951406</c:v>
                </c:pt>
                <c:pt idx="4273">
                  <c:v>0.97293399504394162</c:v>
                </c:pt>
                <c:pt idx="4274">
                  <c:v>0.96266915207948567</c:v>
                </c:pt>
                <c:pt idx="4275">
                  <c:v>0.97269033213123857</c:v>
                </c:pt>
                <c:pt idx="4276">
                  <c:v>0.96315509276448352</c:v>
                </c:pt>
                <c:pt idx="4277">
                  <c:v>0.95188954501508882</c:v>
                </c:pt>
                <c:pt idx="4278">
                  <c:v>0.95354004089033484</c:v>
                </c:pt>
                <c:pt idx="4279">
                  <c:v>0.97675777588797541</c:v>
                </c:pt>
                <c:pt idx="4280">
                  <c:v>0.98242386434840412</c:v>
                </c:pt>
                <c:pt idx="4281">
                  <c:v>0.98643246561707165</c:v>
                </c:pt>
                <c:pt idx="4282">
                  <c:v>0.98173670615683772</c:v>
                </c:pt>
                <c:pt idx="4283">
                  <c:v>0.99171329333059066</c:v>
                </c:pt>
                <c:pt idx="4284">
                  <c:v>0.99179010951195778</c:v>
                </c:pt>
                <c:pt idx="4285">
                  <c:v>0.99859227435446929</c:v>
                </c:pt>
                <c:pt idx="4286">
                  <c:v>0.99993414255963364</c:v>
                </c:pt>
                <c:pt idx="4287">
                  <c:v>0.99842051217466543</c:v>
                </c:pt>
                <c:pt idx="4288">
                  <c:v>0.99153230207498566</c:v>
                </c:pt>
                <c:pt idx="4289">
                  <c:v>0.99733607755588138</c:v>
                </c:pt>
                <c:pt idx="4290">
                  <c:v>1.0002261962321413</c:v>
                </c:pt>
                <c:pt idx="4291">
                  <c:v>1.0020529389537489</c:v>
                </c:pt>
                <c:pt idx="4292">
                  <c:v>1.0068625038961181</c:v>
                </c:pt>
                <c:pt idx="4293">
                  <c:v>1.0036116767631957</c:v>
                </c:pt>
                <c:pt idx="4294">
                  <c:v>1.0010601779293056</c:v>
                </c:pt>
                <c:pt idx="4295">
                  <c:v>1.0096725678501475</c:v>
                </c:pt>
                <c:pt idx="4296">
                  <c:v>1.0115970160748646</c:v>
                </c:pt>
                <c:pt idx="4297">
                  <c:v>1.0131728861019049</c:v>
                </c:pt>
                <c:pt idx="4298">
                  <c:v>1.0155696260619402</c:v>
                </c:pt>
                <c:pt idx="4299">
                  <c:v>1.0001798973031999</c:v>
                </c:pt>
                <c:pt idx="4300">
                  <c:v>1.0237490899959496</c:v>
                </c:pt>
                <c:pt idx="4301">
                  <c:v>1.024492785858377</c:v>
                </c:pt>
                <c:pt idx="4302">
                  <c:v>1.0237028666544505</c:v>
                </c:pt>
                <c:pt idx="4303">
                  <c:v>1.0285797863035055</c:v>
                </c:pt>
                <c:pt idx="4304">
                  <c:v>1.029461500525118</c:v>
                </c:pt>
                <c:pt idx="4305">
                  <c:v>1.0343181586653232</c:v>
                </c:pt>
                <c:pt idx="4306">
                  <c:v>1.0278703878145172</c:v>
                </c:pt>
                <c:pt idx="4307">
                  <c:v>1.0286171339955201</c:v>
                </c:pt>
                <c:pt idx="4308">
                  <c:v>1.0300059011749523</c:v>
                </c:pt>
                <c:pt idx="4309">
                  <c:v>1.0380235833999807</c:v>
                </c:pt>
                <c:pt idx="4310">
                  <c:v>1.0409819159996099</c:v>
                </c:pt>
                <c:pt idx="4311">
                  <c:v>1.0385518198653099</c:v>
                </c:pt>
                <c:pt idx="4312">
                  <c:v>1.0352945766239525</c:v>
                </c:pt>
                <c:pt idx="4313">
                  <c:v>1.0411716962419961</c:v>
                </c:pt>
                <c:pt idx="4314">
                  <c:v>1.0411716962419961</c:v>
                </c:pt>
                <c:pt idx="4315">
                  <c:v>1.0408795470351917</c:v>
                </c:pt>
                <c:pt idx="4316">
                  <c:v>1.0427880047678977</c:v>
                </c:pt>
                <c:pt idx="4317">
                  <c:v>1.0373312689115348</c:v>
                </c:pt>
                <c:pt idx="4318">
                  <c:v>1.0414405808299809</c:v>
                </c:pt>
                <c:pt idx="4319">
                  <c:v>1.0389366951294634</c:v>
                </c:pt>
                <c:pt idx="4320">
                  <c:v>1.0519303217757177</c:v>
                </c:pt>
                <c:pt idx="4321">
                  <c:v>1.0518944830396812</c:v>
                </c:pt>
                <c:pt idx="4322">
                  <c:v>1.0435632037013545</c:v>
                </c:pt>
                <c:pt idx="4323">
                  <c:v>1.0354929892690217</c:v>
                </c:pt>
                <c:pt idx="4324">
                  <c:v>1.0345453779193077</c:v>
                </c:pt>
                <c:pt idx="4325">
                  <c:v>1.0338196884072275</c:v>
                </c:pt>
                <c:pt idx="4326">
                  <c:v>1.0408081626595747</c:v>
                </c:pt>
                <c:pt idx="4327">
                  <c:v>1.0345457212140443</c:v>
                </c:pt>
                <c:pt idx="4328">
                  <c:v>1.0550915849580402</c:v>
                </c:pt>
                <c:pt idx="4329">
                  <c:v>1.0587731954813273</c:v>
                </c:pt>
                <c:pt idx="4330">
                  <c:v>1.0613660052875411</c:v>
                </c:pt>
                <c:pt idx="4331">
                  <c:v>1.0703514463699455</c:v>
                </c:pt>
                <c:pt idx="4332">
                  <c:v>1.0778893373965448</c:v>
                </c:pt>
                <c:pt idx="4333">
                  <c:v>1.0778893373965448</c:v>
                </c:pt>
                <c:pt idx="4334">
                  <c:v>1.0834648489284349</c:v>
                </c:pt>
                <c:pt idx="4335">
                  <c:v>1.0841953894606462</c:v>
                </c:pt>
                <c:pt idx="4336">
                  <c:v>1.0814348226833495</c:v>
                </c:pt>
                <c:pt idx="4337">
                  <c:v>1.0881731671393271</c:v>
                </c:pt>
                <c:pt idx="4338">
                  <c:v>1.0881731671393271</c:v>
                </c:pt>
                <c:pt idx="4339">
                  <c:v>1.0766150520732558</c:v>
                </c:pt>
                <c:pt idx="4340">
                  <c:v>1.0770156741591888</c:v>
                </c:pt>
                <c:pt idx="4341">
                  <c:v>1.0713291170563195</c:v>
                </c:pt>
                <c:pt idx="4342">
                  <c:v>1.0758852415319389</c:v>
                </c:pt>
                <c:pt idx="4343">
                  <c:v>1.0810883750945961</c:v>
                </c:pt>
                <c:pt idx="4344">
                  <c:v>1.0791150910715566</c:v>
                </c:pt>
                <c:pt idx="4345">
                  <c:v>1.0723230773412944</c:v>
                </c:pt>
                <c:pt idx="4346">
                  <c:v>1.0558691421684832</c:v>
                </c:pt>
                <c:pt idx="4347">
                  <c:v>1.0711061246523226</c:v>
                </c:pt>
                <c:pt idx="4348">
                  <c:v>1.0781628634340836</c:v>
                </c:pt>
                <c:pt idx="4349">
                  <c:v>1.0736293813203472</c:v>
                </c:pt>
                <c:pt idx="4350">
                  <c:v>1.0679139556685469</c:v>
                </c:pt>
                <c:pt idx="4351">
                  <c:v>1.0679139556685469</c:v>
                </c:pt>
                <c:pt idx="4352">
                  <c:v>1.0706973675954283</c:v>
                </c:pt>
                <c:pt idx="4353">
                  <c:v>1.0747232261846555</c:v>
                </c:pt>
                <c:pt idx="4354">
                  <c:v>1.0578397509709185</c:v>
                </c:pt>
                <c:pt idx="4355">
                  <c:v>1.0328340024551022</c:v>
                </c:pt>
                <c:pt idx="4356">
                  <c:v>1.0300967858785259</c:v>
                </c:pt>
                <c:pt idx="4357">
                  <c:v>1.0347299818868638</c:v>
                </c:pt>
                <c:pt idx="4358">
                  <c:v>1.0187734786969491</c:v>
                </c:pt>
                <c:pt idx="4359">
                  <c:v>1.031993380039737</c:v>
                </c:pt>
                <c:pt idx="4360">
                  <c:v>1.0230680301110677</c:v>
                </c:pt>
                <c:pt idx="4361">
                  <c:v>0.99318511506933016</c:v>
                </c:pt>
                <c:pt idx="4362">
                  <c:v>1.0034951197966222</c:v>
                </c:pt>
                <c:pt idx="4363">
                  <c:v>1.0046115874789028</c:v>
                </c:pt>
                <c:pt idx="4364">
                  <c:v>1.020156636183313</c:v>
                </c:pt>
                <c:pt idx="4365">
                  <c:v>1.0308415976821865</c:v>
                </c:pt>
                <c:pt idx="4366">
                  <c:v>1.0326072283331844</c:v>
                </c:pt>
                <c:pt idx="4367">
                  <c:v>1.0472302155572089</c:v>
                </c:pt>
                <c:pt idx="4368">
                  <c:v>1.0510139238268428</c:v>
                </c:pt>
                <c:pt idx="4369">
                  <c:v>1.0523769346112033</c:v>
                </c:pt>
                <c:pt idx="4370">
                  <c:v>1.0584416564016901</c:v>
                </c:pt>
                <c:pt idx="4371">
                  <c:v>1.0584416564016901</c:v>
                </c:pt>
                <c:pt idx="4372">
                  <c:v>1.0567236407803231</c:v>
                </c:pt>
                <c:pt idx="4373">
                  <c:v>1.051827701321177</c:v>
                </c:pt>
                <c:pt idx="4374">
                  <c:v>1.0600595179583838</c:v>
                </c:pt>
                <c:pt idx="4375">
                  <c:v>1.0567412704801926</c:v>
                </c:pt>
                <c:pt idx="4376">
                  <c:v>1.0644008423652478</c:v>
                </c:pt>
                <c:pt idx="4377">
                  <c:v>1.059015392534236</c:v>
                </c:pt>
                <c:pt idx="4378">
                  <c:v>1.0569076582382395</c:v>
                </c:pt>
                <c:pt idx="4379">
                  <c:v>1.0597393223385012</c:v>
                </c:pt>
                <c:pt idx="4380">
                  <c:v>1.0643161236956886</c:v>
                </c:pt>
                <c:pt idx="4381">
                  <c:v>1.0520675920802762</c:v>
                </c:pt>
                <c:pt idx="4382">
                  <c:v>1.0750088344364501</c:v>
                </c:pt>
                <c:pt idx="4383">
                  <c:v>1.075477687538942</c:v>
                </c:pt>
                <c:pt idx="4384">
                  <c:v>1.0809341830346699</c:v>
                </c:pt>
                <c:pt idx="4385">
                  <c:v>1.0862696011872743</c:v>
                </c:pt>
                <c:pt idx="4386">
                  <c:v>1.0849124491714315</c:v>
                </c:pt>
                <c:pt idx="4387">
                  <c:v>1.0779339789827722</c:v>
                </c:pt>
                <c:pt idx="4388">
                  <c:v>1.0752254401470009</c:v>
                </c:pt>
                <c:pt idx="4389">
                  <c:v>1.0568354490902756</c:v>
                </c:pt>
                <c:pt idx="4390">
                  <c:v>1.0533875991083455</c:v>
                </c:pt>
                <c:pt idx="4391">
                  <c:v>1.0674016262445762</c:v>
                </c:pt>
                <c:pt idx="4392">
                  <c:v>1.0734219491157977</c:v>
                </c:pt>
                <c:pt idx="4393">
                  <c:v>1.0753017898928883</c:v>
                </c:pt>
                <c:pt idx="4394">
                  <c:v>1.0824329569617017</c:v>
                </c:pt>
                <c:pt idx="4395">
                  <c:v>1.0775911437830015</c:v>
                </c:pt>
                <c:pt idx="4396">
                  <c:v>1.0714512669722922</c:v>
                </c:pt>
                <c:pt idx="4397">
                  <c:v>1.0759808456051536</c:v>
                </c:pt>
                <c:pt idx="4398">
                  <c:v>1.0655825280125124</c:v>
                </c:pt>
                <c:pt idx="4399">
                  <c:v>1.061815068664778</c:v>
                </c:pt>
                <c:pt idx="4400">
                  <c:v>1.0700422589203817</c:v>
                </c:pt>
                <c:pt idx="4401">
                  <c:v>1.0793088352494349</c:v>
                </c:pt>
                <c:pt idx="4402">
                  <c:v>1.0893717361435529</c:v>
                </c:pt>
                <c:pt idx="4403">
                  <c:v>1.096607103438622</c:v>
                </c:pt>
                <c:pt idx="4404">
                  <c:v>1.0946353156467512</c:v>
                </c:pt>
                <c:pt idx="4405">
                  <c:v>1.0749514852012949</c:v>
                </c:pt>
                <c:pt idx="4406">
                  <c:v>1.0607185534639969</c:v>
                </c:pt>
                <c:pt idx="4407">
                  <c:v>1.0637900924455481</c:v>
                </c:pt>
                <c:pt idx="4408">
                  <c:v>1.0751229338328896</c:v>
                </c:pt>
                <c:pt idx="4409">
                  <c:v>1.0475604246849677</c:v>
                </c:pt>
                <c:pt idx="4410">
                  <c:v>1.0369352721401377</c:v>
                </c:pt>
                <c:pt idx="4411">
                  <c:v>1.0470029641998062</c:v>
                </c:pt>
                <c:pt idx="4412">
                  <c:v>1.0534870829005676</c:v>
                </c:pt>
                <c:pt idx="4413">
                  <c:v>1.0657920779955901</c:v>
                </c:pt>
                <c:pt idx="4414">
                  <c:v>1.0735780921172533</c:v>
                </c:pt>
                <c:pt idx="4415">
                  <c:v>1.0735780921172533</c:v>
                </c:pt>
                <c:pt idx="4416">
                  <c:v>1.0779404237265624</c:v>
                </c:pt>
                <c:pt idx="4417">
                  <c:v>1.0829419690637474</c:v>
                </c:pt>
                <c:pt idx="4418">
                  <c:v>1.0773670572645413</c:v>
                </c:pt>
                <c:pt idx="4419">
                  <c:v>1.0794105587197975</c:v>
                </c:pt>
                <c:pt idx="4420">
                  <c:v>1.0689789906345533</c:v>
                </c:pt>
                <c:pt idx="4421">
                  <c:v>1.0729225978263002</c:v>
                </c:pt>
                <c:pt idx="4422">
                  <c:v>1.0792806983717538</c:v>
                </c:pt>
                <c:pt idx="4423">
                  <c:v>1.0784020726831778</c:v>
                </c:pt>
                <c:pt idx="4424">
                  <c:v>1.0750894625564802</c:v>
                </c:pt>
                <c:pt idx="4425">
                  <c:v>1.0729319349136519</c:v>
                </c:pt>
                <c:pt idx="4426">
                  <c:v>1.0760504815563496</c:v>
                </c:pt>
                <c:pt idx="4427">
                  <c:v>1.0651466008387651</c:v>
                </c:pt>
                <c:pt idx="4428">
                  <c:v>1.0705004726743443</c:v>
                </c:pt>
                <c:pt idx="4429">
                  <c:v>1.0673073015550758</c:v>
                </c:pt>
                <c:pt idx="4430">
                  <c:v>1.0706066122498983</c:v>
                </c:pt>
                <c:pt idx="4431">
                  <c:v>1.0836004009056022</c:v>
                </c:pt>
                <c:pt idx="4432">
                  <c:v>1.0811114037917391</c:v>
                </c:pt>
                <c:pt idx="4433">
                  <c:v>1.0703192700692485</c:v>
                </c:pt>
                <c:pt idx="4434">
                  <c:v>1.0571678538652576</c:v>
                </c:pt>
                <c:pt idx="4435">
                  <c:v>1.0626649122386278</c:v>
                </c:pt>
                <c:pt idx="4436">
                  <c:v>1.0678104902900529</c:v>
                </c:pt>
                <c:pt idx="4437">
                  <c:v>1.0583581210799315</c:v>
                </c:pt>
                <c:pt idx="4438">
                  <c:v>1.0690723641895592</c:v>
                </c:pt>
                <c:pt idx="4439">
                  <c:v>1.0733652944875425</c:v>
                </c:pt>
                <c:pt idx="4440">
                  <c:v>1.0762124284144334</c:v>
                </c:pt>
                <c:pt idx="4441">
                  <c:v>1.0762124284144334</c:v>
                </c:pt>
                <c:pt idx="4442">
                  <c:v>1.0811822611895137</c:v>
                </c:pt>
                <c:pt idx="4443">
                  <c:v>1.0737423368561172</c:v>
                </c:pt>
                <c:pt idx="4444">
                  <c:v>1.0803442591170924</c:v>
                </c:pt>
                <c:pt idx="4445">
                  <c:v>1.0831611791327196</c:v>
                </c:pt>
                <c:pt idx="4446">
                  <c:v>1.0903855764594717</c:v>
                </c:pt>
                <c:pt idx="4447">
                  <c:v>1.094953846160392</c:v>
                </c:pt>
                <c:pt idx="4448">
                  <c:v>1.098358059911031</c:v>
                </c:pt>
                <c:pt idx="4449">
                  <c:v>1.1036657164026793</c:v>
                </c:pt>
                <c:pt idx="4450">
                  <c:v>1.1102034261711855</c:v>
                </c:pt>
                <c:pt idx="4451">
                  <c:v>1.1127084420528899</c:v>
                </c:pt>
                <c:pt idx="4452">
                  <c:v>1.114187146599948</c:v>
                </c:pt>
                <c:pt idx="4453">
                  <c:v>1.1102486016681214</c:v>
                </c:pt>
                <c:pt idx="4454">
                  <c:v>1.0978727178654624</c:v>
                </c:pt>
                <c:pt idx="4455">
                  <c:v>1.1032171516164564</c:v>
                </c:pt>
                <c:pt idx="4456">
                  <c:v>1.1034762037715102</c:v>
                </c:pt>
                <c:pt idx="4457">
                  <c:v>1.1106695508977926</c:v>
                </c:pt>
                <c:pt idx="4458">
                  <c:v>1.1158313248367755</c:v>
                </c:pt>
                <c:pt idx="4459">
                  <c:v>1.1172876151539726</c:v>
                </c:pt>
                <c:pt idx="4460">
                  <c:v>1.1194269380094752</c:v>
                </c:pt>
                <c:pt idx="4461">
                  <c:v>1.118901462327252</c:v>
                </c:pt>
                <c:pt idx="4462">
                  <c:v>1.1087090459167961</c:v>
                </c:pt>
                <c:pt idx="4463">
                  <c:v>1.1117410766790072</c:v>
                </c:pt>
                <c:pt idx="4464">
                  <c:v>1.1074876211892744</c:v>
                </c:pt>
                <c:pt idx="4465">
                  <c:v>1.1099055857124354</c:v>
                </c:pt>
                <c:pt idx="4466">
                  <c:v>1.1082017922957796</c:v>
                </c:pt>
                <c:pt idx="4467">
                  <c:v>1.1197290503659407</c:v>
                </c:pt>
                <c:pt idx="4468">
                  <c:v>1.1258846517828311</c:v>
                </c:pt>
                <c:pt idx="4469">
                  <c:v>1.1338839431307481</c:v>
                </c:pt>
                <c:pt idx="4470">
                  <c:v>1.1338839431307481</c:v>
                </c:pt>
                <c:pt idx="4471">
                  <c:v>1.1267656075287342</c:v>
                </c:pt>
                <c:pt idx="4472">
                  <c:v>1.1146687003947129</c:v>
                </c:pt>
                <c:pt idx="4473">
                  <c:v>1.118140944132836</c:v>
                </c:pt>
                <c:pt idx="4474">
                  <c:v>1.1120411332143878</c:v>
                </c:pt>
                <c:pt idx="4475">
                  <c:v>1.112655079055159</c:v>
                </c:pt>
                <c:pt idx="4476">
                  <c:v>1.12038155854204</c:v>
                </c:pt>
                <c:pt idx="4477">
                  <c:v>1.1185084272908343</c:v>
                </c:pt>
                <c:pt idx="4478">
                  <c:v>1.1226146626391116</c:v>
                </c:pt>
                <c:pt idx="4479">
                  <c:v>1.1041306952928935</c:v>
                </c:pt>
                <c:pt idx="4480">
                  <c:v>1.1163608144776642</c:v>
                </c:pt>
                <c:pt idx="4481">
                  <c:v>1.1131477882322811</c:v>
                </c:pt>
                <c:pt idx="4482">
                  <c:v>1.1177198718365569</c:v>
                </c:pt>
                <c:pt idx="4483">
                  <c:v>1.1193577545247042</c:v>
                </c:pt>
                <c:pt idx="4484">
                  <c:v>1.1239385378651865</c:v>
                </c:pt>
                <c:pt idx="4485">
                  <c:v>1.1154162894307942</c:v>
                </c:pt>
                <c:pt idx="4486">
                  <c:v>1.1175543324078503</c:v>
                </c:pt>
                <c:pt idx="4487">
                  <c:v>1.1099887776490993</c:v>
                </c:pt>
                <c:pt idx="4488">
                  <c:v>1.1179712000612259</c:v>
                </c:pt>
                <c:pt idx="4489">
                  <c:v>1.0960709977189871</c:v>
                </c:pt>
                <c:pt idx="4490">
                  <c:v>1.0877394739770281</c:v>
                </c:pt>
                <c:pt idx="4491">
                  <c:v>1.0940454975253879</c:v>
                </c:pt>
                <c:pt idx="4492">
                  <c:v>1.0829458479845779</c:v>
                </c:pt>
                <c:pt idx="4493">
                  <c:v>1.0824759395293195</c:v>
                </c:pt>
                <c:pt idx="4494">
                  <c:v>1.0727891824802507</c:v>
                </c:pt>
                <c:pt idx="4495">
                  <c:v>1.0846185891161424</c:v>
                </c:pt>
                <c:pt idx="4496">
                  <c:v>1.0880199997023456</c:v>
                </c:pt>
                <c:pt idx="4497">
                  <c:v>1.087832605069764</c:v>
                </c:pt>
                <c:pt idx="4498">
                  <c:v>1.0925851935852575</c:v>
                </c:pt>
                <c:pt idx="4499">
                  <c:v>1.0952549525765523</c:v>
                </c:pt>
                <c:pt idx="4500">
                  <c:v>1.0912052412913751</c:v>
                </c:pt>
                <c:pt idx="4501">
                  <c:v>1.1037633305497034</c:v>
                </c:pt>
                <c:pt idx="4502">
                  <c:v>1.1109548359417718</c:v>
                </c:pt>
                <c:pt idx="4503">
                  <c:v>1.1159398268672214</c:v>
                </c:pt>
                <c:pt idx="4504">
                  <c:v>1.117691969973736</c:v>
                </c:pt>
                <c:pt idx="4505">
                  <c:v>1.1159468875576262</c:v>
                </c:pt>
                <c:pt idx="4506">
                  <c:v>1.1200245366031305</c:v>
                </c:pt>
                <c:pt idx="4507">
                  <c:v>1.1209181741334442</c:v>
                </c:pt>
                <c:pt idx="4508">
                  <c:v>1.1186633392692316</c:v>
                </c:pt>
                <c:pt idx="4509">
                  <c:v>1.1148871148982566</c:v>
                </c:pt>
                <c:pt idx="4510">
                  <c:v>1.1192015245231941</c:v>
                </c:pt>
                <c:pt idx="4511">
                  <c:v>1.1192015245231941</c:v>
                </c:pt>
                <c:pt idx="4512">
                  <c:v>1.1249270629650125</c:v>
                </c:pt>
                <c:pt idx="4513">
                  <c:v>1.1236105690822609</c:v>
                </c:pt>
                <c:pt idx="4514">
                  <c:v>1.1249783967807827</c:v>
                </c:pt>
                <c:pt idx="4515">
                  <c:v>1.1310726230159982</c:v>
                </c:pt>
                <c:pt idx="4516">
                  <c:v>1.1284549878292929</c:v>
                </c:pt>
                <c:pt idx="4517">
                  <c:v>1.1239016868014322</c:v>
                </c:pt>
                <c:pt idx="4518">
                  <c:v>1.1308240437028365</c:v>
                </c:pt>
                <c:pt idx="4519">
                  <c:v>1.1318141760734048</c:v>
                </c:pt>
                <c:pt idx="4520">
                  <c:v>1.131659964002895</c:v>
                </c:pt>
                <c:pt idx="4521">
                  <c:v>1.1284596670416513</c:v>
                </c:pt>
                <c:pt idx="4522">
                  <c:v>1.1364736755981624</c:v>
                </c:pt>
                <c:pt idx="4523">
                  <c:v>1.1394983533473184</c:v>
                </c:pt>
                <c:pt idx="4524">
                  <c:v>1.1480502686473015</c:v>
                </c:pt>
                <c:pt idx="4525">
                  <c:v>1.1441281842686537</c:v>
                </c:pt>
                <c:pt idx="4526">
                  <c:v>1.1325916210752867</c:v>
                </c:pt>
                <c:pt idx="4527">
                  <c:v>1.1231989339351565</c:v>
                </c:pt>
                <c:pt idx="4528">
                  <c:v>1.1349984674993445</c:v>
                </c:pt>
                <c:pt idx="4529">
                  <c:v>1.1117530077799407</c:v>
                </c:pt>
                <c:pt idx="4530">
                  <c:v>1.1238861188675351</c:v>
                </c:pt>
                <c:pt idx="4531">
                  <c:v>1.1173498168780187</c:v>
                </c:pt>
                <c:pt idx="4532">
                  <c:v>1.1154690070506705</c:v>
                </c:pt>
                <c:pt idx="4533">
                  <c:v>1.0917961342571287</c:v>
                </c:pt>
                <c:pt idx="4534">
                  <c:v>1.0943644117829217</c:v>
                </c:pt>
                <c:pt idx="4535">
                  <c:v>1.1077563841923237</c:v>
                </c:pt>
                <c:pt idx="4536">
                  <c:v>1.1035905129146635</c:v>
                </c:pt>
                <c:pt idx="4537">
                  <c:v>1.0807174501030492</c:v>
                </c:pt>
                <c:pt idx="4538">
                  <c:v>1.0975673078593451</c:v>
                </c:pt>
                <c:pt idx="4539">
                  <c:v>1.0743367458065769</c:v>
                </c:pt>
                <c:pt idx="4540">
                  <c:v>1.06058029201838</c:v>
                </c:pt>
                <c:pt idx="4541">
                  <c:v>1.0431127080330678</c:v>
                </c:pt>
                <c:pt idx="4542">
                  <c:v>1.0363562753087503</c:v>
                </c:pt>
                <c:pt idx="4543">
                  <c:v>1.0186414583192234</c:v>
                </c:pt>
                <c:pt idx="4544">
                  <c:v>1.0237016977166518</c:v>
                </c:pt>
                <c:pt idx="4545">
                  <c:v>1.0404992309846852</c:v>
                </c:pt>
                <c:pt idx="4546">
                  <c:v>1.0484140550766492</c:v>
                </c:pt>
                <c:pt idx="4547">
                  <c:v>1.0706802655047321</c:v>
                </c:pt>
                <c:pt idx="4548">
                  <c:v>1.0648971871447854</c:v>
                </c:pt>
                <c:pt idx="4549">
                  <c:v>1.0819194677408781</c:v>
                </c:pt>
                <c:pt idx="4550">
                  <c:v>1.089063481140824</c:v>
                </c:pt>
                <c:pt idx="4551">
                  <c:v>1.0861251355737007</c:v>
                </c:pt>
                <c:pt idx="4552">
                  <c:v>1.1011189687107847</c:v>
                </c:pt>
                <c:pt idx="4553">
                  <c:v>1.1037881338001114</c:v>
                </c:pt>
                <c:pt idx="4554">
                  <c:v>1.109003600252795</c:v>
                </c:pt>
                <c:pt idx="4555">
                  <c:v>1.1244627094973658</c:v>
                </c:pt>
                <c:pt idx="4556">
                  <c:v>1.1253520280335376</c:v>
                </c:pt>
                <c:pt idx="4557">
                  <c:v>1.1217562152453449</c:v>
                </c:pt>
                <c:pt idx="4558">
                  <c:v>1.1288883119303612</c:v>
                </c:pt>
                <c:pt idx="4559">
                  <c:v>1.135622109430606</c:v>
                </c:pt>
                <c:pt idx="4560">
                  <c:v>1.130437301543229</c:v>
                </c:pt>
                <c:pt idx="4561">
                  <c:v>1.1378048949715771</c:v>
                </c:pt>
                <c:pt idx="4562">
                  <c:v>1.1385970231022073</c:v>
                </c:pt>
                <c:pt idx="4563">
                  <c:v>1.1377390370080627</c:v>
                </c:pt>
                <c:pt idx="4564">
                  <c:v>1.1369585464310614</c:v>
                </c:pt>
                <c:pt idx="4565">
                  <c:v>1.1352617807068628</c:v>
                </c:pt>
                <c:pt idx="4566">
                  <c:v>1.1377671924545341</c:v>
                </c:pt>
                <c:pt idx="4567">
                  <c:v>1.1422280028309637</c:v>
                </c:pt>
                <c:pt idx="4568">
                  <c:v>1.1431365765116395</c:v>
                </c:pt>
                <c:pt idx="4569">
                  <c:v>1.1438822113903224</c:v>
                </c:pt>
                <c:pt idx="4570">
                  <c:v>1.1485375638448705</c:v>
                </c:pt>
                <c:pt idx="4571">
                  <c:v>1.1507969565105001</c:v>
                </c:pt>
                <c:pt idx="4572">
                  <c:v>1.1455424739284426</c:v>
                </c:pt>
                <c:pt idx="4573">
                  <c:v>1.1465894200539413</c:v>
                </c:pt>
                <c:pt idx="4574">
                  <c:v>1.1465894200539413</c:v>
                </c:pt>
                <c:pt idx="4575">
                  <c:v>1.1399116839370023</c:v>
                </c:pt>
                <c:pt idx="4576">
                  <c:v>1.1340242008131034</c:v>
                </c:pt>
                <c:pt idx="4577">
                  <c:v>1.1472280771816785</c:v>
                </c:pt>
                <c:pt idx="4578">
                  <c:v>1.1518032855471951</c:v>
                </c:pt>
                <c:pt idx="4579">
                  <c:v>1.14778684485324</c:v>
                </c:pt>
                <c:pt idx="4580">
                  <c:v>1.1545328661077034</c:v>
                </c:pt>
                <c:pt idx="4581">
                  <c:v>1.1419445289593408</c:v>
                </c:pt>
                <c:pt idx="4582">
                  <c:v>1.1383080616618846</c:v>
                </c:pt>
                <c:pt idx="4583">
                  <c:v>1.1151845649506742</c:v>
                </c:pt>
                <c:pt idx="4584">
                  <c:v>1.1214910170021568</c:v>
                </c:pt>
                <c:pt idx="4585">
                  <c:v>1.0967774243933603</c:v>
                </c:pt>
                <c:pt idx="4586">
                  <c:v>1.0914006054218024</c:v>
                </c:pt>
                <c:pt idx="4587">
                  <c:v>1.0783750064993014</c:v>
                </c:pt>
                <c:pt idx="4588">
                  <c:v>1.1071926811265369</c:v>
                </c:pt>
                <c:pt idx="4589">
                  <c:v>1.1389711645971392</c:v>
                </c:pt>
                <c:pt idx="4590">
                  <c:v>1.1419347069000427</c:v>
                </c:pt>
                <c:pt idx="4591">
                  <c:v>1.1452655596480532</c:v>
                </c:pt>
                <c:pt idx="4592">
                  <c:v>1.1556514303138408</c:v>
                </c:pt>
                <c:pt idx="4593">
                  <c:v>1.1560556375091275</c:v>
                </c:pt>
                <c:pt idx="4594">
                  <c:v>1.1560556375091275</c:v>
                </c:pt>
                <c:pt idx="4595">
                  <c:v>1.1586652636432704</c:v>
                </c:pt>
                <c:pt idx="4596">
                  <c:v>1.1558423472294987</c:v>
                </c:pt>
                <c:pt idx="4597">
                  <c:v>1.1487662205997733</c:v>
                </c:pt>
                <c:pt idx="4598">
                  <c:v>1.1350269643801503</c:v>
                </c:pt>
                <c:pt idx="4599">
                  <c:v>1.1350269643801503</c:v>
                </c:pt>
                <c:pt idx="4600">
                  <c:v>1.1303025615861977</c:v>
                </c:pt>
                <c:pt idx="4601">
                  <c:v>1.1026045130953679</c:v>
                </c:pt>
                <c:pt idx="4602">
                  <c:v>1.0862462536691102</c:v>
                </c:pt>
                <c:pt idx="4603">
                  <c:v>1.0981870681156454</c:v>
                </c:pt>
                <c:pt idx="4604">
                  <c:v>1.1229004803012985</c:v>
                </c:pt>
                <c:pt idx="4605">
                  <c:v>1.1090871571200547</c:v>
                </c:pt>
                <c:pt idx="4606">
                  <c:v>1.0948965966637969</c:v>
                </c:pt>
                <c:pt idx="4607">
                  <c:v>1.0900599256280565</c:v>
                </c:pt>
                <c:pt idx="4608">
                  <c:v>1.079139611918883</c:v>
                </c:pt>
                <c:pt idx="4609">
                  <c:v>1.0640860899510725</c:v>
                </c:pt>
                <c:pt idx="4610">
                  <c:v>1.0822268917313391</c:v>
                </c:pt>
                <c:pt idx="4611">
                  <c:v>1.0822268917313391</c:v>
                </c:pt>
                <c:pt idx="4612">
                  <c:v>1.083213539842631</c:v>
                </c:pt>
                <c:pt idx="4613">
                  <c:v>1.0923683687823584</c:v>
                </c:pt>
                <c:pt idx="4614">
                  <c:v>1.1127399668559075</c:v>
                </c:pt>
                <c:pt idx="4615">
                  <c:v>1.1003061523260576</c:v>
                </c:pt>
                <c:pt idx="4616">
                  <c:v>1.1040485217633627</c:v>
                </c:pt>
                <c:pt idx="4617">
                  <c:v>1.0886823916497486</c:v>
                </c:pt>
                <c:pt idx="4618">
                  <c:v>1.0659231121121135</c:v>
                </c:pt>
                <c:pt idx="4619">
                  <c:v>1.0784735103637082</c:v>
                </c:pt>
                <c:pt idx="4620">
                  <c:v>1.0579779789312909</c:v>
                </c:pt>
                <c:pt idx="4621">
                  <c:v>1.0711891958271993</c:v>
                </c:pt>
                <c:pt idx="4622">
                  <c:v>1.0954997551689232</c:v>
                </c:pt>
                <c:pt idx="4623">
                  <c:v>1.0923413307127086</c:v>
                </c:pt>
                <c:pt idx="4624">
                  <c:v>1.105308304795521</c:v>
                </c:pt>
                <c:pt idx="4625">
                  <c:v>1.1129084225184711</c:v>
                </c:pt>
                <c:pt idx="4626">
                  <c:v>1.109085700565289</c:v>
                </c:pt>
                <c:pt idx="4627">
                  <c:v>1.1243904326802328</c:v>
                </c:pt>
                <c:pt idx="4628">
                  <c:v>1.1244863026286716</c:v>
                </c:pt>
                <c:pt idx="4629">
                  <c:v>1.1355623412794698</c:v>
                </c:pt>
                <c:pt idx="4630">
                  <c:v>1.1429613608518574</c:v>
                </c:pt>
                <c:pt idx="4631">
                  <c:v>1.1429613608518574</c:v>
                </c:pt>
                <c:pt idx="4632">
                  <c:v>1.1557576511571515</c:v>
                </c:pt>
                <c:pt idx="4633">
                  <c:v>1.1481563693432448</c:v>
                </c:pt>
                <c:pt idx="4634">
                  <c:v>1.1512881461269895</c:v>
                </c:pt>
                <c:pt idx="4635">
                  <c:v>1.1603527813385099</c:v>
                </c:pt>
                <c:pt idx="4636">
                  <c:v>1.1530585101099164</c:v>
                </c:pt>
                <c:pt idx="4637">
                  <c:v>1.1494544429291427</c:v>
                </c:pt>
                <c:pt idx="4638">
                  <c:v>1.1474398845685958</c:v>
                </c:pt>
                <c:pt idx="4639">
                  <c:v>1.1501848377067514</c:v>
                </c:pt>
                <c:pt idx="4640">
                  <c:v>1.1452482187733821</c:v>
                </c:pt>
                <c:pt idx="4641">
                  <c:v>1.1596183737359169</c:v>
                </c:pt>
                <c:pt idx="4642">
                  <c:v>1.1577052989219663</c:v>
                </c:pt>
                <c:pt idx="4643">
                  <c:v>1.1523554614119629</c:v>
                </c:pt>
                <c:pt idx="4644">
                  <c:v>1.1525387153825695</c:v>
                </c:pt>
                <c:pt idx="4645">
                  <c:v>1.147764360683208</c:v>
                </c:pt>
                <c:pt idx="4646">
                  <c:v>1.1481701878572643</c:v>
                </c:pt>
                <c:pt idx="4647">
                  <c:v>1.1230091807761293</c:v>
                </c:pt>
                <c:pt idx="4648">
                  <c:v>1.1195453960085504</c:v>
                </c:pt>
                <c:pt idx="4649">
                  <c:v>1.1322874447083546</c:v>
                </c:pt>
                <c:pt idx="4650">
                  <c:v>1.1263730011632094</c:v>
                </c:pt>
                <c:pt idx="4651">
                  <c:v>1.1402945888352549</c:v>
                </c:pt>
                <c:pt idx="4652">
                  <c:v>1.1332819470973334</c:v>
                </c:pt>
                <c:pt idx="4653">
                  <c:v>1.1365190630459001</c:v>
                </c:pt>
                <c:pt idx="4654">
                  <c:v>1.1338900540771357</c:v>
                </c:pt>
                <c:pt idx="4655">
                  <c:v>1.1398735388902186</c:v>
                </c:pt>
                <c:pt idx="4656">
                  <c:v>1.1362292266806964</c:v>
                </c:pt>
                <c:pt idx="4657">
                  <c:v>1.1262605667856234</c:v>
                </c:pt>
                <c:pt idx="4658">
                  <c:v>1.1133686364708248</c:v>
                </c:pt>
                <c:pt idx="4659">
                  <c:v>1.1180229067502119</c:v>
                </c:pt>
                <c:pt idx="4660">
                  <c:v>1.1156134567164824</c:v>
                </c:pt>
                <c:pt idx="4661">
                  <c:v>1.1302905542485338</c:v>
                </c:pt>
                <c:pt idx="4662">
                  <c:v>1.1174926707899182</c:v>
                </c:pt>
                <c:pt idx="4663">
                  <c:v>1.1076544311816752</c:v>
                </c:pt>
                <c:pt idx="4664">
                  <c:v>1.1146960778094535</c:v>
                </c:pt>
                <c:pt idx="4665">
                  <c:v>1.1080960612784747</c:v>
                </c:pt>
                <c:pt idx="4666">
                  <c:v>1.1206788812449113</c:v>
                </c:pt>
                <c:pt idx="4667">
                  <c:v>1.1180599066932286</c:v>
                </c:pt>
                <c:pt idx="4668">
                  <c:v>1.1216926759964938</c:v>
                </c:pt>
                <c:pt idx="4669">
                  <c:v>1.1320387141053729</c:v>
                </c:pt>
                <c:pt idx="4670">
                  <c:v>1.1375178869666216</c:v>
                </c:pt>
                <c:pt idx="4671">
                  <c:v>1.1305456676572385</c:v>
                </c:pt>
                <c:pt idx="4672">
                  <c:v>1.1293291937318015</c:v>
                </c:pt>
                <c:pt idx="4673">
                  <c:v>1.1344949456451092</c:v>
                </c:pt>
                <c:pt idx="4674">
                  <c:v>1.1315212791584062</c:v>
                </c:pt>
                <c:pt idx="4675">
                  <c:v>1.1165634445872381</c:v>
                </c:pt>
                <c:pt idx="4676">
                  <c:v>1.1305058627632361</c:v>
                </c:pt>
                <c:pt idx="4677">
                  <c:v>1.1303218775030299</c:v>
                </c:pt>
                <c:pt idx="4678">
                  <c:v>1.1411880723305119</c:v>
                </c:pt>
                <c:pt idx="4679">
                  <c:v>1.1415324704525054</c:v>
                </c:pt>
                <c:pt idx="4680">
                  <c:v>1.1413908169629472</c:v>
                </c:pt>
                <c:pt idx="4681">
                  <c:v>1.1373493949821938</c:v>
                </c:pt>
                <c:pt idx="4682">
                  <c:v>1.1447652115913414</c:v>
                </c:pt>
                <c:pt idx="4683">
                  <c:v>1.1457094446104406</c:v>
                </c:pt>
                <c:pt idx="4684">
                  <c:v>1.1351428658815879</c:v>
                </c:pt>
                <c:pt idx="4685">
                  <c:v>1.1539181332999018</c:v>
                </c:pt>
                <c:pt idx="4686">
                  <c:v>1.1583271137701419</c:v>
                </c:pt>
                <c:pt idx="4687">
                  <c:v>1.1483414424343663</c:v>
                </c:pt>
                <c:pt idx="4688">
                  <c:v>1.1486661350023748</c:v>
                </c:pt>
                <c:pt idx="4689">
                  <c:v>1.148674376609953</c:v>
                </c:pt>
                <c:pt idx="4690">
                  <c:v>1.1605566470204567</c:v>
                </c:pt>
                <c:pt idx="4691">
                  <c:v>1.1652765521838815</c:v>
                </c:pt>
                <c:pt idx="4692">
                  <c:v>1.1607172264929346</c:v>
                </c:pt>
                <c:pt idx="4693">
                  <c:v>1.1620861112341228</c:v>
                </c:pt>
                <c:pt idx="4694">
                  <c:v>1.1712067581510623</c:v>
                </c:pt>
                <c:pt idx="4695">
                  <c:v>1.1638478549573421</c:v>
                </c:pt>
                <c:pt idx="4696">
                  <c:v>1.1748308386486646</c:v>
                </c:pt>
                <c:pt idx="4697">
                  <c:v>1.1777115062456673</c:v>
                </c:pt>
                <c:pt idx="4698">
                  <c:v>1.1749656038531742</c:v>
                </c:pt>
                <c:pt idx="4699">
                  <c:v>1.1722965354812875</c:v>
                </c:pt>
                <c:pt idx="4700">
                  <c:v>1.1740177363908464</c:v>
                </c:pt>
                <c:pt idx="4701">
                  <c:v>1.1740177363908464</c:v>
                </c:pt>
                <c:pt idx="4702">
                  <c:v>1.1536687366570824</c:v>
                </c:pt>
                <c:pt idx="4703">
                  <c:v>1.1644555469476181</c:v>
                </c:pt>
                <c:pt idx="4704">
                  <c:v>1.1623711987066361</c:v>
                </c:pt>
                <c:pt idx="4705">
                  <c:v>1.1518803373987951</c:v>
                </c:pt>
                <c:pt idx="4706">
                  <c:v>1.1629838904700349</c:v>
                </c:pt>
                <c:pt idx="4707">
                  <c:v>1.1688818775872474</c:v>
                </c:pt>
                <c:pt idx="4708">
                  <c:v>1.1807102872157329</c:v>
                </c:pt>
                <c:pt idx="4709">
                  <c:v>1.1651849021025853</c:v>
                </c:pt>
                <c:pt idx="4710">
                  <c:v>1.1724087926132727</c:v>
                </c:pt>
                <c:pt idx="4711">
                  <c:v>1.1626558190309271</c:v>
                </c:pt>
                <c:pt idx="4712">
                  <c:v>1.1661355204144885</c:v>
                </c:pt>
                <c:pt idx="4713">
                  <c:v>1.1856167159967239</c:v>
                </c:pt>
                <c:pt idx="4714">
                  <c:v>1.1797456404600164</c:v>
                </c:pt>
                <c:pt idx="4715">
                  <c:v>1.1717183730239726</c:v>
                </c:pt>
                <c:pt idx="4716">
                  <c:v>1.163256896616063</c:v>
                </c:pt>
                <c:pt idx="4717">
                  <c:v>1.1662172650573566</c:v>
                </c:pt>
                <c:pt idx="4718">
                  <c:v>1.167207322008476</c:v>
                </c:pt>
                <c:pt idx="4719">
                  <c:v>1.1821932765688181</c:v>
                </c:pt>
                <c:pt idx="4720">
                  <c:v>1.1684039545392675</c:v>
                </c:pt>
                <c:pt idx="4721">
                  <c:v>1.1839702483127275</c:v>
                </c:pt>
                <c:pt idx="4722">
                  <c:v>1.189037687108339</c:v>
                </c:pt>
                <c:pt idx="4723">
                  <c:v>1.1771429363837991</c:v>
                </c:pt>
                <c:pt idx="4724">
                  <c:v>1.1755492841871629</c:v>
                </c:pt>
                <c:pt idx="4725">
                  <c:v>1.1826375233913868</c:v>
                </c:pt>
                <c:pt idx="4726">
                  <c:v>1.1451733398437931</c:v>
                </c:pt>
                <c:pt idx="4727">
                  <c:v>1.1485072614032852</c:v>
                </c:pt>
                <c:pt idx="4728">
                  <c:v>1.1643096151854633</c:v>
                </c:pt>
                <c:pt idx="4729">
                  <c:v>1.1609336586728218</c:v>
                </c:pt>
                <c:pt idx="4730">
                  <c:v>1.1609336586728218</c:v>
                </c:pt>
                <c:pt idx="4731">
                  <c:v>1.146392630336714</c:v>
                </c:pt>
                <c:pt idx="4732">
                  <c:v>1.1491499828318172</c:v>
                </c:pt>
                <c:pt idx="4733">
                  <c:v>1.1277572212312208</c:v>
                </c:pt>
                <c:pt idx="4734">
                  <c:v>1.13845286076379</c:v>
                </c:pt>
                <c:pt idx="4735">
                  <c:v>1.1626521962567107</c:v>
                </c:pt>
                <c:pt idx="4736">
                  <c:v>1.1766522331275366</c:v>
                </c:pt>
                <c:pt idx="4737">
                  <c:v>1.1786254798444922</c:v>
                </c:pt>
                <c:pt idx="4738">
                  <c:v>1.1730247989548435</c:v>
                </c:pt>
                <c:pt idx="4739">
                  <c:v>1.1832471528780879</c:v>
                </c:pt>
                <c:pt idx="4740">
                  <c:v>1.1845828485662664</c:v>
                </c:pt>
                <c:pt idx="4741">
                  <c:v>1.1878427370318032</c:v>
                </c:pt>
                <c:pt idx="4742">
                  <c:v>1.179497354593928</c:v>
                </c:pt>
                <c:pt idx="4743">
                  <c:v>1.1751575575691968</c:v>
                </c:pt>
                <c:pt idx="4744">
                  <c:v>1.1648256300204889</c:v>
                </c:pt>
                <c:pt idx="4745">
                  <c:v>1.1516471806598556</c:v>
                </c:pt>
                <c:pt idx="4746">
                  <c:v>1.1407612369047244</c:v>
                </c:pt>
                <c:pt idx="4747">
                  <c:v>1.1566882078981076</c:v>
                </c:pt>
                <c:pt idx="4748">
                  <c:v>1.1675017077427208</c:v>
                </c:pt>
                <c:pt idx="4749">
                  <c:v>1.1669658985458036</c:v>
                </c:pt>
                <c:pt idx="4750">
                  <c:v>1.1584166137322836</c:v>
                </c:pt>
                <c:pt idx="4751">
                  <c:v>1.1503226224261165</c:v>
                </c:pt>
                <c:pt idx="4752">
                  <c:v>1.1530301287175764</c:v>
                </c:pt>
                <c:pt idx="4753">
                  <c:v>1.1620993265818078</c:v>
                </c:pt>
                <c:pt idx="4754">
                  <c:v>1.1503736984337423</c:v>
                </c:pt>
                <c:pt idx="4755">
                  <c:v>1.1422421184526639</c:v>
                </c:pt>
                <c:pt idx="4756">
                  <c:v>1.162064357747209</c:v>
                </c:pt>
                <c:pt idx="4757">
                  <c:v>1.1423845935898318</c:v>
                </c:pt>
                <c:pt idx="4758">
                  <c:v>1.1426983030313849</c:v>
                </c:pt>
                <c:pt idx="4759">
                  <c:v>1.1465413923646983</c:v>
                </c:pt>
                <c:pt idx="4760">
                  <c:v>1.1521918760625169</c:v>
                </c:pt>
                <c:pt idx="4761">
                  <c:v>1.1542287900744872</c:v>
                </c:pt>
                <c:pt idx="4762">
                  <c:v>1.1549870465888137</c:v>
                </c:pt>
                <c:pt idx="4763">
                  <c:v>1.1391954668977722</c:v>
                </c:pt>
                <c:pt idx="4764">
                  <c:v>1.1117339520280376</c:v>
                </c:pt>
                <c:pt idx="4765">
                  <c:v>1.0734862311039923</c:v>
                </c:pt>
                <c:pt idx="4766">
                  <c:v>1.0268237423808246</c:v>
                </c:pt>
                <c:pt idx="4767">
                  <c:v>1.0233892422478585</c:v>
                </c:pt>
                <c:pt idx="4768">
                  <c:v>1.0658286551750453</c:v>
                </c:pt>
                <c:pt idx="4769">
                  <c:v>1.0916346589621084</c:v>
                </c:pt>
                <c:pt idx="4770">
                  <c:v>1.0938189392107038</c:v>
                </c:pt>
                <c:pt idx="4771">
                  <c:v>1.0857217260844789</c:v>
                </c:pt>
                <c:pt idx="4772">
                  <c:v>1.0512406735142075</c:v>
                </c:pt>
                <c:pt idx="4773">
                  <c:v>1.0723810286275923</c:v>
                </c:pt>
                <c:pt idx="4774">
                  <c:v>1.0712061653799951</c:v>
                </c:pt>
                <c:pt idx="4775">
                  <c:v>1.0514719371784158</c:v>
                </c:pt>
                <c:pt idx="4776">
                  <c:v>1.0514719371784158</c:v>
                </c:pt>
                <c:pt idx="4777">
                  <c:v>1.0827278422595339</c:v>
                </c:pt>
                <c:pt idx="4778">
                  <c:v>1.0664328790380899</c:v>
                </c:pt>
                <c:pt idx="4779">
                  <c:v>1.0753211028112744</c:v>
                </c:pt>
                <c:pt idx="4780">
                  <c:v>1.0770847165769191</c:v>
                </c:pt>
                <c:pt idx="4781">
                  <c:v>1.0722822356314299</c:v>
                </c:pt>
                <c:pt idx="4782">
                  <c:v>1.0944436375505016</c:v>
                </c:pt>
                <c:pt idx="4783">
                  <c:v>1.1054290568619227</c:v>
                </c:pt>
                <c:pt idx="4784">
                  <c:v>1.0951305677929182</c:v>
                </c:pt>
                <c:pt idx="4785">
                  <c:v>1.0704211489380959</c:v>
                </c:pt>
                <c:pt idx="4786">
                  <c:v>1.0817337455216949</c:v>
                </c:pt>
                <c:pt idx="4787">
                  <c:v>1.0615673218092738</c:v>
                </c:pt>
                <c:pt idx="4788">
                  <c:v>1.0608723014053099</c:v>
                </c:pt>
                <c:pt idx="4789">
                  <c:v>1.0556927074371778</c:v>
                </c:pt>
                <c:pt idx="4790">
                  <c:v>1.0587963124371094</c:v>
                </c:pt>
                <c:pt idx="4791">
                  <c:v>1.0259334102307873</c:v>
                </c:pt>
                <c:pt idx="4792">
                  <c:v>1.0236338425578417</c:v>
                </c:pt>
                <c:pt idx="4793">
                  <c:v>1.043510983812159</c:v>
                </c:pt>
                <c:pt idx="4794">
                  <c:v>1.0446118614458324</c:v>
                </c:pt>
                <c:pt idx="4795">
                  <c:v>1.0548072003189459</c:v>
                </c:pt>
                <c:pt idx="4796">
                  <c:v>1.0793247056300719</c:v>
                </c:pt>
                <c:pt idx="4797">
                  <c:v>1.0735493684133977</c:v>
                </c:pt>
                <c:pt idx="4798">
                  <c:v>1.084491377944683</c:v>
                </c:pt>
                <c:pt idx="4799">
                  <c:v>1.0976560589416526</c:v>
                </c:pt>
                <c:pt idx="4800">
                  <c:v>1.0978960514936302</c:v>
                </c:pt>
                <c:pt idx="4801">
                  <c:v>1.0992929626811658</c:v>
                </c:pt>
                <c:pt idx="4802">
                  <c:v>1.0878163803123899</c:v>
                </c:pt>
                <c:pt idx="4803">
                  <c:v>1.076186287925228</c:v>
                </c:pt>
                <c:pt idx="4804">
                  <c:v>1.0961645992074414</c:v>
                </c:pt>
                <c:pt idx="4805">
                  <c:v>1.101636812852655</c:v>
                </c:pt>
                <c:pt idx="4806">
                  <c:v>1.1024800805306294</c:v>
                </c:pt>
                <c:pt idx="4807">
                  <c:v>1.104698580590429</c:v>
                </c:pt>
                <c:pt idx="4808">
                  <c:v>1.0950452932821815</c:v>
                </c:pt>
                <c:pt idx="4809">
                  <c:v>1.1127325355941899</c:v>
                </c:pt>
                <c:pt idx="4810">
                  <c:v>1.1301230405036644</c:v>
                </c:pt>
                <c:pt idx="4811">
                  <c:v>1.1259353718395408</c:v>
                </c:pt>
                <c:pt idx="4812">
                  <c:v>1.1199630406249046</c:v>
                </c:pt>
                <c:pt idx="4813">
                  <c:v>1.139446554388909</c:v>
                </c:pt>
                <c:pt idx="4814">
                  <c:v>1.1457588288157587</c:v>
                </c:pt>
                <c:pt idx="4815">
                  <c:v>1.1384023806107322</c:v>
                </c:pt>
                <c:pt idx="4816">
                  <c:v>1.155057653961302</c:v>
                </c:pt>
                <c:pt idx="4817">
                  <c:v>1.1611396181117108</c:v>
                </c:pt>
                <c:pt idx="4818">
                  <c:v>1.1586216863238428</c:v>
                </c:pt>
                <c:pt idx="4819">
                  <c:v>1.1585331816129547</c:v>
                </c:pt>
                <c:pt idx="4820">
                  <c:v>1.1662232465877409</c:v>
                </c:pt>
                <c:pt idx="4821">
                  <c:v>1.1554726393160195</c:v>
                </c:pt>
                <c:pt idx="4822">
                  <c:v>1.1555493603564433</c:v>
                </c:pt>
                <c:pt idx="4823">
                  <c:v>1.1518208499352409</c:v>
                </c:pt>
                <c:pt idx="4824">
                  <c:v>1.1365565570852263</c:v>
                </c:pt>
                <c:pt idx="4825">
                  <c:v>1.1203699619482328</c:v>
                </c:pt>
                <c:pt idx="4826">
                  <c:v>1.1359056059430201</c:v>
                </c:pt>
                <c:pt idx="4827">
                  <c:v>1.1337681114831066</c:v>
                </c:pt>
                <c:pt idx="4828">
                  <c:v>1.1528249084303714</c:v>
                </c:pt>
                <c:pt idx="4829">
                  <c:v>1.1497100980355324</c:v>
                </c:pt>
                <c:pt idx="4830">
                  <c:v>1.1555223379006738</c:v>
                </c:pt>
                <c:pt idx="4831">
                  <c:v>1.1526776233421387</c:v>
                </c:pt>
                <c:pt idx="4832">
                  <c:v>1.1534283698621457</c:v>
                </c:pt>
                <c:pt idx="4833">
                  <c:v>1.1523529312941356</c:v>
                </c:pt>
                <c:pt idx="4834">
                  <c:v>1.1523529312941356</c:v>
                </c:pt>
                <c:pt idx="4835">
                  <c:v>1.1524997062565077</c:v>
                </c:pt>
                <c:pt idx="4836">
                  <c:v>1.146621349963187</c:v>
                </c:pt>
                <c:pt idx="4837">
                  <c:v>1.1532352714343572</c:v>
                </c:pt>
                <c:pt idx="4838">
                  <c:v>1.1427050589476453</c:v>
                </c:pt>
                <c:pt idx="4839">
                  <c:v>1.1392362168012518</c:v>
                </c:pt>
                <c:pt idx="4840">
                  <c:v>1.1581845891680522</c:v>
                </c:pt>
                <c:pt idx="4841">
                  <c:v>1.1454341979518992</c:v>
                </c:pt>
                <c:pt idx="4842">
                  <c:v>1.1391404030374197</c:v>
                </c:pt>
                <c:pt idx="4843">
                  <c:v>1.1275586390440182</c:v>
                </c:pt>
                <c:pt idx="4844">
                  <c:v>1.13297861696725</c:v>
                </c:pt>
                <c:pt idx="4845">
                  <c:v>1.102829981406841</c:v>
                </c:pt>
                <c:pt idx="4846">
                  <c:v>1.1153224316214143</c:v>
                </c:pt>
                <c:pt idx="4847">
                  <c:v>1.1309053140529317</c:v>
                </c:pt>
                <c:pt idx="4848">
                  <c:v>1.1498977773850583</c:v>
                </c:pt>
                <c:pt idx="4849">
                  <c:v>1.1283872507506549</c:v>
                </c:pt>
                <c:pt idx="4850">
                  <c:v>1.1048155650752181</c:v>
                </c:pt>
                <c:pt idx="4851">
                  <c:v>1.1130178649700504</c:v>
                </c:pt>
                <c:pt idx="4852">
                  <c:v>1.1267872503426384</c:v>
                </c:pt>
                <c:pt idx="4853">
                  <c:v>1.1426324671922796</c:v>
                </c:pt>
                <c:pt idx="4854">
                  <c:v>1.1392601287467961</c:v>
                </c:pt>
                <c:pt idx="4855">
                  <c:v>1.1392601287467961</c:v>
                </c:pt>
                <c:pt idx="4856">
                  <c:v>1.1351809823040895</c:v>
                </c:pt>
                <c:pt idx="4857">
                  <c:v>1.1542521995154102</c:v>
                </c:pt>
                <c:pt idx="4858">
                  <c:v>1.1459175500133938</c:v>
                </c:pt>
                <c:pt idx="4859">
                  <c:v>1.1322314383052337</c:v>
                </c:pt>
                <c:pt idx="4860">
                  <c:v>1.1322314383052337</c:v>
                </c:pt>
                <c:pt idx="4861">
                  <c:v>1.1119492465859671</c:v>
                </c:pt>
                <c:pt idx="4862">
                  <c:v>1.1140785013927899</c:v>
                </c:pt>
                <c:pt idx="4863">
                  <c:v>1.0936637728077485</c:v>
                </c:pt>
                <c:pt idx="4864">
                  <c:v>1.065711667332186</c:v>
                </c:pt>
                <c:pt idx="4865">
                  <c:v>1.0519722116338321</c:v>
                </c:pt>
                <c:pt idx="4866">
                  <c:v>1.0542265713413215</c:v>
                </c:pt>
                <c:pt idx="4867">
                  <c:v>1.0577829189177901</c:v>
                </c:pt>
                <c:pt idx="4868">
                  <c:v>1.028783554801328</c:v>
                </c:pt>
                <c:pt idx="4869">
                  <c:v>1.048366800436892</c:v>
                </c:pt>
                <c:pt idx="4870">
                  <c:v>1.020681783670025</c:v>
                </c:pt>
                <c:pt idx="4871">
                  <c:v>1.020681783670025</c:v>
                </c:pt>
                <c:pt idx="4872">
                  <c:v>1.0212624528426386</c:v>
                </c:pt>
                <c:pt idx="4873">
                  <c:v>1.0050537799794976</c:v>
                </c:pt>
                <c:pt idx="4874">
                  <c:v>1.0126731590968712</c:v>
                </c:pt>
                <c:pt idx="4875">
                  <c:v>1.0356064172282888</c:v>
                </c:pt>
                <c:pt idx="4876">
                  <c:v>1.0173405687543375</c:v>
                </c:pt>
                <c:pt idx="4877">
                  <c:v>1.0295161774658059</c:v>
                </c:pt>
                <c:pt idx="4878">
                  <c:v>1.0184667379190451</c:v>
                </c:pt>
                <c:pt idx="4879">
                  <c:v>1.0227258401193944</c:v>
                </c:pt>
                <c:pt idx="4880">
                  <c:v>1.0431105513589849</c:v>
                </c:pt>
                <c:pt idx="4881">
                  <c:v>1.045809911740744</c:v>
                </c:pt>
                <c:pt idx="4882">
                  <c:v>1.0179571345085485</c:v>
                </c:pt>
                <c:pt idx="4883">
                  <c:v>1.024366104511867</c:v>
                </c:pt>
                <c:pt idx="4884">
                  <c:v>1.0243706496783651</c:v>
                </c:pt>
                <c:pt idx="4885">
                  <c:v>1.0041546324757569</c:v>
                </c:pt>
                <c:pt idx="4886">
                  <c:v>0.98168249625146131</c:v>
                </c:pt>
                <c:pt idx="4887">
                  <c:v>0.9810247094525314</c:v>
                </c:pt>
                <c:pt idx="4888">
                  <c:v>0.97961256402208385</c:v>
                </c:pt>
                <c:pt idx="4889">
                  <c:v>0.96294844102713306</c:v>
                </c:pt>
                <c:pt idx="4890">
                  <c:v>0.989717615061384</c:v>
                </c:pt>
                <c:pt idx="4891">
                  <c:v>0.989717615061384</c:v>
                </c:pt>
                <c:pt idx="4892">
                  <c:v>1.0081115571365031</c:v>
                </c:pt>
                <c:pt idx="4893">
                  <c:v>1.0283744999615794</c:v>
                </c:pt>
                <c:pt idx="4894">
                  <c:v>1.0191222106906233</c:v>
                </c:pt>
                <c:pt idx="4895">
                  <c:v>1.0186852615517223</c:v>
                </c:pt>
                <c:pt idx="4896">
                  <c:v>1.0342671787972639</c:v>
                </c:pt>
                <c:pt idx="4897">
                  <c:v>1.019923999309321</c:v>
                </c:pt>
                <c:pt idx="4898">
                  <c:v>1.0241098516475555</c:v>
                </c:pt>
                <c:pt idx="4899">
                  <c:v>1.0319729309189898</c:v>
                </c:pt>
                <c:pt idx="4900">
                  <c:v>1.0362761987821107</c:v>
                </c:pt>
                <c:pt idx="4901">
                  <c:v>1.0263719305003332</c:v>
                </c:pt>
                <c:pt idx="4902">
                  <c:v>1.0590829096330947</c:v>
                </c:pt>
                <c:pt idx="4903">
                  <c:v>1.065337598176251</c:v>
                </c:pt>
                <c:pt idx="4904">
                  <c:v>1.0675326289650058</c:v>
                </c:pt>
                <c:pt idx="4905">
                  <c:v>1.0751381923115835</c:v>
                </c:pt>
                <c:pt idx="4906">
                  <c:v>1.0776134460066842</c:v>
                </c:pt>
                <c:pt idx="4907">
                  <c:v>1.0602557389264831</c:v>
                </c:pt>
                <c:pt idx="4908">
                  <c:v>1.0701905099999365</c:v>
                </c:pt>
                <c:pt idx="4909">
                  <c:v>1.0734593256459657</c:v>
                </c:pt>
                <c:pt idx="4910">
                  <c:v>1.0949531557825192</c:v>
                </c:pt>
                <c:pt idx="4911">
                  <c:v>1.0924449360601955</c:v>
                </c:pt>
                <c:pt idx="4912">
                  <c:v>1.0900660589085289</c:v>
                </c:pt>
                <c:pt idx="4913">
                  <c:v>1.0931968838418198</c:v>
                </c:pt>
                <c:pt idx="4914">
                  <c:v>1.0974988997513984</c:v>
                </c:pt>
                <c:pt idx="4915">
                  <c:v>1.0995764665998438</c:v>
                </c:pt>
                <c:pt idx="4916">
                  <c:v>1.1047637208035281</c:v>
                </c:pt>
                <c:pt idx="4917">
                  <c:v>1.1055341923941273</c:v>
                </c:pt>
                <c:pt idx="4918">
                  <c:v>1.09313210875153</c:v>
                </c:pt>
                <c:pt idx="4919">
                  <c:v>1.0942330466523089</c:v>
                </c:pt>
                <c:pt idx="4920">
                  <c:v>1.0942330466523089</c:v>
                </c:pt>
                <c:pt idx="4921">
                  <c:v>1.0925507195174788</c:v>
                </c:pt>
                <c:pt idx="4922">
                  <c:v>1.0970748224244729</c:v>
                </c:pt>
                <c:pt idx="4923">
                  <c:v>1.1026968573931204</c:v>
                </c:pt>
                <c:pt idx="4924">
                  <c:v>1.0962792221314517</c:v>
                </c:pt>
                <c:pt idx="4925">
                  <c:v>1.1042812794272228</c:v>
                </c:pt>
                <c:pt idx="4926">
                  <c:v>1.099381763829105</c:v>
                </c:pt>
                <c:pt idx="4927">
                  <c:v>1.08391080965424</c:v>
                </c:pt>
                <c:pt idx="4928">
                  <c:v>1.0974341873197804</c:v>
                </c:pt>
                <c:pt idx="4929">
                  <c:v>1.0787518803338241</c:v>
                </c:pt>
                <c:pt idx="4930">
                  <c:v>1.0843123318879404</c:v>
                </c:pt>
                <c:pt idx="4931">
                  <c:v>1.0810743495125033</c:v>
                </c:pt>
                <c:pt idx="4932">
                  <c:v>1.0963690165324504</c:v>
                </c:pt>
                <c:pt idx="4933">
                  <c:v>1.1059831164208904</c:v>
                </c:pt>
                <c:pt idx="4934">
                  <c:v>1.1082402728599277</c:v>
                </c:pt>
                <c:pt idx="4935">
                  <c:v>1.1046904831163142</c:v>
                </c:pt>
                <c:pt idx="4936">
                  <c:v>1.1133074487316581</c:v>
                </c:pt>
                <c:pt idx="4937">
                  <c:v>1.1178721474002138</c:v>
                </c:pt>
                <c:pt idx="4938">
                  <c:v>1.1248014497182011</c:v>
                </c:pt>
                <c:pt idx="4939">
                  <c:v>1.120475482844612</c:v>
                </c:pt>
                <c:pt idx="4940">
                  <c:v>1.1220169839216758</c:v>
                </c:pt>
                <c:pt idx="4941">
                  <c:v>1.1209496264792949</c:v>
                </c:pt>
                <c:pt idx="4942">
                  <c:v>1.1252759322022763</c:v>
                </c:pt>
                <c:pt idx="4943">
                  <c:v>1.1210763196101339</c:v>
                </c:pt>
                <c:pt idx="4944">
                  <c:v>1.1086173705347273</c:v>
                </c:pt>
                <c:pt idx="4945">
                  <c:v>1.1013904250490509</c:v>
                </c:pt>
                <c:pt idx="4946">
                  <c:v>1.1139688929176907</c:v>
                </c:pt>
                <c:pt idx="4947">
                  <c:v>1.098485797590347</c:v>
                </c:pt>
                <c:pt idx="4948">
                  <c:v>1.0907344324511399</c:v>
                </c:pt>
                <c:pt idx="4949">
                  <c:v>1.0876397483882396</c:v>
                </c:pt>
                <c:pt idx="4950">
                  <c:v>1.0935519275123802</c:v>
                </c:pt>
                <c:pt idx="4951">
                  <c:v>1.0923691745419915</c:v>
                </c:pt>
                <c:pt idx="4952">
                  <c:v>1.1060116854177682</c:v>
                </c:pt>
                <c:pt idx="4953">
                  <c:v>1.0943008013983737</c:v>
                </c:pt>
                <c:pt idx="4954">
                  <c:v>1.0971045292283317</c:v>
                </c:pt>
                <c:pt idx="4955">
                  <c:v>1.0837272918484921</c:v>
                </c:pt>
                <c:pt idx="4956">
                  <c:v>1.0984485011013096</c:v>
                </c:pt>
                <c:pt idx="4957">
                  <c:v>1.0892189827179657</c:v>
                </c:pt>
                <c:pt idx="4958">
                  <c:v>1.1002003557767979</c:v>
                </c:pt>
                <c:pt idx="4959">
                  <c:v>1.0931289619231968</c:v>
                </c:pt>
                <c:pt idx="4960">
                  <c:v>1.0998092927446432</c:v>
                </c:pt>
                <c:pt idx="4961">
                  <c:v>1.0969341731922511</c:v>
                </c:pt>
                <c:pt idx="4962">
                  <c:v>1.113407123271466</c:v>
                </c:pt>
                <c:pt idx="4963">
                  <c:v>1.1221020973891853</c:v>
                </c:pt>
                <c:pt idx="4964">
                  <c:v>1.1175415008039273</c:v>
                </c:pt>
                <c:pt idx="4965">
                  <c:v>1.1235062596087566</c:v>
                </c:pt>
                <c:pt idx="4966">
                  <c:v>1.1235062596087566</c:v>
                </c:pt>
                <c:pt idx="4967">
                  <c:v>1.1221564324579707</c:v>
                </c:pt>
                <c:pt idx="4968">
                  <c:v>1.1248776295365082</c:v>
                </c:pt>
                <c:pt idx="4969">
                  <c:v>1.1249687331205436</c:v>
                </c:pt>
                <c:pt idx="4970">
                  <c:v>1.1115835055589292</c:v>
                </c:pt>
                <c:pt idx="4971">
                  <c:v>1.1183289144991422</c:v>
                </c:pt>
                <c:pt idx="4972">
                  <c:v>1.1188838698854442</c:v>
                </c:pt>
                <c:pt idx="4973">
                  <c:v>1.1224157515958249</c:v>
                </c:pt>
                <c:pt idx="4974">
                  <c:v>1.11825226067863</c:v>
                </c:pt>
                <c:pt idx="4975">
                  <c:v>1.1042513661840279</c:v>
                </c:pt>
                <c:pt idx="4976">
                  <c:v>1.0935297222068678</c:v>
                </c:pt>
                <c:pt idx="4977">
                  <c:v>1.0912572060562111</c:v>
                </c:pt>
                <c:pt idx="4978">
                  <c:v>1.0874564098653541</c:v>
                </c:pt>
                <c:pt idx="4979">
                  <c:v>1.088742879140181</c:v>
                </c:pt>
                <c:pt idx="4980">
                  <c:v>1.0896993417306247</c:v>
                </c:pt>
                <c:pt idx="4981">
                  <c:v>1.1000727639047787</c:v>
                </c:pt>
                <c:pt idx="4982">
                  <c:v>1.1052382216594767</c:v>
                </c:pt>
                <c:pt idx="4983">
                  <c:v>1.1023018823555426</c:v>
                </c:pt>
                <c:pt idx="4984">
                  <c:v>1.1216615130311527</c:v>
                </c:pt>
                <c:pt idx="4985">
                  <c:v>1.0674585538684451</c:v>
                </c:pt>
                <c:pt idx="4986">
                  <c:v>1.039048070301863</c:v>
                </c:pt>
                <c:pt idx="4987">
                  <c:v>1.0577581417816997</c:v>
                </c:pt>
                <c:pt idx="4988">
                  <c:v>1.0772749089000779</c:v>
                </c:pt>
                <c:pt idx="4989">
                  <c:v>1.0930491322797404</c:v>
                </c:pt>
                <c:pt idx="4990">
                  <c:v>1.093270198107942</c:v>
                </c:pt>
                <c:pt idx="4991">
                  <c:v>1.093270198107942</c:v>
                </c:pt>
                <c:pt idx="4992">
                  <c:v>1.0776343571899953</c:v>
                </c:pt>
                <c:pt idx="4993">
                  <c:v>1.0853432137262968</c:v>
                </c:pt>
                <c:pt idx="4994">
                  <c:v>1.0845176325999473</c:v>
                </c:pt>
                <c:pt idx="4995">
                  <c:v>1.0992702457776762</c:v>
                </c:pt>
                <c:pt idx="4996">
                  <c:v>1.1089345457739732</c:v>
                </c:pt>
                <c:pt idx="4997">
                  <c:v>1.12346981541556</c:v>
                </c:pt>
                <c:pt idx="4998">
                  <c:v>1.1200276094617161</c:v>
                </c:pt>
                <c:pt idx="4999">
                  <c:v>1.1310145284399349</c:v>
                </c:pt>
                <c:pt idx="5000">
                  <c:v>1.1354399441974616</c:v>
                </c:pt>
                <c:pt idx="5001">
                  <c:v>1.1371670167958241</c:v>
                </c:pt>
                <c:pt idx="5002">
                  <c:v>1.1330646119481551</c:v>
                </c:pt>
                <c:pt idx="5003">
                  <c:v>1.1400905393435612</c:v>
                </c:pt>
                <c:pt idx="5004">
                  <c:v>1.1341842169422771</c:v>
                </c:pt>
                <c:pt idx="5005">
                  <c:v>1.1400898375702422</c:v>
                </c:pt>
                <c:pt idx="5006">
                  <c:v>1.1369488512278678</c:v>
                </c:pt>
                <c:pt idx="5007">
                  <c:v>1.136522091094182</c:v>
                </c:pt>
                <c:pt idx="5008">
                  <c:v>1.131265728006416</c:v>
                </c:pt>
                <c:pt idx="5009">
                  <c:v>1.1328023524885216</c:v>
                </c:pt>
                <c:pt idx="5010">
                  <c:v>1.1297324755340383</c:v>
                </c:pt>
                <c:pt idx="5011">
                  <c:v>1.1314886695592301</c:v>
                </c:pt>
                <c:pt idx="5012">
                  <c:v>1.1270597238516151</c:v>
                </c:pt>
                <c:pt idx="5013">
                  <c:v>1.1310159511888176</c:v>
                </c:pt>
                <c:pt idx="5014">
                  <c:v>1.1280802587258307</c:v>
                </c:pt>
                <c:pt idx="5015">
                  <c:v>1.1451598166472261</c:v>
                </c:pt>
                <c:pt idx="5016">
                  <c:v>1.1446613026185182</c:v>
                </c:pt>
                <c:pt idx="5017">
                  <c:v>1.1418482696678813</c:v>
                </c:pt>
                <c:pt idx="5018">
                  <c:v>1.1357033334328448</c:v>
                </c:pt>
                <c:pt idx="5019">
                  <c:v>1.1477073425621254</c:v>
                </c:pt>
                <c:pt idx="5020">
                  <c:v>1.1419432261357636</c:v>
                </c:pt>
                <c:pt idx="5021">
                  <c:v>1.1483011207997953</c:v>
                </c:pt>
                <c:pt idx="5022">
                  <c:v>1.1443173957003008</c:v>
                </c:pt>
                <c:pt idx="5023">
                  <c:v>1.1454611828800807</c:v>
                </c:pt>
                <c:pt idx="5024">
                  <c:v>1.1455557089736526</c:v>
                </c:pt>
                <c:pt idx="5025">
                  <c:v>1.148278207698384</c:v>
                </c:pt>
                <c:pt idx="5026">
                  <c:v>1.1440155108176053</c:v>
                </c:pt>
                <c:pt idx="5027">
                  <c:v>1.1471561550675766</c:v>
                </c:pt>
                <c:pt idx="5028">
                  <c:v>1.1413632397382976</c:v>
                </c:pt>
                <c:pt idx="5029">
                  <c:v>1.1414236390250483</c:v>
                </c:pt>
                <c:pt idx="5030">
                  <c:v>1.145300472728602</c:v>
                </c:pt>
                <c:pt idx="5031">
                  <c:v>1.1453402850504606</c:v>
                </c:pt>
                <c:pt idx="5032">
                  <c:v>1.1436527846507183</c:v>
                </c:pt>
                <c:pt idx="5033">
                  <c:v>1.1411499681222439</c:v>
                </c:pt>
                <c:pt idx="5034">
                  <c:v>1.1412949378184847</c:v>
                </c:pt>
                <c:pt idx="5035">
                  <c:v>1.1484013807730376</c:v>
                </c:pt>
                <c:pt idx="5036">
                  <c:v>1.1484013807730376</c:v>
                </c:pt>
                <c:pt idx="5037">
                  <c:v>1.1464127616194786</c:v>
                </c:pt>
                <c:pt idx="5038">
                  <c:v>1.146041946850328</c:v>
                </c:pt>
                <c:pt idx="5039">
                  <c:v>1.1502351995571596</c:v>
                </c:pt>
                <c:pt idx="5040">
                  <c:v>1.1264690989346089</c:v>
                </c:pt>
                <c:pt idx="5041">
                  <c:v>1.142051306481513</c:v>
                </c:pt>
                <c:pt idx="5042">
                  <c:v>1.1307230556218426</c:v>
                </c:pt>
                <c:pt idx="5043">
                  <c:v>1.1256505001454913</c:v>
                </c:pt>
                <c:pt idx="5044">
                  <c:v>1.1378709423674727</c:v>
                </c:pt>
                <c:pt idx="5045">
                  <c:v>1.133838456369334</c:v>
                </c:pt>
                <c:pt idx="5046">
                  <c:v>1.1335421801296992</c:v>
                </c:pt>
                <c:pt idx="5047">
                  <c:v>1.1329925773704628</c:v>
                </c:pt>
                <c:pt idx="5048">
                  <c:v>1.1437545791203523</c:v>
                </c:pt>
                <c:pt idx="5049">
                  <c:v>1.1482581186281324</c:v>
                </c:pt>
                <c:pt idx="5050">
                  <c:v>1.1401730893659405</c:v>
                </c:pt>
                <c:pt idx="5051">
                  <c:v>1.127696803076661</c:v>
                </c:pt>
                <c:pt idx="5052">
                  <c:v>1.1324136136702991</c:v>
                </c:pt>
                <c:pt idx="5053">
                  <c:v>1.1395358807739617</c:v>
                </c:pt>
                <c:pt idx="5054">
                  <c:v>1.1278414378242201</c:v>
                </c:pt>
                <c:pt idx="5055">
                  <c:v>1.1410441346635414</c:v>
                </c:pt>
                <c:pt idx="5056">
                  <c:v>1.1390429155550594</c:v>
                </c:pt>
                <c:pt idx="5057">
                  <c:v>1.1384946177639925</c:v>
                </c:pt>
                <c:pt idx="5058">
                  <c:v>1.1467897138573773</c:v>
                </c:pt>
                <c:pt idx="5059">
                  <c:v>1.1496810737483574</c:v>
                </c:pt>
                <c:pt idx="5060">
                  <c:v>1.1451440141813729</c:v>
                </c:pt>
                <c:pt idx="5061">
                  <c:v>1.1504192946324201</c:v>
                </c:pt>
                <c:pt idx="5062">
                  <c:v>1.1377724430777307</c:v>
                </c:pt>
                <c:pt idx="5063">
                  <c:v>1.1406327556649629</c:v>
                </c:pt>
                <c:pt idx="5064">
                  <c:v>1.1333764947529879</c:v>
                </c:pt>
                <c:pt idx="5065">
                  <c:v>1.1377846441001409</c:v>
                </c:pt>
                <c:pt idx="5066">
                  <c:v>1.1316529233499422</c:v>
                </c:pt>
                <c:pt idx="5067">
                  <c:v>1.1369063708914988</c:v>
                </c:pt>
                <c:pt idx="5068">
                  <c:v>1.1396999492336337</c:v>
                </c:pt>
                <c:pt idx="5069">
                  <c:v>1.1378525632660728</c:v>
                </c:pt>
                <c:pt idx="5070">
                  <c:v>1.1370899826687144</c:v>
                </c:pt>
                <c:pt idx="5071">
                  <c:v>1.1441981597038584</c:v>
                </c:pt>
                <c:pt idx="5072">
                  <c:v>1.1395579937309188</c:v>
                </c:pt>
                <c:pt idx="5073">
                  <c:v>1.1400724049904207</c:v>
                </c:pt>
                <c:pt idx="5074">
                  <c:v>1.1412363218553159</c:v>
                </c:pt>
                <c:pt idx="5075">
                  <c:v>1.1375852353244</c:v>
                </c:pt>
                <c:pt idx="5076">
                  <c:v>1.1364486291256797</c:v>
                </c:pt>
                <c:pt idx="5077">
                  <c:v>1.1273011753170801</c:v>
                </c:pt>
                <c:pt idx="5078">
                  <c:v>1.1180463166995962</c:v>
                </c:pt>
                <c:pt idx="5079">
                  <c:v>1.1140229671260216</c:v>
                </c:pt>
                <c:pt idx="5080">
                  <c:v>1.1097642290096514</c:v>
                </c:pt>
                <c:pt idx="5081">
                  <c:v>1.1382499027316102</c:v>
                </c:pt>
                <c:pt idx="5082">
                  <c:v>1.1464368049715139</c:v>
                </c:pt>
                <c:pt idx="5083">
                  <c:v>1.177029688849851</c:v>
                </c:pt>
                <c:pt idx="5084">
                  <c:v>1.184907997748611</c:v>
                </c:pt>
                <c:pt idx="5085">
                  <c:v>1.1832523529071524</c:v>
                </c:pt>
                <c:pt idx="5086">
                  <c:v>1.1933008774402112</c:v>
                </c:pt>
                <c:pt idx="5087">
                  <c:v>1.2044383874779838</c:v>
                </c:pt>
                <c:pt idx="5088">
                  <c:v>1.2019962128235815</c:v>
                </c:pt>
                <c:pt idx="5089">
                  <c:v>1.2121985323997224</c:v>
                </c:pt>
                <c:pt idx="5090">
                  <c:v>1.215057982631438</c:v>
                </c:pt>
                <c:pt idx="5091">
                  <c:v>1.2243208175087623</c:v>
                </c:pt>
                <c:pt idx="5092">
                  <c:v>1.2251220954947732</c:v>
                </c:pt>
                <c:pt idx="5093">
                  <c:v>1.2297698744824455</c:v>
                </c:pt>
                <c:pt idx="5094">
                  <c:v>1.2297698744824455</c:v>
                </c:pt>
                <c:pt idx="5095">
                  <c:v>1.2358051524856035</c:v>
                </c:pt>
                <c:pt idx="5096">
                  <c:v>1.224426238003997</c:v>
                </c:pt>
                <c:pt idx="5097">
                  <c:v>1.2247570493964868</c:v>
                </c:pt>
                <c:pt idx="5098">
                  <c:v>1.2280018799985726</c:v>
                </c:pt>
                <c:pt idx="5099">
                  <c:v>1.2304738756262308</c:v>
                </c:pt>
                <c:pt idx="5100">
                  <c:v>1.2256175912732041</c:v>
                </c:pt>
                <c:pt idx="5101">
                  <c:v>1.2326820359502149</c:v>
                </c:pt>
                <c:pt idx="5102">
                  <c:v>1.2372710873313286</c:v>
                </c:pt>
                <c:pt idx="5103">
                  <c:v>1.2493286652996505</c:v>
                </c:pt>
                <c:pt idx="5104">
                  <c:v>1.255891878794108</c:v>
                </c:pt>
                <c:pt idx="5105">
                  <c:v>1.2700601585457154</c:v>
                </c:pt>
                <c:pt idx="5106">
                  <c:v>1.269331946813431</c:v>
                </c:pt>
                <c:pt idx="5107">
                  <c:v>1.2779785181614969</c:v>
                </c:pt>
                <c:pt idx="5108">
                  <c:v>1.2724242123227627</c:v>
                </c:pt>
                <c:pt idx="5109">
                  <c:v>1.2831784456970703</c:v>
                </c:pt>
                <c:pt idx="5110">
                  <c:v>1.2823478866573956</c:v>
                </c:pt>
                <c:pt idx="5111">
                  <c:v>1.2794231947943588</c:v>
                </c:pt>
                <c:pt idx="5112">
                  <c:v>1.2867361879839523</c:v>
                </c:pt>
                <c:pt idx="5113">
                  <c:v>1.281097705695281</c:v>
                </c:pt>
                <c:pt idx="5114">
                  <c:v>1.2793338701034009</c:v>
                </c:pt>
                <c:pt idx="5115">
                  <c:v>1.2797213155880365</c:v>
                </c:pt>
                <c:pt idx="5116">
                  <c:v>1.2797213155880365</c:v>
                </c:pt>
                <c:pt idx="5117">
                  <c:v>1.2847204886696277</c:v>
                </c:pt>
                <c:pt idx="5118">
                  <c:v>1.2688203535929286</c:v>
                </c:pt>
                <c:pt idx="5119">
                  <c:v>1.2650545181477415</c:v>
                </c:pt>
                <c:pt idx="5120">
                  <c:v>1.2544307163244264</c:v>
                </c:pt>
                <c:pt idx="5121">
                  <c:v>1.2544307163244264</c:v>
                </c:pt>
                <c:pt idx="5122">
                  <c:v>1.266795275945984</c:v>
                </c:pt>
                <c:pt idx="5123">
                  <c:v>1.2743975947897548</c:v>
                </c:pt>
                <c:pt idx="5124">
                  <c:v>1.2646707840920113</c:v>
                </c:pt>
                <c:pt idx="5125">
                  <c:v>1.2743933937692031</c:v>
                </c:pt>
                <c:pt idx="5126">
                  <c:v>1.265366546055938</c:v>
                </c:pt>
                <c:pt idx="5127">
                  <c:v>1.2658002982762777</c:v>
                </c:pt>
                <c:pt idx="5128">
                  <c:v>1.2685732788218118</c:v>
                </c:pt>
                <c:pt idx="5129">
                  <c:v>1.2650345027540013</c:v>
                </c:pt>
                <c:pt idx="5130">
                  <c:v>1.2689801531339375</c:v>
                </c:pt>
                <c:pt idx="5131">
                  <c:v>1.2689801531339375</c:v>
                </c:pt>
                <c:pt idx="5132">
                  <c:v>1.2596513234952571</c:v>
                </c:pt>
                <c:pt idx="5133">
                  <c:v>1.2679680055378151</c:v>
                </c:pt>
                <c:pt idx="5134">
                  <c:v>1.2703481999682464</c:v>
                </c:pt>
                <c:pt idx="5135">
                  <c:v>1.2748897545865954</c:v>
                </c:pt>
                <c:pt idx="5136">
                  <c:v>1.2645846587226888</c:v>
                </c:pt>
                <c:pt idx="5137">
                  <c:v>1.2798248018121128</c:v>
                </c:pt>
                <c:pt idx="5138">
                  <c:v>1.2952571648035278</c:v>
                </c:pt>
                <c:pt idx="5139">
                  <c:v>1.2925240568112994</c:v>
                </c:pt>
                <c:pt idx="5140">
                  <c:v>1.2887557110422476</c:v>
                </c:pt>
                <c:pt idx="5141">
                  <c:v>1.2808457268653588</c:v>
                </c:pt>
                <c:pt idx="5142">
                  <c:v>1.2763877453922736</c:v>
                </c:pt>
                <c:pt idx="5143">
                  <c:v>1.2789574475010113</c:v>
                </c:pt>
                <c:pt idx="5144">
                  <c:v>1.2791559909088193</c:v>
                </c:pt>
                <c:pt idx="5145">
                  <c:v>1.2901376631574766</c:v>
                </c:pt>
                <c:pt idx="5146">
                  <c:v>1.2794349688924012</c:v>
                </c:pt>
                <c:pt idx="5147">
                  <c:v>1.2774535681969688</c:v>
                </c:pt>
                <c:pt idx="5148">
                  <c:v>1.2752344883860154</c:v>
                </c:pt>
                <c:pt idx="5149">
                  <c:v>1.2885438315714148</c:v>
                </c:pt>
                <c:pt idx="5150">
                  <c:v>1.2947274450750548</c:v>
                </c:pt>
                <c:pt idx="5151">
                  <c:v>1.3041324926610203</c:v>
                </c:pt>
                <c:pt idx="5152">
                  <c:v>1.3137057852140783</c:v>
                </c:pt>
                <c:pt idx="5153">
                  <c:v>1.3237773591515263</c:v>
                </c:pt>
                <c:pt idx="5154">
                  <c:v>1.3169345672520527</c:v>
                </c:pt>
                <c:pt idx="5155">
                  <c:v>1.3161937489014623</c:v>
                </c:pt>
                <c:pt idx="5156">
                  <c:v>1.3161937489014623</c:v>
                </c:pt>
                <c:pt idx="5157">
                  <c:v>1.3240329742317898</c:v>
                </c:pt>
                <c:pt idx="5158">
                  <c:v>1.3217785374170983</c:v>
                </c:pt>
                <c:pt idx="5159">
                  <c:v>1.319237742827877</c:v>
                </c:pt>
                <c:pt idx="5160">
                  <c:v>1.3140585218775167</c:v>
                </c:pt>
                <c:pt idx="5161">
                  <c:v>1.3208349781830453</c:v>
                </c:pt>
                <c:pt idx="5162">
                  <c:v>1.3169655020636406</c:v>
                </c:pt>
                <c:pt idx="5163">
                  <c:v>1.3464031061820565</c:v>
                </c:pt>
                <c:pt idx="5164">
                  <c:v>1.3415799898625351</c:v>
                </c:pt>
                <c:pt idx="5165">
                  <c:v>1.3418868498568453</c:v>
                </c:pt>
                <c:pt idx="5166">
                  <c:v>1.3370231618565791</c:v>
                </c:pt>
                <c:pt idx="5167">
                  <c:v>1.3348479891255789</c:v>
                </c:pt>
                <c:pt idx="5168">
                  <c:v>1.3362366086530488</c:v>
                </c:pt>
                <c:pt idx="5169">
                  <c:v>1.3416557168797074</c:v>
                </c:pt>
                <c:pt idx="5170">
                  <c:v>1.3439003620960344</c:v>
                </c:pt>
                <c:pt idx="5171">
                  <c:v>1.3471444838420856</c:v>
                </c:pt>
                <c:pt idx="5172">
                  <c:v>1.3411813170565541</c:v>
                </c:pt>
                <c:pt idx="5173">
                  <c:v>1.3422612234948768</c:v>
                </c:pt>
                <c:pt idx="5174">
                  <c:v>1.3418683010352341</c:v>
                </c:pt>
                <c:pt idx="5175">
                  <c:v>1.3377607731533545</c:v>
                </c:pt>
                <c:pt idx="5176">
                  <c:v>1.3319188628941327</c:v>
                </c:pt>
                <c:pt idx="5177">
                  <c:v>1.3117850647400029</c:v>
                </c:pt>
                <c:pt idx="5178">
                  <c:v>1.310606603444112</c:v>
                </c:pt>
                <c:pt idx="5179">
                  <c:v>1.3110552121433843</c:v>
                </c:pt>
                <c:pt idx="5180">
                  <c:v>1.3081829558776052</c:v>
                </c:pt>
                <c:pt idx="5181">
                  <c:v>1.3043126537025871</c:v>
                </c:pt>
                <c:pt idx="5182">
                  <c:v>1.3175656833790472</c:v>
                </c:pt>
                <c:pt idx="5183">
                  <c:v>1.3167748525902532</c:v>
                </c:pt>
                <c:pt idx="5184">
                  <c:v>1.3236556365661756</c:v>
                </c:pt>
                <c:pt idx="5185">
                  <c:v>1.3180762794685366</c:v>
                </c:pt>
                <c:pt idx="5186">
                  <c:v>1.3106740978927685</c:v>
                </c:pt>
                <c:pt idx="5187">
                  <c:v>1.3115390697993017</c:v>
                </c:pt>
                <c:pt idx="5188">
                  <c:v>1.3079748613181936</c:v>
                </c:pt>
                <c:pt idx="5189">
                  <c:v>1.3096177194154655</c:v>
                </c:pt>
                <c:pt idx="5190">
                  <c:v>1.3119889149082877</c:v>
                </c:pt>
                <c:pt idx="5191">
                  <c:v>1.3115367008065528</c:v>
                </c:pt>
                <c:pt idx="5192">
                  <c:v>1.3031776237308736</c:v>
                </c:pt>
                <c:pt idx="5193">
                  <c:v>1.2980139108065147</c:v>
                </c:pt>
                <c:pt idx="5194">
                  <c:v>1.2822957883338639</c:v>
                </c:pt>
                <c:pt idx="5195">
                  <c:v>1.2822957883338639</c:v>
                </c:pt>
                <c:pt idx="5196">
                  <c:v>1.2953412638204844</c:v>
                </c:pt>
                <c:pt idx="5197">
                  <c:v>1.284415785936303</c:v>
                </c:pt>
                <c:pt idx="5198">
                  <c:v>1.2847201863075661</c:v>
                </c:pt>
                <c:pt idx="5199">
                  <c:v>1.2984470126604846</c:v>
                </c:pt>
                <c:pt idx="5200">
                  <c:v>1.2938179559995202</c:v>
                </c:pt>
                <c:pt idx="5201">
                  <c:v>1.3110422250984168</c:v>
                </c:pt>
                <c:pt idx="5202">
                  <c:v>1.3240429225192996</c:v>
                </c:pt>
                <c:pt idx="5203">
                  <c:v>1.3216036001891323</c:v>
                </c:pt>
                <c:pt idx="5204">
                  <c:v>1.3207508187632599</c:v>
                </c:pt>
                <c:pt idx="5205">
                  <c:v>1.3168006292778791</c:v>
                </c:pt>
                <c:pt idx="5206">
                  <c:v>1.3231084852365493</c:v>
                </c:pt>
                <c:pt idx="5207">
                  <c:v>1.3213775222093764</c:v>
                </c:pt>
                <c:pt idx="5208">
                  <c:v>1.3214930573489407</c:v>
                </c:pt>
                <c:pt idx="5209">
                  <c:v>1.3270080872450283</c:v>
                </c:pt>
                <c:pt idx="5210">
                  <c:v>1.3319729354739622</c:v>
                </c:pt>
                <c:pt idx="5211">
                  <c:v>1.3340721387794277</c:v>
                </c:pt>
                <c:pt idx="5212">
                  <c:v>1.3359114219664356</c:v>
                </c:pt>
                <c:pt idx="5213">
                  <c:v>1.3384060407009513</c:v>
                </c:pt>
                <c:pt idx="5214">
                  <c:v>1.3346256232093279</c:v>
                </c:pt>
                <c:pt idx="5215">
                  <c:v>1.3258032036627698</c:v>
                </c:pt>
                <c:pt idx="5216">
                  <c:v>1.3324659429694556</c:v>
                </c:pt>
                <c:pt idx="5217">
                  <c:v>1.3306764186117981</c:v>
                </c:pt>
                <c:pt idx="5218">
                  <c:v>1.2959012362123972</c:v>
                </c:pt>
                <c:pt idx="5219">
                  <c:v>1.3022930624730045</c:v>
                </c:pt>
                <c:pt idx="5220">
                  <c:v>1.3121470113607123</c:v>
                </c:pt>
                <c:pt idx="5221">
                  <c:v>1.3195595910888831</c:v>
                </c:pt>
                <c:pt idx="5222">
                  <c:v>1.3249992057734554</c:v>
                </c:pt>
                <c:pt idx="5223">
                  <c:v>1.3262653683560561</c:v>
                </c:pt>
                <c:pt idx="5224">
                  <c:v>1.3309827527180804</c:v>
                </c:pt>
                <c:pt idx="5225">
                  <c:v>1.3311391353252109</c:v>
                </c:pt>
                <c:pt idx="5226">
                  <c:v>1.3311391353252109</c:v>
                </c:pt>
                <c:pt idx="5227">
                  <c:v>1.3260677427736942</c:v>
                </c:pt>
                <c:pt idx="5228">
                  <c:v>1.3238473124175707</c:v>
                </c:pt>
                <c:pt idx="5229">
                  <c:v>1.3358563589595172</c:v>
                </c:pt>
                <c:pt idx="5230">
                  <c:v>1.3349131668142078</c:v>
                </c:pt>
                <c:pt idx="5231">
                  <c:v>1.3351271290379667</c:v>
                </c:pt>
                <c:pt idx="5232">
                  <c:v>1.3277840077191516</c:v>
                </c:pt>
                <c:pt idx="5233">
                  <c:v>1.333194349288098</c:v>
                </c:pt>
                <c:pt idx="5234">
                  <c:v>1.3350038894790428</c:v>
                </c:pt>
                <c:pt idx="5235">
                  <c:v>1.3343229781827024</c:v>
                </c:pt>
                <c:pt idx="5236">
                  <c:v>1.334319892448421</c:v>
                </c:pt>
                <c:pt idx="5237">
                  <c:v>1.3399079561862384</c:v>
                </c:pt>
                <c:pt idx="5238">
                  <c:v>1.3313614214868184</c:v>
                </c:pt>
                <c:pt idx="5239">
                  <c:v>1.3313726161040305</c:v>
                </c:pt>
                <c:pt idx="5240">
                  <c:v>1.3308994408814934</c:v>
                </c:pt>
                <c:pt idx="5241">
                  <c:v>1.3452972551809488</c:v>
                </c:pt>
                <c:pt idx="5242">
                  <c:v>1.3326874941356794</c:v>
                </c:pt>
                <c:pt idx="5243">
                  <c:v>1.3323746471897064</c:v>
                </c:pt>
                <c:pt idx="5244">
                  <c:v>1.331375092834884</c:v>
                </c:pt>
                <c:pt idx="5245">
                  <c:v>1.3324942464765845</c:v>
                </c:pt>
                <c:pt idx="5246">
                  <c:v>1.3320384755101415</c:v>
                </c:pt>
                <c:pt idx="5247">
                  <c:v>1.3275375146697728</c:v>
                </c:pt>
                <c:pt idx="5248">
                  <c:v>1.3413026585465768</c:v>
                </c:pt>
                <c:pt idx="5249">
                  <c:v>1.3343300555323192</c:v>
                </c:pt>
                <c:pt idx="5250">
                  <c:v>1.3400175394585703</c:v>
                </c:pt>
                <c:pt idx="5251">
                  <c:v>1.3478352081486948</c:v>
                </c:pt>
                <c:pt idx="5252">
                  <c:v>1.3478352081486948</c:v>
                </c:pt>
                <c:pt idx="5253">
                  <c:v>1.3486970057743846</c:v>
                </c:pt>
                <c:pt idx="5254">
                  <c:v>1.3398859634756033</c:v>
                </c:pt>
                <c:pt idx="5255">
                  <c:v>1.3505844100479891</c:v>
                </c:pt>
                <c:pt idx="5256">
                  <c:v>1.3489733454021262</c:v>
                </c:pt>
                <c:pt idx="5257">
                  <c:v>1.34687218540008</c:v>
                </c:pt>
                <c:pt idx="5258">
                  <c:v>1.3527557743569911</c:v>
                </c:pt>
                <c:pt idx="5259">
                  <c:v>1.3571924098812442</c:v>
                </c:pt>
                <c:pt idx="5260">
                  <c:v>1.3604526012827716</c:v>
                </c:pt>
                <c:pt idx="5261">
                  <c:v>1.3590270806821363</c:v>
                </c:pt>
                <c:pt idx="5262">
                  <c:v>1.3550836214254636</c:v>
                </c:pt>
                <c:pt idx="5263">
                  <c:v>1.3628658233348532</c:v>
                </c:pt>
                <c:pt idx="5264">
                  <c:v>1.3624303192108023</c:v>
                </c:pt>
                <c:pt idx="5265">
                  <c:v>1.3584782839984293</c:v>
                </c:pt>
                <c:pt idx="5266">
                  <c:v>1.3589897221866334</c:v>
                </c:pt>
                <c:pt idx="5267">
                  <c:v>1.3703730244788541</c:v>
                </c:pt>
                <c:pt idx="5268">
                  <c:v>1.3656912711780909</c:v>
                </c:pt>
                <c:pt idx="5269">
                  <c:v>1.3672111890381138</c:v>
                </c:pt>
                <c:pt idx="5270">
                  <c:v>1.3631977908701796</c:v>
                </c:pt>
                <c:pt idx="5271">
                  <c:v>1.3624210937245347</c:v>
                </c:pt>
                <c:pt idx="5272">
                  <c:v>1.3615323660066057</c:v>
                </c:pt>
                <c:pt idx="5273">
                  <c:v>1.363514415984562</c:v>
                </c:pt>
                <c:pt idx="5274">
                  <c:v>1.3573611739798501</c:v>
                </c:pt>
                <c:pt idx="5275">
                  <c:v>1.3638552142734595</c:v>
                </c:pt>
                <c:pt idx="5276">
                  <c:v>1.3646103086336341</c:v>
                </c:pt>
                <c:pt idx="5277">
                  <c:v>1.3637910183561623</c:v>
                </c:pt>
                <c:pt idx="5278">
                  <c:v>1.359168708573347</c:v>
                </c:pt>
                <c:pt idx="5279">
                  <c:v>1.3371504208265661</c:v>
                </c:pt>
                <c:pt idx="5280">
                  <c:v>1.3363592631604324</c:v>
                </c:pt>
                <c:pt idx="5281">
                  <c:v>1.3528935202015595</c:v>
                </c:pt>
                <c:pt idx="5282">
                  <c:v>1.3574996680244511</c:v>
                </c:pt>
                <c:pt idx="5283">
                  <c:v>1.3554618210437319</c:v>
                </c:pt>
                <c:pt idx="5284">
                  <c:v>1.3318392942039103</c:v>
                </c:pt>
                <c:pt idx="5285">
                  <c:v>1.3289582362880117</c:v>
                </c:pt>
                <c:pt idx="5286">
                  <c:v>1.3289065065734522</c:v>
                </c:pt>
                <c:pt idx="5287">
                  <c:v>1.3455306887011447</c:v>
                </c:pt>
                <c:pt idx="5288">
                  <c:v>1.3364794241895597</c:v>
                </c:pt>
                <c:pt idx="5289">
                  <c:v>1.3359344761827601</c:v>
                </c:pt>
                <c:pt idx="5290">
                  <c:v>1.335836021077949</c:v>
                </c:pt>
                <c:pt idx="5291">
                  <c:v>1.335073971849601</c:v>
                </c:pt>
                <c:pt idx="5292">
                  <c:v>1.3339356040816956</c:v>
                </c:pt>
                <c:pt idx="5293">
                  <c:v>1.3413503263536426</c:v>
                </c:pt>
                <c:pt idx="5294">
                  <c:v>1.346826923862481</c:v>
                </c:pt>
                <c:pt idx="5295">
                  <c:v>1.353429429290433</c:v>
                </c:pt>
                <c:pt idx="5296">
                  <c:v>1.353429429290433</c:v>
                </c:pt>
                <c:pt idx="5297">
                  <c:v>1.3340984809332164</c:v>
                </c:pt>
                <c:pt idx="5298">
                  <c:v>1.3422173889481031</c:v>
                </c:pt>
                <c:pt idx="5299">
                  <c:v>1.3370712617593137</c:v>
                </c:pt>
                <c:pt idx="5300">
                  <c:v>1.3349410314639152</c:v>
                </c:pt>
                <c:pt idx="5301">
                  <c:v>1.3556154177008233</c:v>
                </c:pt>
                <c:pt idx="5302">
                  <c:v>1.3647612025791158</c:v>
                </c:pt>
                <c:pt idx="5303">
                  <c:v>1.3683123044468262</c:v>
                </c:pt>
                <c:pt idx="5304">
                  <c:v>1.3676286774627364</c:v>
                </c:pt>
                <c:pt idx="5305">
                  <c:v>1.3712113372484978</c:v>
                </c:pt>
                <c:pt idx="5306">
                  <c:v>1.3758334210969756</c:v>
                </c:pt>
                <c:pt idx="5307">
                  <c:v>1.3785623156068008</c:v>
                </c:pt>
                <c:pt idx="5308">
                  <c:v>1.3832661832071826</c:v>
                </c:pt>
                <c:pt idx="5309">
                  <c:v>1.3791727782429235</c:v>
                </c:pt>
                <c:pt idx="5310">
                  <c:v>1.3783123021074588</c:v>
                </c:pt>
                <c:pt idx="5311">
                  <c:v>1.3705544876218503</c:v>
                </c:pt>
                <c:pt idx="5312">
                  <c:v>1.3716569136494381</c:v>
                </c:pt>
                <c:pt idx="5313">
                  <c:v>1.3850446464221418</c:v>
                </c:pt>
                <c:pt idx="5314">
                  <c:v>1.3864737675117382</c:v>
                </c:pt>
                <c:pt idx="5315">
                  <c:v>1.393800281765031</c:v>
                </c:pt>
                <c:pt idx="5316">
                  <c:v>1.4000967968135214</c:v>
                </c:pt>
                <c:pt idx="5317">
                  <c:v>1.4023546911820597</c:v>
                </c:pt>
                <c:pt idx="5318">
                  <c:v>1.4039649645827397</c:v>
                </c:pt>
                <c:pt idx="5319">
                  <c:v>1.414095795359706</c:v>
                </c:pt>
                <c:pt idx="5320">
                  <c:v>1.4148342207289852</c:v>
                </c:pt>
                <c:pt idx="5321">
                  <c:v>1.412281333311074</c:v>
                </c:pt>
                <c:pt idx="5322">
                  <c:v>1.4125431241577673</c:v>
                </c:pt>
                <c:pt idx="5323">
                  <c:v>1.4152246859761008</c:v>
                </c:pt>
                <c:pt idx="5324">
                  <c:v>1.410805168830563</c:v>
                </c:pt>
                <c:pt idx="5325">
                  <c:v>1.4074372625819587</c:v>
                </c:pt>
                <c:pt idx="5326">
                  <c:v>1.4131207786871238</c:v>
                </c:pt>
                <c:pt idx="5327">
                  <c:v>1.4131807100297971</c:v>
                </c:pt>
                <c:pt idx="5328">
                  <c:v>1.4183898840890923</c:v>
                </c:pt>
                <c:pt idx="5329">
                  <c:v>1.4170894118755324</c:v>
                </c:pt>
                <c:pt idx="5330">
                  <c:v>1.4306426928142697</c:v>
                </c:pt>
                <c:pt idx="5331">
                  <c:v>1.4239905523284859</c:v>
                </c:pt>
                <c:pt idx="5332">
                  <c:v>1.4291873199649312</c:v>
                </c:pt>
                <c:pt idx="5333">
                  <c:v>1.426428430120118</c:v>
                </c:pt>
                <c:pt idx="5334">
                  <c:v>1.4291013285724417</c:v>
                </c:pt>
                <c:pt idx="5335">
                  <c:v>1.4376626312210634</c:v>
                </c:pt>
                <c:pt idx="5336">
                  <c:v>1.4268123540962621</c:v>
                </c:pt>
                <c:pt idx="5337">
                  <c:v>1.428910844891025</c:v>
                </c:pt>
                <c:pt idx="5338">
                  <c:v>1.4313081927198308</c:v>
                </c:pt>
                <c:pt idx="5339">
                  <c:v>1.4286312496481848</c:v>
                </c:pt>
                <c:pt idx="5340">
                  <c:v>1.4325595827057998</c:v>
                </c:pt>
                <c:pt idx="5341">
                  <c:v>1.4315399805238052</c:v>
                </c:pt>
                <c:pt idx="5342">
                  <c:v>1.4300112305088319</c:v>
                </c:pt>
                <c:pt idx="5343">
                  <c:v>1.4341702981781104</c:v>
                </c:pt>
                <c:pt idx="5344">
                  <c:v>1.4306180510654669</c:v>
                </c:pt>
                <c:pt idx="5345">
                  <c:v>1.437058080397247</c:v>
                </c:pt>
                <c:pt idx="5346">
                  <c:v>1.4386758644701958</c:v>
                </c:pt>
                <c:pt idx="5347">
                  <c:v>1.4337055720563896</c:v>
                </c:pt>
                <c:pt idx="5348">
                  <c:v>1.4214245295482197</c:v>
                </c:pt>
                <c:pt idx="5349">
                  <c:v>1.4361469977554644</c:v>
                </c:pt>
                <c:pt idx="5350">
                  <c:v>1.4319793402237084</c:v>
                </c:pt>
                <c:pt idx="5351">
                  <c:v>1.4359034547541838</c:v>
                </c:pt>
                <c:pt idx="5352">
                  <c:v>1.4445138216215021</c:v>
                </c:pt>
                <c:pt idx="5353">
                  <c:v>1.4385964648272975</c:v>
                </c:pt>
                <c:pt idx="5354">
                  <c:v>1.4385964648272975</c:v>
                </c:pt>
                <c:pt idx="5355">
                  <c:v>1.4434440869833502</c:v>
                </c:pt>
                <c:pt idx="5356">
                  <c:v>1.4410024831466168</c:v>
                </c:pt>
                <c:pt idx="5357">
                  <c:v>1.4563840635424723</c:v>
                </c:pt>
                <c:pt idx="5358">
                  <c:v>1.4597870648568037</c:v>
                </c:pt>
                <c:pt idx="5359">
                  <c:v>1.4769615859614758</c:v>
                </c:pt>
                <c:pt idx="5360">
                  <c:v>1.4681609345118158</c:v>
                </c:pt>
                <c:pt idx="5361">
                  <c:v>1.4687861419397032</c:v>
                </c:pt>
                <c:pt idx="5362">
                  <c:v>1.4612504525794512</c:v>
                </c:pt>
                <c:pt idx="5363">
                  <c:v>1.4579106295813107</c:v>
                </c:pt>
                <c:pt idx="5364">
                  <c:v>1.4670922792981043</c:v>
                </c:pt>
                <c:pt idx="5365">
                  <c:v>1.475662994742454</c:v>
                </c:pt>
                <c:pt idx="5366">
                  <c:v>1.4801657750081596</c:v>
                </c:pt>
                <c:pt idx="5367">
                  <c:v>1.4842262465160929</c:v>
                </c:pt>
                <c:pt idx="5368">
                  <c:v>1.4771786059037759</c:v>
                </c:pt>
                <c:pt idx="5369">
                  <c:v>1.471265546603405</c:v>
                </c:pt>
                <c:pt idx="5370">
                  <c:v>1.4858395259725152</c:v>
                </c:pt>
                <c:pt idx="5371">
                  <c:v>1.497298698207143</c:v>
                </c:pt>
                <c:pt idx="5372">
                  <c:v>1.500204070161425</c:v>
                </c:pt>
                <c:pt idx="5373">
                  <c:v>1.5027333851267175</c:v>
                </c:pt>
                <c:pt idx="5374">
                  <c:v>1.504259668136195</c:v>
                </c:pt>
                <c:pt idx="5375">
                  <c:v>1.5040925187929444</c:v>
                </c:pt>
                <c:pt idx="5376">
                  <c:v>1.5040925187929444</c:v>
                </c:pt>
                <c:pt idx="5377">
                  <c:v>1.5000056133553903</c:v>
                </c:pt>
                <c:pt idx="5378">
                  <c:v>1.4954507602637128</c:v>
                </c:pt>
                <c:pt idx="5379">
                  <c:v>1.500815724441102</c:v>
                </c:pt>
                <c:pt idx="5380">
                  <c:v>1.4902473459828902</c:v>
                </c:pt>
                <c:pt idx="5381">
                  <c:v>1.4902473459828902</c:v>
                </c:pt>
                <c:pt idx="5382">
                  <c:v>1.508343267241836</c:v>
                </c:pt>
                <c:pt idx="5383">
                  <c:v>1.5159555133135836</c:v>
                </c:pt>
                <c:pt idx="5384">
                  <c:v>1.5233661624327008</c:v>
                </c:pt>
                <c:pt idx="5385">
                  <c:v>1.5365854286635634</c:v>
                </c:pt>
                <c:pt idx="5386">
                  <c:v>1.5393923750219145</c:v>
                </c:pt>
                <c:pt idx="5387">
                  <c:v>1.5487821941623643</c:v>
                </c:pt>
                <c:pt idx="5388">
                  <c:v>1.5477070294528035</c:v>
                </c:pt>
                <c:pt idx="5389">
                  <c:v>1.5566571534435762</c:v>
                </c:pt>
                <c:pt idx="5390">
                  <c:v>1.5694036468730452</c:v>
                </c:pt>
                <c:pt idx="5391">
                  <c:v>1.5694036468730452</c:v>
                </c:pt>
                <c:pt idx="5392">
                  <c:v>1.5627495921301067</c:v>
                </c:pt>
                <c:pt idx="5393">
                  <c:v>1.5817767657865549</c:v>
                </c:pt>
                <c:pt idx="5394">
                  <c:v>1.5829508852281033</c:v>
                </c:pt>
                <c:pt idx="5395">
                  <c:v>1.5930939313636332</c:v>
                </c:pt>
                <c:pt idx="5396">
                  <c:v>1.6087877182454506</c:v>
                </c:pt>
                <c:pt idx="5397">
                  <c:v>1.6073071758810449</c:v>
                </c:pt>
                <c:pt idx="5398">
                  <c:v>1.6100042259105349</c:v>
                </c:pt>
                <c:pt idx="5399">
                  <c:v>1.6070256484439807</c:v>
                </c:pt>
                <c:pt idx="5400">
                  <c:v>1.6311884130154297</c:v>
                </c:pt>
                <c:pt idx="5401">
                  <c:v>1.6242551946792563</c:v>
                </c:pt>
                <c:pt idx="5402">
                  <c:v>1.6096708815159697</c:v>
                </c:pt>
                <c:pt idx="5403">
                  <c:v>1.6104196291853243</c:v>
                </c:pt>
                <c:pt idx="5404">
                  <c:v>1.6158826140763718</c:v>
                </c:pt>
                <c:pt idx="5405">
                  <c:v>1.5908841485616489</c:v>
                </c:pt>
                <c:pt idx="5406">
                  <c:v>1.51815157846881</c:v>
                </c:pt>
                <c:pt idx="5407">
                  <c:v>1.5412950704900072</c:v>
                </c:pt>
                <c:pt idx="5408">
                  <c:v>1.5419110205710715</c:v>
                </c:pt>
                <c:pt idx="5409">
                  <c:v>1.4859615250265106</c:v>
                </c:pt>
                <c:pt idx="5410">
                  <c:v>1.5055594519561346</c:v>
                </c:pt>
                <c:pt idx="5411">
                  <c:v>1.5299938594892595</c:v>
                </c:pt>
                <c:pt idx="5412">
                  <c:v>1.532340041804618</c:v>
                </c:pt>
                <c:pt idx="5413">
                  <c:v>1.5624233678648174</c:v>
                </c:pt>
                <c:pt idx="5414">
                  <c:v>1.5793885420883902</c:v>
                </c:pt>
                <c:pt idx="5415">
                  <c:v>1.578164119939069</c:v>
                </c:pt>
                <c:pt idx="5416">
                  <c:v>1.578164119939069</c:v>
                </c:pt>
                <c:pt idx="5417">
                  <c:v>1.5703020825666156</c:v>
                </c:pt>
                <c:pt idx="5418">
                  <c:v>1.5665499024966358</c:v>
                </c:pt>
                <c:pt idx="5419">
                  <c:v>1.5651293229483965</c:v>
                </c:pt>
                <c:pt idx="5420">
                  <c:v>1.5847549700995427</c:v>
                </c:pt>
                <c:pt idx="5421">
                  <c:v>1.6016227380507788</c:v>
                </c:pt>
                <c:pt idx="5422">
                  <c:v>1.5877724426562028</c:v>
                </c:pt>
                <c:pt idx="5423">
                  <c:v>1.5656517966625354</c:v>
                </c:pt>
                <c:pt idx="5424">
                  <c:v>1.5369906518619594</c:v>
                </c:pt>
                <c:pt idx="5425">
                  <c:v>1.5513076221451139</c:v>
                </c:pt>
                <c:pt idx="5426">
                  <c:v>1.5707391816015877</c:v>
                </c:pt>
                <c:pt idx="5427">
                  <c:v>1.5744590291558402</c:v>
                </c:pt>
                <c:pt idx="5428">
                  <c:v>1.5741854249466229</c:v>
                </c:pt>
                <c:pt idx="5429">
                  <c:v>1.5794215924537043</c:v>
                </c:pt>
                <c:pt idx="5430">
                  <c:v>1.6096077592937412</c:v>
                </c:pt>
                <c:pt idx="5431">
                  <c:v>1.6043876900998306</c:v>
                </c:pt>
                <c:pt idx="5432">
                  <c:v>1.5919420272211464</c:v>
                </c:pt>
                <c:pt idx="5433">
                  <c:v>1.5795309410193252</c:v>
                </c:pt>
                <c:pt idx="5434">
                  <c:v>1.5791418987186352</c:v>
                </c:pt>
                <c:pt idx="5435">
                  <c:v>1.5844651938941672</c:v>
                </c:pt>
                <c:pt idx="5436">
                  <c:v>1.5609330394294896</c:v>
                </c:pt>
                <c:pt idx="5437">
                  <c:v>1.5673508558937026</c:v>
                </c:pt>
                <c:pt idx="5438">
                  <c:v>1.5673093941228025</c:v>
                </c:pt>
                <c:pt idx="5439">
                  <c:v>1.5192508030579344</c:v>
                </c:pt>
                <c:pt idx="5440">
                  <c:v>1.4864126055050197</c:v>
                </c:pt>
                <c:pt idx="5441">
                  <c:v>1.5283386811001305</c:v>
                </c:pt>
                <c:pt idx="5442">
                  <c:v>1.4955544482330583</c:v>
                </c:pt>
                <c:pt idx="5443">
                  <c:v>1.4905295545315778</c:v>
                </c:pt>
                <c:pt idx="5444">
                  <c:v>1.5070186116642905</c:v>
                </c:pt>
                <c:pt idx="5445">
                  <c:v>1.5070186116642905</c:v>
                </c:pt>
                <c:pt idx="5446">
                  <c:v>1.4716559462260874</c:v>
                </c:pt>
                <c:pt idx="5447">
                  <c:v>1.4961578998828884</c:v>
                </c:pt>
                <c:pt idx="5448">
                  <c:v>1.514017826177702</c:v>
                </c:pt>
                <c:pt idx="5449">
                  <c:v>1.5291360921713786</c:v>
                </c:pt>
                <c:pt idx="5450">
                  <c:v>1.4891828782541221</c:v>
                </c:pt>
                <c:pt idx="5451">
                  <c:v>1.495554801885818</c:v>
                </c:pt>
                <c:pt idx="5452">
                  <c:v>1.522038700178135</c:v>
                </c:pt>
                <c:pt idx="5453">
                  <c:v>1.5126987442509101</c:v>
                </c:pt>
                <c:pt idx="5454">
                  <c:v>1.5304396459579606</c:v>
                </c:pt>
                <c:pt idx="5455">
                  <c:v>1.5253812541892768</c:v>
                </c:pt>
                <c:pt idx="5456">
                  <c:v>1.5379038287747351</c:v>
                </c:pt>
                <c:pt idx="5457">
                  <c:v>1.5522838901972442</c:v>
                </c:pt>
                <c:pt idx="5458">
                  <c:v>1.5597219736532291</c:v>
                </c:pt>
                <c:pt idx="5459">
                  <c:v>1.5560111146716236</c:v>
                </c:pt>
                <c:pt idx="5460">
                  <c:v>1.5469795772279313</c:v>
                </c:pt>
                <c:pt idx="5461">
                  <c:v>1.5496603753943421</c:v>
                </c:pt>
                <c:pt idx="5462">
                  <c:v>1.5296059369964985</c:v>
                </c:pt>
                <c:pt idx="5463">
                  <c:v>1.536765155945732</c:v>
                </c:pt>
                <c:pt idx="5464">
                  <c:v>1.549006573219478</c:v>
                </c:pt>
                <c:pt idx="5465">
                  <c:v>1.5470761164502187</c:v>
                </c:pt>
                <c:pt idx="5466">
                  <c:v>1.5318003020538129</c:v>
                </c:pt>
                <c:pt idx="5467">
                  <c:v>1.5399046129895499</c:v>
                </c:pt>
                <c:pt idx="5468">
                  <c:v>1.5271723206007617</c:v>
                </c:pt>
                <c:pt idx="5469">
                  <c:v>1.5214990535094934</c:v>
                </c:pt>
                <c:pt idx="5470">
                  <c:v>1.5408732124081614</c:v>
                </c:pt>
                <c:pt idx="5471">
                  <c:v>1.5464692344811726</c:v>
                </c:pt>
                <c:pt idx="5472">
                  <c:v>1.5481987064472595</c:v>
                </c:pt>
                <c:pt idx="5473">
                  <c:v>1.5674204809590915</c:v>
                </c:pt>
                <c:pt idx="5474">
                  <c:v>1.5799456973900095</c:v>
                </c:pt>
                <c:pt idx="5475">
                  <c:v>1.5831878466746745</c:v>
                </c:pt>
                <c:pt idx="5476">
                  <c:v>1.5869111289290989</c:v>
                </c:pt>
                <c:pt idx="5477">
                  <c:v>1.5862142345149839</c:v>
                </c:pt>
                <c:pt idx="5478">
                  <c:v>1.5948445598222418</c:v>
                </c:pt>
                <c:pt idx="5479">
                  <c:v>1.5950583634462288</c:v>
                </c:pt>
                <c:pt idx="5480">
                  <c:v>1.5856556737205287</c:v>
                </c:pt>
                <c:pt idx="5481">
                  <c:v>1.5967988270650451</c:v>
                </c:pt>
                <c:pt idx="5482">
                  <c:v>1.5917153444051622</c:v>
                </c:pt>
                <c:pt idx="5483">
                  <c:v>1.5889565619914421</c:v>
                </c:pt>
                <c:pt idx="5484">
                  <c:v>1.5832919927004416</c:v>
                </c:pt>
                <c:pt idx="5485">
                  <c:v>1.5741128431083011</c:v>
                </c:pt>
                <c:pt idx="5486">
                  <c:v>1.5741128431083011</c:v>
                </c:pt>
                <c:pt idx="5487">
                  <c:v>1.5358153554446339</c:v>
                </c:pt>
                <c:pt idx="5488">
                  <c:v>1.5649196932755491</c:v>
                </c:pt>
                <c:pt idx="5489">
                  <c:v>1.5517353508825027</c:v>
                </c:pt>
                <c:pt idx="5490">
                  <c:v>1.5772751021947908</c:v>
                </c:pt>
                <c:pt idx="5491">
                  <c:v>1.5891631681786631</c:v>
                </c:pt>
                <c:pt idx="5492">
                  <c:v>1.5875252629596697</c:v>
                </c:pt>
                <c:pt idx="5493">
                  <c:v>1.6077493905720124</c:v>
                </c:pt>
                <c:pt idx="5494">
                  <c:v>1.6017506060556159</c:v>
                </c:pt>
                <c:pt idx="5495">
                  <c:v>1.6066608676523049</c:v>
                </c:pt>
                <c:pt idx="5496">
                  <c:v>1.6107394282566003</c:v>
                </c:pt>
                <c:pt idx="5497">
                  <c:v>1.6136453545936373</c:v>
                </c:pt>
                <c:pt idx="5498">
                  <c:v>1.610087620016742</c:v>
                </c:pt>
                <c:pt idx="5499">
                  <c:v>1.6104809412124905</c:v>
                </c:pt>
                <c:pt idx="5500">
                  <c:v>1.606324738100072</c:v>
                </c:pt>
                <c:pt idx="5501">
                  <c:v>1.6026491123946276</c:v>
                </c:pt>
                <c:pt idx="5502">
                  <c:v>1.5920747939347422</c:v>
                </c:pt>
                <c:pt idx="5503">
                  <c:v>1.5987074913099935</c:v>
                </c:pt>
                <c:pt idx="5504">
                  <c:v>1.5849322405903175</c:v>
                </c:pt>
                <c:pt idx="5505">
                  <c:v>1.5880495625903652</c:v>
                </c:pt>
                <c:pt idx="5506">
                  <c:v>1.5628579038179271</c:v>
                </c:pt>
                <c:pt idx="5507">
                  <c:v>1.5668652308445634</c:v>
                </c:pt>
                <c:pt idx="5508">
                  <c:v>1.5469854852302343</c:v>
                </c:pt>
                <c:pt idx="5509">
                  <c:v>1.5592455249263746</c:v>
                </c:pt>
                <c:pt idx="5510">
                  <c:v>1.5603926453003494</c:v>
                </c:pt>
                <c:pt idx="5511">
                  <c:v>1.5669818379209488</c:v>
                </c:pt>
                <c:pt idx="5512">
                  <c:v>1.5558506769757958</c:v>
                </c:pt>
                <c:pt idx="5513">
                  <c:v>1.5558506769757958</c:v>
                </c:pt>
                <c:pt idx="5514">
                  <c:v>1.5697905815767548</c:v>
                </c:pt>
                <c:pt idx="5515">
                  <c:v>1.5817987537428408</c:v>
                </c:pt>
                <c:pt idx="5516">
                  <c:v>1.599471809478189</c:v>
                </c:pt>
                <c:pt idx="5517">
                  <c:v>1.6066145813655439</c:v>
                </c:pt>
                <c:pt idx="5518">
                  <c:v>1.5915565621347392</c:v>
                </c:pt>
                <c:pt idx="5519">
                  <c:v>1.6067472717135669</c:v>
                </c:pt>
                <c:pt idx="5520">
                  <c:v>1.6055664023614853</c:v>
                </c:pt>
                <c:pt idx="5521">
                  <c:v>1.6067189696732556</c:v>
                </c:pt>
                <c:pt idx="5522">
                  <c:v>1.6137523623538734</c:v>
                </c:pt>
                <c:pt idx="5523">
                  <c:v>1.6182405189139932</c:v>
                </c:pt>
                <c:pt idx="5524">
                  <c:v>1.6085421479795963</c:v>
                </c:pt>
                <c:pt idx="5525">
                  <c:v>1.6122499909225245</c:v>
                </c:pt>
                <c:pt idx="5526">
                  <c:v>1.6232145939783529</c:v>
                </c:pt>
                <c:pt idx="5527">
                  <c:v>1.6292385585389904</c:v>
                </c:pt>
                <c:pt idx="5528">
                  <c:v>1.6422431861399673</c:v>
                </c:pt>
                <c:pt idx="5529">
                  <c:v>1.6419981975755005</c:v>
                </c:pt>
                <c:pt idx="5530">
                  <c:v>1.6294831415411051</c:v>
                </c:pt>
                <c:pt idx="5531">
                  <c:v>1.6213559635685917</c:v>
                </c:pt>
                <c:pt idx="5532">
                  <c:v>1.6278700474095564</c:v>
                </c:pt>
                <c:pt idx="5533">
                  <c:v>1.6306230702092452</c:v>
                </c:pt>
                <c:pt idx="5534">
                  <c:v>1.6365830348720203</c:v>
                </c:pt>
                <c:pt idx="5535">
                  <c:v>1.6399654186618777</c:v>
                </c:pt>
                <c:pt idx="5536">
                  <c:v>1.6435577450488954</c:v>
                </c:pt>
                <c:pt idx="5537">
                  <c:v>1.6526506329776274</c:v>
                </c:pt>
                <c:pt idx="5538">
                  <c:v>1.6518209269900237</c:v>
                </c:pt>
                <c:pt idx="5539">
                  <c:v>1.6460329084872334</c:v>
                </c:pt>
                <c:pt idx="5540">
                  <c:v>1.6249348224000901</c:v>
                </c:pt>
                <c:pt idx="5541">
                  <c:v>1.6203479705367214</c:v>
                </c:pt>
                <c:pt idx="5542">
                  <c:v>1.6329119069859173</c:v>
                </c:pt>
                <c:pt idx="5543">
                  <c:v>1.6152884418195268</c:v>
                </c:pt>
                <c:pt idx="5544">
                  <c:v>1.6309549065514577</c:v>
                </c:pt>
                <c:pt idx="5545">
                  <c:v>1.6365331187494823</c:v>
                </c:pt>
                <c:pt idx="5546">
                  <c:v>1.6339589507496401</c:v>
                </c:pt>
                <c:pt idx="5547">
                  <c:v>1.639867067225143</c:v>
                </c:pt>
                <c:pt idx="5548">
                  <c:v>1.6363594723673276</c:v>
                </c:pt>
                <c:pt idx="5549">
                  <c:v>1.633581676601968</c:v>
                </c:pt>
                <c:pt idx="5550">
                  <c:v>1.644500643187716</c:v>
                </c:pt>
                <c:pt idx="5551">
                  <c:v>1.6596567470146166</c:v>
                </c:pt>
                <c:pt idx="5552">
                  <c:v>1.6643035031502427</c:v>
                </c:pt>
                <c:pt idx="5553">
                  <c:v>1.6738371257518951</c:v>
                </c:pt>
                <c:pt idx="5554">
                  <c:v>1.6635479796918855</c:v>
                </c:pt>
                <c:pt idx="5555">
                  <c:v>1.6624996992766197</c:v>
                </c:pt>
                <c:pt idx="5556">
                  <c:v>1.6624996992766197</c:v>
                </c:pt>
                <c:pt idx="5557">
                  <c:v>1.6655597060176472</c:v>
                </c:pt>
                <c:pt idx="5558">
                  <c:v>1.6604846299629954</c:v>
                </c:pt>
                <c:pt idx="5559">
                  <c:v>1.6513988060541847</c:v>
                </c:pt>
                <c:pt idx="5560">
                  <c:v>1.6560917143197185</c:v>
                </c:pt>
                <c:pt idx="5561">
                  <c:v>1.658253160424918</c:v>
                </c:pt>
                <c:pt idx="5562">
                  <c:v>1.6697956950050239</c:v>
                </c:pt>
                <c:pt idx="5563">
                  <c:v>1.6683112892572833</c:v>
                </c:pt>
                <c:pt idx="5564">
                  <c:v>1.6776282181672786</c:v>
                </c:pt>
                <c:pt idx="5565">
                  <c:v>1.6821534516360985</c:v>
                </c:pt>
                <c:pt idx="5566">
                  <c:v>1.6735307792066678</c:v>
                </c:pt>
                <c:pt idx="5567">
                  <c:v>1.6882110631797242</c:v>
                </c:pt>
                <c:pt idx="5568">
                  <c:v>1.6946346880512531</c:v>
                </c:pt>
                <c:pt idx="5569">
                  <c:v>1.7074232266898304</c:v>
                </c:pt>
                <c:pt idx="5570">
                  <c:v>1.7056405811063942</c:v>
                </c:pt>
                <c:pt idx="5571">
                  <c:v>1.7003679089555384</c:v>
                </c:pt>
                <c:pt idx="5572">
                  <c:v>1.7012798805785294</c:v>
                </c:pt>
                <c:pt idx="5573">
                  <c:v>1.6903191143417391</c:v>
                </c:pt>
                <c:pt idx="5574">
                  <c:v>1.6946182681700546</c:v>
                </c:pt>
                <c:pt idx="5575">
                  <c:v>1.6941441652816753</c:v>
                </c:pt>
                <c:pt idx="5576">
                  <c:v>1.7029409770026338</c:v>
                </c:pt>
                <c:pt idx="5577">
                  <c:v>1.6992928322370828</c:v>
                </c:pt>
                <c:pt idx="5578">
                  <c:v>1.7133428695596289</c:v>
                </c:pt>
                <c:pt idx="5579">
                  <c:v>1.7040667702337591</c:v>
                </c:pt>
                <c:pt idx="5580">
                  <c:v>1.6983293434157143</c:v>
                </c:pt>
                <c:pt idx="5581">
                  <c:v>1.6976629702563928</c:v>
                </c:pt>
                <c:pt idx="5582">
                  <c:v>1.6929096691876315</c:v>
                </c:pt>
                <c:pt idx="5583">
                  <c:v>1.638953224703495</c:v>
                </c:pt>
                <c:pt idx="5584">
                  <c:v>1.5941591913408832</c:v>
                </c:pt>
                <c:pt idx="5585">
                  <c:v>1.6178192388499508</c:v>
                </c:pt>
                <c:pt idx="5586">
                  <c:v>1.6107910773098144</c:v>
                </c:pt>
                <c:pt idx="5587">
                  <c:v>1.6444542259741657</c:v>
                </c:pt>
                <c:pt idx="5588">
                  <c:v>1.6466735809437847</c:v>
                </c:pt>
                <c:pt idx="5589">
                  <c:v>1.6220708525889358</c:v>
                </c:pt>
                <c:pt idx="5590">
                  <c:v>1.6243916289124691</c:v>
                </c:pt>
                <c:pt idx="5591">
                  <c:v>1.6162049238491336</c:v>
                </c:pt>
                <c:pt idx="5592">
                  <c:v>1.6034025641945207</c:v>
                </c:pt>
                <c:pt idx="5593">
                  <c:v>1.5487718614141002</c:v>
                </c:pt>
                <c:pt idx="5594">
                  <c:v>1.5788660291696057</c:v>
                </c:pt>
                <c:pt idx="5595">
                  <c:v>1.5441331548562747</c:v>
                </c:pt>
                <c:pt idx="5596">
                  <c:v>1.5347471992692765</c:v>
                </c:pt>
                <c:pt idx="5597">
                  <c:v>1.5614816073214211</c:v>
                </c:pt>
                <c:pt idx="5598">
                  <c:v>1.5841064696293436</c:v>
                </c:pt>
                <c:pt idx="5599">
                  <c:v>1.598788739151755</c:v>
                </c:pt>
                <c:pt idx="5600">
                  <c:v>1.5972469584676656</c:v>
                </c:pt>
                <c:pt idx="5601">
                  <c:v>1.6040786120626087</c:v>
                </c:pt>
                <c:pt idx="5602">
                  <c:v>1.6160167861034767</c:v>
                </c:pt>
                <c:pt idx="5603">
                  <c:v>1.6504700075645586</c:v>
                </c:pt>
                <c:pt idx="5604">
                  <c:v>1.6498381793038654</c:v>
                </c:pt>
                <c:pt idx="5605">
                  <c:v>1.6295694600652026</c:v>
                </c:pt>
                <c:pt idx="5606">
                  <c:v>1.5974616977297214</c:v>
                </c:pt>
                <c:pt idx="5607">
                  <c:v>1.5889965075840591</c:v>
                </c:pt>
                <c:pt idx="5608">
                  <c:v>1.5740427788889204</c:v>
                </c:pt>
                <c:pt idx="5609">
                  <c:v>1.590742564498296</c:v>
                </c:pt>
                <c:pt idx="5610">
                  <c:v>1.5889538182379075</c:v>
                </c:pt>
                <c:pt idx="5611">
                  <c:v>1.5603169437514426</c:v>
                </c:pt>
                <c:pt idx="5612">
                  <c:v>1.5312215990872595</c:v>
                </c:pt>
                <c:pt idx="5613">
                  <c:v>1.5373866959828264</c:v>
                </c:pt>
                <c:pt idx="5614">
                  <c:v>1.5373866959828264</c:v>
                </c:pt>
                <c:pt idx="5615">
                  <c:v>1.526233308260462</c:v>
                </c:pt>
                <c:pt idx="5616">
                  <c:v>1.5516770712711752</c:v>
                </c:pt>
                <c:pt idx="5617">
                  <c:v>1.5549829954142376</c:v>
                </c:pt>
                <c:pt idx="5618">
                  <c:v>1.5888290772509042</c:v>
                </c:pt>
                <c:pt idx="5619">
                  <c:v>1.5844823986079857</c:v>
                </c:pt>
                <c:pt idx="5620">
                  <c:v>1.5946945828882753</c:v>
                </c:pt>
                <c:pt idx="5621">
                  <c:v>1.6092695603563938</c:v>
                </c:pt>
                <c:pt idx="5622">
                  <c:v>1.5495899582817916</c:v>
                </c:pt>
                <c:pt idx="5623">
                  <c:v>1.5495899582817916</c:v>
                </c:pt>
                <c:pt idx="5624">
                  <c:v>1.5418321372282635</c:v>
                </c:pt>
                <c:pt idx="5625">
                  <c:v>1.5024815721929932</c:v>
                </c:pt>
                <c:pt idx="5626">
                  <c:v>1.5057008370883564</c:v>
                </c:pt>
                <c:pt idx="5627">
                  <c:v>1.508177924522522</c:v>
                </c:pt>
                <c:pt idx="5628">
                  <c:v>1.5192188922990499</c:v>
                </c:pt>
                <c:pt idx="5629">
                  <c:v>1.5193057190129231</c:v>
                </c:pt>
                <c:pt idx="5630">
                  <c:v>1.4876447960281785</c:v>
                </c:pt>
                <c:pt idx="5631">
                  <c:v>1.4528188559235473</c:v>
                </c:pt>
                <c:pt idx="5632">
                  <c:v>1.4493100378793662</c:v>
                </c:pt>
                <c:pt idx="5633">
                  <c:v>1.4222989730736664</c:v>
                </c:pt>
                <c:pt idx="5634">
                  <c:v>1.4012823957851974</c:v>
                </c:pt>
                <c:pt idx="5635">
                  <c:v>1.3726842546369102</c:v>
                </c:pt>
                <c:pt idx="5636">
                  <c:v>1.3311410324313164</c:v>
                </c:pt>
                <c:pt idx="5637">
                  <c:v>1.3311410324313164</c:v>
                </c:pt>
                <c:pt idx="5638">
                  <c:v>1.4023134859961681</c:v>
                </c:pt>
                <c:pt idx="5639">
                  <c:v>1.4083533094049816</c:v>
                </c:pt>
                <c:pt idx="5640">
                  <c:v>1.4057198162169597</c:v>
                </c:pt>
                <c:pt idx="5641">
                  <c:v>1.4121632390836507</c:v>
                </c:pt>
                <c:pt idx="5642">
                  <c:v>1.4121632390836507</c:v>
                </c:pt>
                <c:pt idx="5643">
                  <c:v>1.4105079418686939</c:v>
                </c:pt>
                <c:pt idx="5644">
                  <c:v>1.3639484429242739</c:v>
                </c:pt>
                <c:pt idx="5645">
                  <c:v>1.4222493064874242</c:v>
                </c:pt>
                <c:pt idx="5646">
                  <c:v>1.4346114996766508</c:v>
                </c:pt>
                <c:pt idx="5647">
                  <c:v>1.4523551304328253</c:v>
                </c:pt>
                <c:pt idx="5648">
                  <c:v>1.4597904976708558</c:v>
                </c:pt>
                <c:pt idx="5649">
                  <c:v>1.4664239762838152</c:v>
                </c:pt>
                <c:pt idx="5650">
                  <c:v>1.4625785234706674</c:v>
                </c:pt>
                <c:pt idx="5651">
                  <c:v>1.4555910545651753</c:v>
                </c:pt>
                <c:pt idx="5652">
                  <c:v>1.4710874709324278</c:v>
                </c:pt>
                <c:pt idx="5653">
                  <c:v>1.4768010340652922</c:v>
                </c:pt>
                <c:pt idx="5654">
                  <c:v>1.4904467820111009</c:v>
                </c:pt>
                <c:pt idx="5655">
                  <c:v>1.5144318174163316</c:v>
                </c:pt>
                <c:pt idx="5656">
                  <c:v>1.5144318174163316</c:v>
                </c:pt>
                <c:pt idx="5657">
                  <c:v>1.4867971366596338</c:v>
                </c:pt>
                <c:pt idx="5658">
                  <c:v>1.4925310629816808</c:v>
                </c:pt>
                <c:pt idx="5659">
                  <c:v>1.4894722697015195</c:v>
                </c:pt>
                <c:pt idx="5660">
                  <c:v>1.5065720556775546</c:v>
                </c:pt>
                <c:pt idx="5661">
                  <c:v>1.4934323534629359</c:v>
                </c:pt>
                <c:pt idx="5662">
                  <c:v>1.4873536823704478</c:v>
                </c:pt>
                <c:pt idx="5663">
                  <c:v>1.5080894365642814</c:v>
                </c:pt>
                <c:pt idx="5664">
                  <c:v>1.5140519979088176</c:v>
                </c:pt>
                <c:pt idx="5665">
                  <c:v>1.5224689026359786</c:v>
                </c:pt>
                <c:pt idx="5666">
                  <c:v>1.5362542517256954</c:v>
                </c:pt>
                <c:pt idx="5667">
                  <c:v>1.5409567991871116</c:v>
                </c:pt>
                <c:pt idx="5668">
                  <c:v>1.5372604652643178</c:v>
                </c:pt>
                <c:pt idx="5669">
                  <c:v>1.5171762438543108</c:v>
                </c:pt>
                <c:pt idx="5670">
                  <c:v>1.5165524760578231</c:v>
                </c:pt>
                <c:pt idx="5671">
                  <c:v>1.520842199627559</c:v>
                </c:pt>
                <c:pt idx="5672">
                  <c:v>1.5430646307749394</c:v>
                </c:pt>
                <c:pt idx="5673">
                  <c:v>1.5505798905914978</c:v>
                </c:pt>
                <c:pt idx="5674">
                  <c:v>1.5409397282116246</c:v>
                </c:pt>
                <c:pt idx="5675">
                  <c:v>1.5589656816176978</c:v>
                </c:pt>
                <c:pt idx="5676">
                  <c:v>1.5589656816176978</c:v>
                </c:pt>
                <c:pt idx="5677">
                  <c:v>1.5585355479762426</c:v>
                </c:pt>
                <c:pt idx="5678">
                  <c:v>1.562241635176205</c:v>
                </c:pt>
                <c:pt idx="5679">
                  <c:v>1.5608331966913485</c:v>
                </c:pt>
                <c:pt idx="5680">
                  <c:v>1.566847531412654</c:v>
                </c:pt>
                <c:pt idx="5681">
                  <c:v>1.5707588502524346</c:v>
                </c:pt>
                <c:pt idx="5682">
                  <c:v>1.5648429205068213</c:v>
                </c:pt>
                <c:pt idx="5683">
                  <c:v>1.5707454001247256</c:v>
                </c:pt>
                <c:pt idx="5684">
                  <c:v>1.5687955637890099</c:v>
                </c:pt>
                <c:pt idx="5685">
                  <c:v>1.584904795285228</c:v>
                </c:pt>
                <c:pt idx="5686">
                  <c:v>1.5747495978928532</c:v>
                </c:pt>
                <c:pt idx="5687">
                  <c:v>1.5728081615800706</c:v>
                </c:pt>
                <c:pt idx="5688">
                  <c:v>1.5586617150947082</c:v>
                </c:pt>
                <c:pt idx="5689">
                  <c:v>1.5394089498290608</c:v>
                </c:pt>
                <c:pt idx="5690">
                  <c:v>1.5347421763376974</c:v>
                </c:pt>
                <c:pt idx="5691">
                  <c:v>1.5589757991263675</c:v>
                </c:pt>
                <c:pt idx="5692">
                  <c:v>1.5594305311073791</c:v>
                </c:pt>
                <c:pt idx="5693">
                  <c:v>1.5706747142587461</c:v>
                </c:pt>
                <c:pt idx="5694">
                  <c:v>1.5720754953925677</c:v>
                </c:pt>
                <c:pt idx="5695">
                  <c:v>1.5754519150623332</c:v>
                </c:pt>
                <c:pt idx="5696">
                  <c:v>1.5823570145712973</c:v>
                </c:pt>
                <c:pt idx="5697">
                  <c:v>1.5835088435554356</c:v>
                </c:pt>
                <c:pt idx="5698">
                  <c:v>1.569429748631529</c:v>
                </c:pt>
                <c:pt idx="5699">
                  <c:v>1.5867445390336139</c:v>
                </c:pt>
                <c:pt idx="5700">
                  <c:v>1.546775101692621</c:v>
                </c:pt>
                <c:pt idx="5701">
                  <c:v>1.5407294363531454</c:v>
                </c:pt>
                <c:pt idx="5702">
                  <c:v>1.5508092547789474</c:v>
                </c:pt>
                <c:pt idx="5703">
                  <c:v>1.5389596320445966</c:v>
                </c:pt>
                <c:pt idx="5704">
                  <c:v>1.5468628193492482</c:v>
                </c:pt>
                <c:pt idx="5705">
                  <c:v>1.5601518943695742</c:v>
                </c:pt>
                <c:pt idx="5706">
                  <c:v>1.5880796853975387</c:v>
                </c:pt>
                <c:pt idx="5707">
                  <c:v>1.5858434298302602</c:v>
                </c:pt>
                <c:pt idx="5708">
                  <c:v>1.5935979425041846</c:v>
                </c:pt>
                <c:pt idx="5709">
                  <c:v>1.5962740308853784</c:v>
                </c:pt>
                <c:pt idx="5710">
                  <c:v>1.6023993935300458</c:v>
                </c:pt>
                <c:pt idx="5711">
                  <c:v>1.6060230446327737</c:v>
                </c:pt>
                <c:pt idx="5712">
                  <c:v>1.5941449726956125</c:v>
                </c:pt>
                <c:pt idx="5713">
                  <c:v>1.5970913019260697</c:v>
                </c:pt>
                <c:pt idx="5714">
                  <c:v>1.60037755278653</c:v>
                </c:pt>
                <c:pt idx="5715">
                  <c:v>1.6179412880885438</c:v>
                </c:pt>
                <c:pt idx="5716">
                  <c:v>1.6157106047788052</c:v>
                </c:pt>
                <c:pt idx="5717">
                  <c:v>1.6215156415945415</c:v>
                </c:pt>
                <c:pt idx="5718">
                  <c:v>1.6175431679637502</c:v>
                </c:pt>
                <c:pt idx="5719">
                  <c:v>1.6157748336180981</c:v>
                </c:pt>
                <c:pt idx="5720">
                  <c:v>1.6157748336180981</c:v>
                </c:pt>
                <c:pt idx="5721">
                  <c:v>1.6206833559631233</c:v>
                </c:pt>
                <c:pt idx="5722">
                  <c:v>1.6321893441260107</c:v>
                </c:pt>
                <c:pt idx="5723">
                  <c:v>1.6224807241225589</c:v>
                </c:pt>
                <c:pt idx="5724">
                  <c:v>1.6234647596087342</c:v>
                </c:pt>
                <c:pt idx="5725">
                  <c:v>1.6271476147505812</c:v>
                </c:pt>
                <c:pt idx="5726">
                  <c:v>1.6324683495970462</c:v>
                </c:pt>
                <c:pt idx="5727">
                  <c:v>1.6303284689834232</c:v>
                </c:pt>
                <c:pt idx="5728">
                  <c:v>1.6188038545364936</c:v>
                </c:pt>
                <c:pt idx="5729">
                  <c:v>1.6207675966937045</c:v>
                </c:pt>
                <c:pt idx="5730">
                  <c:v>1.6336622054833831</c:v>
                </c:pt>
                <c:pt idx="5731">
                  <c:v>1.6221294723426001</c:v>
                </c:pt>
                <c:pt idx="5732">
                  <c:v>1.5891632997658436</c:v>
                </c:pt>
                <c:pt idx="5733">
                  <c:v>1.5905405980988792</c:v>
                </c:pt>
                <c:pt idx="5734">
                  <c:v>1.582710690041444</c:v>
                </c:pt>
                <c:pt idx="5735">
                  <c:v>1.5888881005249238</c:v>
                </c:pt>
                <c:pt idx="5736">
                  <c:v>1.5442141333347257</c:v>
                </c:pt>
                <c:pt idx="5737">
                  <c:v>1.5582905489212813</c:v>
                </c:pt>
                <c:pt idx="5738">
                  <c:v>1.5627697453135261</c:v>
                </c:pt>
                <c:pt idx="5739">
                  <c:v>1.5803565919466425</c:v>
                </c:pt>
                <c:pt idx="5740">
                  <c:v>1.5698581272032259</c:v>
                </c:pt>
                <c:pt idx="5741">
                  <c:v>1.5617122033918474</c:v>
                </c:pt>
                <c:pt idx="5742">
                  <c:v>1.5766599653938143</c:v>
                </c:pt>
                <c:pt idx="5743">
                  <c:v>1.5680253094919321</c:v>
                </c:pt>
                <c:pt idx="5744">
                  <c:v>1.5379976442572598</c:v>
                </c:pt>
                <c:pt idx="5745">
                  <c:v>1.5444392156265667</c:v>
                </c:pt>
                <c:pt idx="5746">
                  <c:v>1.5444392156265667</c:v>
                </c:pt>
                <c:pt idx="5747">
                  <c:v>1.5239315935235316</c:v>
                </c:pt>
                <c:pt idx="5748">
                  <c:v>1.509858137120659</c:v>
                </c:pt>
                <c:pt idx="5749">
                  <c:v>1.5119961849439494</c:v>
                </c:pt>
                <c:pt idx="5750">
                  <c:v>1.4824597141694038</c:v>
                </c:pt>
                <c:pt idx="5751">
                  <c:v>1.4710265217297878</c:v>
                </c:pt>
                <c:pt idx="5752">
                  <c:v>1.5074070731799971</c:v>
                </c:pt>
                <c:pt idx="5753">
                  <c:v>1.5194702518515217</c:v>
                </c:pt>
                <c:pt idx="5754">
                  <c:v>1.529435035453619</c:v>
                </c:pt>
                <c:pt idx="5755">
                  <c:v>1.5407348125761366</c:v>
                </c:pt>
                <c:pt idx="5756">
                  <c:v>1.5543909137358876</c:v>
                </c:pt>
                <c:pt idx="5757">
                  <c:v>1.5534364309963919</c:v>
                </c:pt>
                <c:pt idx="5758">
                  <c:v>1.548133852938798</c:v>
                </c:pt>
                <c:pt idx="5759">
                  <c:v>1.5500726140271128</c:v>
                </c:pt>
                <c:pt idx="5760">
                  <c:v>1.5479470426153239</c:v>
                </c:pt>
                <c:pt idx="5761">
                  <c:v>1.5481843776210746</c:v>
                </c:pt>
                <c:pt idx="5762">
                  <c:v>1.5601858543775893</c:v>
                </c:pt>
                <c:pt idx="5763">
                  <c:v>1.5605188977001441</c:v>
                </c:pt>
                <c:pt idx="5764">
                  <c:v>1.5726073842693029</c:v>
                </c:pt>
                <c:pt idx="5765">
                  <c:v>1.5786180610731066</c:v>
                </c:pt>
                <c:pt idx="5766">
                  <c:v>1.5699407189654317</c:v>
                </c:pt>
                <c:pt idx="5767">
                  <c:v>1.5519687140008576</c:v>
                </c:pt>
                <c:pt idx="5768">
                  <c:v>1.5569498811123257</c:v>
                </c:pt>
                <c:pt idx="5769">
                  <c:v>1.5578275615813886</c:v>
                </c:pt>
                <c:pt idx="5770">
                  <c:v>1.565435559909808</c:v>
                </c:pt>
                <c:pt idx="5771">
                  <c:v>1.5815034870916442</c:v>
                </c:pt>
                <c:pt idx="5772">
                  <c:v>1.5792904945937787</c:v>
                </c:pt>
                <c:pt idx="5773">
                  <c:v>1.5892456157938792</c:v>
                </c:pt>
                <c:pt idx="5774">
                  <c:v>1.5892456157938792</c:v>
                </c:pt>
                <c:pt idx="5775">
                  <c:v>1.5975005613828499</c:v>
                </c:pt>
                <c:pt idx="5776">
                  <c:v>1.5885075311700538</c:v>
                </c:pt>
                <c:pt idx="5777">
                  <c:v>1.5937558467566157</c:v>
                </c:pt>
                <c:pt idx="5778">
                  <c:v>1.6004133611230511</c:v>
                </c:pt>
                <c:pt idx="5779">
                  <c:v>1.6108395772208517</c:v>
                </c:pt>
                <c:pt idx="5780">
                  <c:v>1.6165660593846767</c:v>
                </c:pt>
                <c:pt idx="5781">
                  <c:v>1.6148979587967416</c:v>
                </c:pt>
                <c:pt idx="5782">
                  <c:v>1.6129683908902115</c:v>
                </c:pt>
                <c:pt idx="5783">
                  <c:v>1.5953040893430266</c:v>
                </c:pt>
                <c:pt idx="5784">
                  <c:v>1.5979227122213391</c:v>
                </c:pt>
                <c:pt idx="5785">
                  <c:v>1.5894630375329835</c:v>
                </c:pt>
                <c:pt idx="5786">
                  <c:v>1.5930689067342139</c:v>
                </c:pt>
                <c:pt idx="5787">
                  <c:v>1.6076033085188042</c:v>
                </c:pt>
                <c:pt idx="5788">
                  <c:v>1.6124078979665877</c:v>
                </c:pt>
                <c:pt idx="5789">
                  <c:v>1.6070107056821594</c:v>
                </c:pt>
                <c:pt idx="5790">
                  <c:v>1.6195356682538589</c:v>
                </c:pt>
                <c:pt idx="5791">
                  <c:v>1.6133227473346108</c:v>
                </c:pt>
                <c:pt idx="5792">
                  <c:v>1.610234132802677</c:v>
                </c:pt>
                <c:pt idx="5793">
                  <c:v>1.5895355540628022</c:v>
                </c:pt>
                <c:pt idx="5794">
                  <c:v>1.5582259516526864</c:v>
                </c:pt>
                <c:pt idx="5795">
                  <c:v>1.543436689008949</c:v>
                </c:pt>
                <c:pt idx="5796">
                  <c:v>1.4834921509861165</c:v>
                </c:pt>
                <c:pt idx="5797">
                  <c:v>1.5034018102576661</c:v>
                </c:pt>
                <c:pt idx="5798">
                  <c:v>1.4984877343761456</c:v>
                </c:pt>
                <c:pt idx="5799">
                  <c:v>1.5301176263631286</c:v>
                </c:pt>
                <c:pt idx="5800">
                  <c:v>1.5228025845660444</c:v>
                </c:pt>
                <c:pt idx="5801">
                  <c:v>1.4942898952451611</c:v>
                </c:pt>
                <c:pt idx="5802">
                  <c:v>1.5221465238824741</c:v>
                </c:pt>
                <c:pt idx="5803">
                  <c:v>1.4676013575064668</c:v>
                </c:pt>
                <c:pt idx="5804">
                  <c:v>1.4655482158757316</c:v>
                </c:pt>
                <c:pt idx="5805">
                  <c:v>1.4880444655300984</c:v>
                </c:pt>
                <c:pt idx="5806">
                  <c:v>1.5125037155471237</c:v>
                </c:pt>
                <c:pt idx="5807">
                  <c:v>1.4962623083694968</c:v>
                </c:pt>
                <c:pt idx="5808">
                  <c:v>1.5111074318335551</c:v>
                </c:pt>
                <c:pt idx="5809">
                  <c:v>1.513958515906727</c:v>
                </c:pt>
                <c:pt idx="5810">
                  <c:v>1.4655779149656021</c:v>
                </c:pt>
                <c:pt idx="5811">
                  <c:v>1.4834900759617782</c:v>
                </c:pt>
                <c:pt idx="5812">
                  <c:v>1.4732099368408524</c:v>
                </c:pt>
                <c:pt idx="5813">
                  <c:v>1.4804540218129325</c:v>
                </c:pt>
                <c:pt idx="5814">
                  <c:v>1.5049188702480965</c:v>
                </c:pt>
                <c:pt idx="5815">
                  <c:v>1.5046573266153049</c:v>
                </c:pt>
                <c:pt idx="5816">
                  <c:v>1.5046573266153049</c:v>
                </c:pt>
                <c:pt idx="5817">
                  <c:v>1.4891008140222861</c:v>
                </c:pt>
                <c:pt idx="5818">
                  <c:v>1.5039603812450373</c:v>
                </c:pt>
                <c:pt idx="5819">
                  <c:v>1.5367372697720776</c:v>
                </c:pt>
                <c:pt idx="5820">
                  <c:v>1.536554827503599</c:v>
                </c:pt>
                <c:pt idx="5821">
                  <c:v>1.5444056096744203</c:v>
                </c:pt>
                <c:pt idx="5822">
                  <c:v>1.5546266733472587</c:v>
                </c:pt>
                <c:pt idx="5823">
                  <c:v>1.569273146677749</c:v>
                </c:pt>
                <c:pt idx="5824">
                  <c:v>1.5805592211601613</c:v>
                </c:pt>
                <c:pt idx="5825">
                  <c:v>1.592977052861968</c:v>
                </c:pt>
                <c:pt idx="5826">
                  <c:v>1.5810062767361661</c:v>
                </c:pt>
                <c:pt idx="5827">
                  <c:v>1.5817943440050717</c:v>
                </c:pt>
                <c:pt idx="5828">
                  <c:v>1.5798196810679772</c:v>
                </c:pt>
                <c:pt idx="5829">
                  <c:v>1.5785993522600295</c:v>
                </c:pt>
                <c:pt idx="5830">
                  <c:v>1.5682009108814006</c:v>
                </c:pt>
                <c:pt idx="5831">
                  <c:v>1.5618625856644079</c:v>
                </c:pt>
                <c:pt idx="5832">
                  <c:v>1.5403512938869959</c:v>
                </c:pt>
                <c:pt idx="5833">
                  <c:v>1.5609654822471897</c:v>
                </c:pt>
                <c:pt idx="5834">
                  <c:v>1.5519029365077883</c:v>
                </c:pt>
                <c:pt idx="5835">
                  <c:v>1.5420504673109494</c:v>
                </c:pt>
                <c:pt idx="5836">
                  <c:v>1.5497766794857089</c:v>
                </c:pt>
                <c:pt idx="5837">
                  <c:v>1.5268032023460147</c:v>
                </c:pt>
                <c:pt idx="5838">
                  <c:v>1.4934829490677539</c:v>
                </c:pt>
                <c:pt idx="5839">
                  <c:v>1.498041400448566</c:v>
                </c:pt>
                <c:pt idx="5840">
                  <c:v>1.5167371193895847</c:v>
                </c:pt>
                <c:pt idx="5841">
                  <c:v>1.514549588712313</c:v>
                </c:pt>
                <c:pt idx="5842">
                  <c:v>1.4890583711249352</c:v>
                </c:pt>
                <c:pt idx="5843">
                  <c:v>1.5085730918830593</c:v>
                </c:pt>
                <c:pt idx="5844">
                  <c:v>1.526155072291081</c:v>
                </c:pt>
                <c:pt idx="5845">
                  <c:v>1.55432945170432</c:v>
                </c:pt>
                <c:pt idx="5846">
                  <c:v>1.5521741292334399</c:v>
                </c:pt>
                <c:pt idx="5847">
                  <c:v>1.5690819341781714</c:v>
                </c:pt>
                <c:pt idx="5848">
                  <c:v>1.5628905427833157</c:v>
                </c:pt>
                <c:pt idx="5849">
                  <c:v>1.5685654716572404</c:v>
                </c:pt>
                <c:pt idx="5850">
                  <c:v>1.5613259161181294</c:v>
                </c:pt>
                <c:pt idx="5851">
                  <c:v>1.5769818208520807</c:v>
                </c:pt>
                <c:pt idx="5852">
                  <c:v>1.5684249532512062</c:v>
                </c:pt>
                <c:pt idx="5853">
                  <c:v>1.5720192147368297</c:v>
                </c:pt>
                <c:pt idx="5854">
                  <c:v>1.5756667578859291</c:v>
                </c:pt>
                <c:pt idx="5855">
                  <c:v>1.5864649999018015</c:v>
                </c:pt>
                <c:pt idx="5856">
                  <c:v>1.600813403154383</c:v>
                </c:pt>
                <c:pt idx="5857">
                  <c:v>1.597251610992757</c:v>
                </c:pt>
                <c:pt idx="5858">
                  <c:v>1.5983520244891869</c:v>
                </c:pt>
                <c:pt idx="5859">
                  <c:v>1.5808244194732155</c:v>
                </c:pt>
                <c:pt idx="5860">
                  <c:v>1.600546454665847</c:v>
                </c:pt>
                <c:pt idx="5861">
                  <c:v>1.6131334188968778</c:v>
                </c:pt>
                <c:pt idx="5862">
                  <c:v>1.6207147100724664</c:v>
                </c:pt>
                <c:pt idx="5863">
                  <c:v>1.615915017503631</c:v>
                </c:pt>
                <c:pt idx="5864">
                  <c:v>1.6349104585481273</c:v>
                </c:pt>
                <c:pt idx="5865">
                  <c:v>1.6404137754087313</c:v>
                </c:pt>
                <c:pt idx="5866">
                  <c:v>1.6371885940360371</c:v>
                </c:pt>
                <c:pt idx="5867">
                  <c:v>1.6370406925566865</c:v>
                </c:pt>
                <c:pt idx="5868">
                  <c:v>1.6333655040736457</c:v>
                </c:pt>
                <c:pt idx="5869">
                  <c:v>1.6281488153586103</c:v>
                </c:pt>
                <c:pt idx="5870">
                  <c:v>1.6431936848880557</c:v>
                </c:pt>
                <c:pt idx="5871">
                  <c:v>1.6403405623946432</c:v>
                </c:pt>
                <c:pt idx="5872">
                  <c:v>1.6371036938342776</c:v>
                </c:pt>
                <c:pt idx="5873">
                  <c:v>1.6256898035965346</c:v>
                </c:pt>
                <c:pt idx="5874">
                  <c:v>1.627329793553653</c:v>
                </c:pt>
                <c:pt idx="5875">
                  <c:v>1.6313918969887096</c:v>
                </c:pt>
                <c:pt idx="5876">
                  <c:v>1.6424344295095472</c:v>
                </c:pt>
                <c:pt idx="5877">
                  <c:v>1.6432024711791107</c:v>
                </c:pt>
                <c:pt idx="5878">
                  <c:v>1.6541369238943409</c:v>
                </c:pt>
                <c:pt idx="5879">
                  <c:v>1.6541369238943409</c:v>
                </c:pt>
                <c:pt idx="5880">
                  <c:v>1.6489789068565537</c:v>
                </c:pt>
                <c:pt idx="5881">
                  <c:v>1.6416896251060753</c:v>
                </c:pt>
                <c:pt idx="5882">
                  <c:v>1.6147831676310433</c:v>
                </c:pt>
                <c:pt idx="5883">
                  <c:v>1.6336785660139006</c:v>
                </c:pt>
                <c:pt idx="5884">
                  <c:v>1.6381850741321855</c:v>
                </c:pt>
                <c:pt idx="5885">
                  <c:v>1.6592547809543126</c:v>
                </c:pt>
                <c:pt idx="5886">
                  <c:v>1.6523026682073865</c:v>
                </c:pt>
                <c:pt idx="5887">
                  <c:v>1.6510568815518087</c:v>
                </c:pt>
                <c:pt idx="5888">
                  <c:v>1.6503877316813909</c:v>
                </c:pt>
                <c:pt idx="5889">
                  <c:v>1.6784607792048158</c:v>
                </c:pt>
                <c:pt idx="5890">
                  <c:v>1.668731797288513</c:v>
                </c:pt>
                <c:pt idx="5891">
                  <c:v>1.6892838789949749</c:v>
                </c:pt>
                <c:pt idx="5892">
                  <c:v>1.6894613679719321</c:v>
                </c:pt>
                <c:pt idx="5893">
                  <c:v>1.6932380364085806</c:v>
                </c:pt>
                <c:pt idx="5894">
                  <c:v>1.698778779004642</c:v>
                </c:pt>
                <c:pt idx="5895">
                  <c:v>1.7081840191537812</c:v>
                </c:pt>
                <c:pt idx="5896">
                  <c:v>1.7118500478210319</c:v>
                </c:pt>
                <c:pt idx="5897">
                  <c:v>1.7081954600630864</c:v>
                </c:pt>
                <c:pt idx="5898">
                  <c:v>1.7081954600630864</c:v>
                </c:pt>
                <c:pt idx="5899">
                  <c:v>1.7162872778467917</c:v>
                </c:pt>
                <c:pt idx="5900">
                  <c:v>1.7119532259786812</c:v>
                </c:pt>
                <c:pt idx="5901">
                  <c:v>1.7044243092398725</c:v>
                </c:pt>
                <c:pt idx="5902">
                  <c:v>1.7114029674487763</c:v>
                </c:pt>
                <c:pt idx="5903">
                  <c:v>1.7114029674487763</c:v>
                </c:pt>
                <c:pt idx="5904">
                  <c:v>1.7219273392599357</c:v>
                </c:pt>
                <c:pt idx="5905">
                  <c:v>1.6978126674295639</c:v>
                </c:pt>
                <c:pt idx="5906">
                  <c:v>1.7061395536544441</c:v>
                </c:pt>
                <c:pt idx="5907">
                  <c:v>1.7031624466122861</c:v>
                </c:pt>
                <c:pt idx="5908">
                  <c:v>1.7175244468301865</c:v>
                </c:pt>
                <c:pt idx="5909">
                  <c:v>1.7272065251796676</c:v>
                </c:pt>
                <c:pt idx="5910">
                  <c:v>1.7184550708518289</c:v>
                </c:pt>
                <c:pt idx="5911">
                  <c:v>1.7329425486373511</c:v>
                </c:pt>
                <c:pt idx="5912">
                  <c:v>1.7265930110941035</c:v>
                </c:pt>
                <c:pt idx="5913">
                  <c:v>1.7262212483035975</c:v>
                </c:pt>
                <c:pt idx="5914">
                  <c:v>1.743329475913975</c:v>
                </c:pt>
                <c:pt idx="5915">
                  <c:v>1.7529318063843291</c:v>
                </c:pt>
                <c:pt idx="5916">
                  <c:v>1.7529318063843291</c:v>
                </c:pt>
                <c:pt idx="5917">
                  <c:v>1.739325132666437</c:v>
                </c:pt>
                <c:pt idx="5918">
                  <c:v>1.7399247139108531</c:v>
                </c:pt>
                <c:pt idx="5919">
                  <c:v>1.737890637418162</c:v>
                </c:pt>
                <c:pt idx="5920">
                  <c:v>1.7146525654699563</c:v>
                </c:pt>
                <c:pt idx="5921">
                  <c:v>1.677811755834671</c:v>
                </c:pt>
                <c:pt idx="5922">
                  <c:v>1.6990690233997396</c:v>
                </c:pt>
                <c:pt idx="5923">
                  <c:v>1.691417871418867</c:v>
                </c:pt>
                <c:pt idx="5924">
                  <c:v>1.6920271999190404</c:v>
                </c:pt>
                <c:pt idx="5925">
                  <c:v>1.6574328721363945</c:v>
                </c:pt>
                <c:pt idx="5926">
                  <c:v>1.6696464786970715</c:v>
                </c:pt>
                <c:pt idx="5927">
                  <c:v>1.7051151880718018</c:v>
                </c:pt>
                <c:pt idx="5928">
                  <c:v>1.7301901427501853</c:v>
                </c:pt>
                <c:pt idx="5929">
                  <c:v>1.7356369503168507</c:v>
                </c:pt>
                <c:pt idx="5930">
                  <c:v>1.7180893492106561</c:v>
                </c:pt>
                <c:pt idx="5931">
                  <c:v>1.7265953833410121</c:v>
                </c:pt>
                <c:pt idx="5932">
                  <c:v>1.735029094885902</c:v>
                </c:pt>
                <c:pt idx="5933">
                  <c:v>1.7512789266893152</c:v>
                </c:pt>
                <c:pt idx="5934">
                  <c:v>1.7477904880661121</c:v>
                </c:pt>
                <c:pt idx="5935">
                  <c:v>1.7474875591838319</c:v>
                </c:pt>
                <c:pt idx="5936">
                  <c:v>1.7474875591838319</c:v>
                </c:pt>
                <c:pt idx="5937">
                  <c:v>1.7382095449185848</c:v>
                </c:pt>
                <c:pt idx="5938">
                  <c:v>1.748411544320748</c:v>
                </c:pt>
                <c:pt idx="5939">
                  <c:v>1.7359765902814759</c:v>
                </c:pt>
                <c:pt idx="5940">
                  <c:v>1.7107871189661694</c:v>
                </c:pt>
                <c:pt idx="5941">
                  <c:v>1.6417245041348447</c:v>
                </c:pt>
                <c:pt idx="5942">
                  <c:v>1.5861283381549116</c:v>
                </c:pt>
                <c:pt idx="5943">
                  <c:v>1.5775383535274761</c:v>
                </c:pt>
                <c:pt idx="5944">
                  <c:v>1.5065077134720124</c:v>
                </c:pt>
                <c:pt idx="5945">
                  <c:v>1.4744937178819062</c:v>
                </c:pt>
                <c:pt idx="5946">
                  <c:v>1.5376042016940796</c:v>
                </c:pt>
                <c:pt idx="5947">
                  <c:v>1.4856780869176567</c:v>
                </c:pt>
                <c:pt idx="5948">
                  <c:v>1.5454949981632513</c:v>
                </c:pt>
                <c:pt idx="5949">
                  <c:v>1.4861725904624681</c:v>
                </c:pt>
                <c:pt idx="5950">
                  <c:v>1.4401508560700793</c:v>
                </c:pt>
                <c:pt idx="5951">
                  <c:v>1.3135631024706507</c:v>
                </c:pt>
                <c:pt idx="5952">
                  <c:v>1.4064995352283027</c:v>
                </c:pt>
                <c:pt idx="5953">
                  <c:v>1.3456375847718911</c:v>
                </c:pt>
                <c:pt idx="5954">
                  <c:v>1.2194503784487711</c:v>
                </c:pt>
                <c:pt idx="5955">
                  <c:v>1.3443614438996647</c:v>
                </c:pt>
                <c:pt idx="5956">
                  <c:v>1.1609323421860009</c:v>
                </c:pt>
                <c:pt idx="5957">
                  <c:v>1.2560606019868892</c:v>
                </c:pt>
                <c:pt idx="5958">
                  <c:v>1.2155655432382959</c:v>
                </c:pt>
                <c:pt idx="5959">
                  <c:v>1.209504503883734</c:v>
                </c:pt>
                <c:pt idx="5960">
                  <c:v>1.1410600860199638</c:v>
                </c:pt>
                <c:pt idx="5961">
                  <c:v>1.0897178948863862</c:v>
                </c:pt>
                <c:pt idx="5962">
                  <c:v>1.1975050157270479</c:v>
                </c:pt>
                <c:pt idx="5963">
                  <c:v>1.2132792337972409</c:v>
                </c:pt>
                <c:pt idx="5964">
                  <c:v>1.2828977639332819</c:v>
                </c:pt>
                <c:pt idx="5965">
                  <c:v>1.2335963397518754</c:v>
                </c:pt>
                <c:pt idx="5966">
                  <c:v>1.2679715125640538</c:v>
                </c:pt>
                <c:pt idx="5967">
                  <c:v>1.249230148040293</c:v>
                </c:pt>
                <c:pt idx="5968">
                  <c:v>1.1889390716466601</c:v>
                </c:pt>
                <c:pt idx="5969">
                  <c:v>1.2159633234053449</c:v>
                </c:pt>
                <c:pt idx="5970">
                  <c:v>1.1943808899646882</c:v>
                </c:pt>
                <c:pt idx="5971">
                  <c:v>1.2865578781982427</c:v>
                </c:pt>
                <c:pt idx="5972">
                  <c:v>1.2901566357523659</c:v>
                </c:pt>
                <c:pt idx="5973">
                  <c:v>1.3362108617882569</c:v>
                </c:pt>
                <c:pt idx="5974">
                  <c:v>1.3510023667171032</c:v>
                </c:pt>
                <c:pt idx="5975">
                  <c:v>1.3510023667171032</c:v>
                </c:pt>
                <c:pt idx="5976">
                  <c:v>1.3394817618889918</c:v>
                </c:pt>
                <c:pt idx="5977">
                  <c:v>1.3799460534032435</c:v>
                </c:pt>
                <c:pt idx="5978">
                  <c:v>1.3382835234109309</c:v>
                </c:pt>
                <c:pt idx="5979">
                  <c:v>1.3437827810382856</c:v>
                </c:pt>
                <c:pt idx="5980">
                  <c:v>1.3845029724596596</c:v>
                </c:pt>
                <c:pt idx="5981">
                  <c:v>1.3563580687386307</c:v>
                </c:pt>
                <c:pt idx="5982">
                  <c:v>1.3101486798041966</c:v>
                </c:pt>
                <c:pt idx="5983">
                  <c:v>1.3450107395470148</c:v>
                </c:pt>
                <c:pt idx="5984">
                  <c:v>1.3439904469562103</c:v>
                </c:pt>
                <c:pt idx="5985">
                  <c:v>1.3616056636694969</c:v>
                </c:pt>
                <c:pt idx="5986">
                  <c:v>1.3875648746818392</c:v>
                </c:pt>
                <c:pt idx="5987">
                  <c:v>1.37584125652084</c:v>
                </c:pt>
                <c:pt idx="5988">
                  <c:v>1.4137516642759775</c:v>
                </c:pt>
                <c:pt idx="5989">
                  <c:v>1.4002863444597378</c:v>
                </c:pt>
                <c:pt idx="5990">
                  <c:v>1.362743859267503</c:v>
                </c:pt>
                <c:pt idx="5991">
                  <c:v>1.3676642582755951</c:v>
                </c:pt>
                <c:pt idx="5992">
                  <c:v>1.381617368409604</c:v>
                </c:pt>
                <c:pt idx="5993">
                  <c:v>1.3767512069283478</c:v>
                </c:pt>
                <c:pt idx="5994">
                  <c:v>1.3842743135879441</c:v>
                </c:pt>
                <c:pt idx="5995">
                  <c:v>1.4127180013855416</c:v>
                </c:pt>
                <c:pt idx="5996">
                  <c:v>1.4174830570759918</c:v>
                </c:pt>
                <c:pt idx="5997">
                  <c:v>1.3839744669661291</c:v>
                </c:pt>
                <c:pt idx="5998">
                  <c:v>1.3562752191650886</c:v>
                </c:pt>
                <c:pt idx="5999">
                  <c:v>1.3692679214869787</c:v>
                </c:pt>
                <c:pt idx="6000">
                  <c:v>1.3767312229327315</c:v>
                </c:pt>
                <c:pt idx="6001">
                  <c:v>1.4301152761814448</c:v>
                </c:pt>
                <c:pt idx="6002">
                  <c:v>1.4119699843544382</c:v>
                </c:pt>
                <c:pt idx="6003">
                  <c:v>1.4326053307903648</c:v>
                </c:pt>
                <c:pt idx="6004">
                  <c:v>1.4213766460556088</c:v>
                </c:pt>
                <c:pt idx="6005">
                  <c:v>1.4235249346703638</c:v>
                </c:pt>
                <c:pt idx="6006">
                  <c:v>1.4235249346703638</c:v>
                </c:pt>
                <c:pt idx="6007">
                  <c:v>1.4442766351077798</c:v>
                </c:pt>
                <c:pt idx="6008">
                  <c:v>1.4634822845359343</c:v>
                </c:pt>
                <c:pt idx="6009">
                  <c:v>1.4634192853274313</c:v>
                </c:pt>
                <c:pt idx="6010">
                  <c:v>1.4642505317667029</c:v>
                </c:pt>
                <c:pt idx="6011">
                  <c:v>1.4712780904717422</c:v>
                </c:pt>
                <c:pt idx="6012">
                  <c:v>1.4854641633774535</c:v>
                </c:pt>
                <c:pt idx="6013">
                  <c:v>1.5148936679934131</c:v>
                </c:pt>
                <c:pt idx="6014">
                  <c:v>1.5162292884468551</c:v>
                </c:pt>
                <c:pt idx="6015">
                  <c:v>1.5657169747547737</c:v>
                </c:pt>
                <c:pt idx="6016">
                  <c:v>1.5817872646224718</c:v>
                </c:pt>
                <c:pt idx="6017">
                  <c:v>1.5634563720090429</c:v>
                </c:pt>
                <c:pt idx="6018">
                  <c:v>1.5454145864336672</c:v>
                </c:pt>
                <c:pt idx="6019">
                  <c:v>1.4451126288325991</c:v>
                </c:pt>
                <c:pt idx="6020">
                  <c:v>1.4692500614327226</c:v>
                </c:pt>
                <c:pt idx="6021">
                  <c:v>1.4817370342579841</c:v>
                </c:pt>
                <c:pt idx="6022">
                  <c:v>1.5148446666784616</c:v>
                </c:pt>
                <c:pt idx="6023">
                  <c:v>1.5069543947794057</c:v>
                </c:pt>
                <c:pt idx="6024">
                  <c:v>1.5037487868464929</c:v>
                </c:pt>
                <c:pt idx="6025">
                  <c:v>1.4960595297964792</c:v>
                </c:pt>
                <c:pt idx="6026">
                  <c:v>1.506541695533294</c:v>
                </c:pt>
                <c:pt idx="6027">
                  <c:v>1.513167349724637</c:v>
                </c:pt>
                <c:pt idx="6028">
                  <c:v>1.4716744396471084</c:v>
                </c:pt>
                <c:pt idx="6029">
                  <c:v>1.4871169808316798</c:v>
                </c:pt>
                <c:pt idx="6030">
                  <c:v>1.4472462732340396</c:v>
                </c:pt>
                <c:pt idx="6031">
                  <c:v>1.4679936489488037</c:v>
                </c:pt>
                <c:pt idx="6032">
                  <c:v>1.4925472510285531</c:v>
                </c:pt>
                <c:pt idx="6033">
                  <c:v>1.5034188681344105</c:v>
                </c:pt>
                <c:pt idx="6034">
                  <c:v>1.5093071882780722</c:v>
                </c:pt>
                <c:pt idx="6035">
                  <c:v>1.5093071882780722</c:v>
                </c:pt>
                <c:pt idx="6036">
                  <c:v>1.534365608639777</c:v>
                </c:pt>
                <c:pt idx="6037">
                  <c:v>1.5142399502198693</c:v>
                </c:pt>
                <c:pt idx="6038">
                  <c:v>1.5265444367616228</c:v>
                </c:pt>
                <c:pt idx="6039">
                  <c:v>1.5134314095651125</c:v>
                </c:pt>
                <c:pt idx="6040">
                  <c:v>1.5327527769642968</c:v>
                </c:pt>
                <c:pt idx="6041">
                  <c:v>1.5186413559608902</c:v>
                </c:pt>
                <c:pt idx="6042">
                  <c:v>1.5362765840115071</c:v>
                </c:pt>
                <c:pt idx="6043">
                  <c:v>1.5518101790518697</c:v>
                </c:pt>
                <c:pt idx="6044">
                  <c:v>1.5445596300562117</c:v>
                </c:pt>
                <c:pt idx="6045">
                  <c:v>1.5509907408150925</c:v>
                </c:pt>
                <c:pt idx="6046">
                  <c:v>1.5631105260331877</c:v>
                </c:pt>
                <c:pt idx="6047">
                  <c:v>1.5642304728152872</c:v>
                </c:pt>
                <c:pt idx="6048">
                  <c:v>1.5721130283802802</c:v>
                </c:pt>
                <c:pt idx="6049">
                  <c:v>1.5514929090267646</c:v>
                </c:pt>
                <c:pt idx="6050">
                  <c:v>1.5427988945330999</c:v>
                </c:pt>
                <c:pt idx="6051">
                  <c:v>1.5560591431456865</c:v>
                </c:pt>
                <c:pt idx="6052">
                  <c:v>1.5428044703360484</c:v>
                </c:pt>
                <c:pt idx="6053">
                  <c:v>1.5615612174001801</c:v>
                </c:pt>
                <c:pt idx="6054">
                  <c:v>1.5517931754271139</c:v>
                </c:pt>
                <c:pt idx="6055">
                  <c:v>1.5631371933640104</c:v>
                </c:pt>
                <c:pt idx="6056">
                  <c:v>1.576856457626403</c:v>
                </c:pt>
                <c:pt idx="6057">
                  <c:v>1.5769606608547402</c:v>
                </c:pt>
                <c:pt idx="6058">
                  <c:v>1.5904872779485617</c:v>
                </c:pt>
                <c:pt idx="6059">
                  <c:v>1.6000105189809233</c:v>
                </c:pt>
                <c:pt idx="6060">
                  <c:v>1.6044191193119208</c:v>
                </c:pt>
                <c:pt idx="6061">
                  <c:v>1.6097863169777096</c:v>
                </c:pt>
                <c:pt idx="6062">
                  <c:v>1.6068532327189746</c:v>
                </c:pt>
                <c:pt idx="6063">
                  <c:v>1.6308532077856761</c:v>
                </c:pt>
                <c:pt idx="6064">
                  <c:v>1.6316096888035498</c:v>
                </c:pt>
                <c:pt idx="6065">
                  <c:v>1.6300470961450959</c:v>
                </c:pt>
                <c:pt idx="6066">
                  <c:v>1.6312904668195167</c:v>
                </c:pt>
                <c:pt idx="6067">
                  <c:v>1.6336248964894473</c:v>
                </c:pt>
                <c:pt idx="6068">
                  <c:v>1.6271610973284931</c:v>
                </c:pt>
                <c:pt idx="6069">
                  <c:v>1.6290237041960391</c:v>
                </c:pt>
                <c:pt idx="6070">
                  <c:v>1.6345432249691998</c:v>
                </c:pt>
                <c:pt idx="6071">
                  <c:v>1.6516811199118051</c:v>
                </c:pt>
                <c:pt idx="6072">
                  <c:v>1.6616279260376055</c:v>
                </c:pt>
                <c:pt idx="6073">
                  <c:v>1.6791245377286823</c:v>
                </c:pt>
                <c:pt idx="6074">
                  <c:v>1.688568498974897</c:v>
                </c:pt>
                <c:pt idx="6075">
                  <c:v>1.6972277555877155</c:v>
                </c:pt>
                <c:pt idx="6076">
                  <c:v>1.6895974157233167</c:v>
                </c:pt>
                <c:pt idx="6077">
                  <c:v>1.6995374672842254</c:v>
                </c:pt>
                <c:pt idx="6078">
                  <c:v>1.7235761552644269</c:v>
                </c:pt>
                <c:pt idx="6079">
                  <c:v>1.6593469287059335</c:v>
                </c:pt>
                <c:pt idx="6080">
                  <c:v>1.6579702217135714</c:v>
                </c:pt>
                <c:pt idx="6081">
                  <c:v>1.6579702217135714</c:v>
                </c:pt>
                <c:pt idx="6082">
                  <c:v>1.6068216541978437</c:v>
                </c:pt>
                <c:pt idx="6083">
                  <c:v>1.6414481901911577</c:v>
                </c:pt>
                <c:pt idx="6084">
                  <c:v>1.6103084918863531</c:v>
                </c:pt>
                <c:pt idx="6085">
                  <c:v>1.6091825323995597</c:v>
                </c:pt>
                <c:pt idx="6086">
                  <c:v>1.6302051836986113</c:v>
                </c:pt>
                <c:pt idx="6087">
                  <c:v>1.6398745362547198</c:v>
                </c:pt>
                <c:pt idx="6088">
                  <c:v>1.6331351622830339</c:v>
                </c:pt>
                <c:pt idx="6089">
                  <c:v>1.618884419265193</c:v>
                </c:pt>
                <c:pt idx="6090">
                  <c:v>1.6020782417158188</c:v>
                </c:pt>
                <c:pt idx="6091">
                  <c:v>1.5807811513339221</c:v>
                </c:pt>
                <c:pt idx="6092">
                  <c:v>1.596658037271562</c:v>
                </c:pt>
                <c:pt idx="6093">
                  <c:v>1.5602147941646995</c:v>
                </c:pt>
                <c:pt idx="6094">
                  <c:v>1.5638862621250622</c:v>
                </c:pt>
                <c:pt idx="6095">
                  <c:v>1.58830574628981</c:v>
                </c:pt>
                <c:pt idx="6096">
                  <c:v>1.6140233206697585</c:v>
                </c:pt>
                <c:pt idx="6097">
                  <c:v>1.6042030349165624</c:v>
                </c:pt>
                <c:pt idx="6098">
                  <c:v>1.6212929238085849</c:v>
                </c:pt>
                <c:pt idx="6099">
                  <c:v>1.630195196618204</c:v>
                </c:pt>
                <c:pt idx="6100">
                  <c:v>1.6166419625843342</c:v>
                </c:pt>
                <c:pt idx="6101">
                  <c:v>1.6536156907045023</c:v>
                </c:pt>
                <c:pt idx="6102">
                  <c:v>1.6281067523589328</c:v>
                </c:pt>
                <c:pt idx="6103">
                  <c:v>1.6617849591496121</c:v>
                </c:pt>
                <c:pt idx="6104">
                  <c:v>1.6730666678770572</c:v>
                </c:pt>
                <c:pt idx="6105">
                  <c:v>1.6892351411876416</c:v>
                </c:pt>
                <c:pt idx="6106">
                  <c:v>1.7169669433649446</c:v>
                </c:pt>
                <c:pt idx="6107">
                  <c:v>1.6998391085498468</c:v>
                </c:pt>
                <c:pt idx="6108">
                  <c:v>1.6884358362690515</c:v>
                </c:pt>
                <c:pt idx="6109">
                  <c:v>1.6872558008141123</c:v>
                </c:pt>
                <c:pt idx="6110">
                  <c:v>1.6889086642976598</c:v>
                </c:pt>
                <c:pt idx="6111">
                  <c:v>1.6632643568889964</c:v>
                </c:pt>
                <c:pt idx="6112">
                  <c:v>1.6754576073392558</c:v>
                </c:pt>
                <c:pt idx="6113">
                  <c:v>1.6739674085919478</c:v>
                </c:pt>
                <c:pt idx="6114">
                  <c:v>1.6868241875532743</c:v>
                </c:pt>
                <c:pt idx="6115">
                  <c:v>1.6919812048124561</c:v>
                </c:pt>
                <c:pt idx="6116">
                  <c:v>1.6557708639032238</c:v>
                </c:pt>
                <c:pt idx="6117">
                  <c:v>1.6478402515526229</c:v>
                </c:pt>
                <c:pt idx="6118">
                  <c:v>1.5901015565236358</c:v>
                </c:pt>
                <c:pt idx="6119">
                  <c:v>1.6157740741527178</c:v>
                </c:pt>
                <c:pt idx="6120">
                  <c:v>1.5989802151262484</c:v>
                </c:pt>
                <c:pt idx="6121">
                  <c:v>1.6174958685147223</c:v>
                </c:pt>
                <c:pt idx="6122">
                  <c:v>1.6498622343843667</c:v>
                </c:pt>
                <c:pt idx="6123">
                  <c:v>1.6721556213921012</c:v>
                </c:pt>
                <c:pt idx="6124">
                  <c:v>1.7061619082109833</c:v>
                </c:pt>
                <c:pt idx="6125">
                  <c:v>1.7113400911437076</c:v>
                </c:pt>
                <c:pt idx="6126">
                  <c:v>1.748554649913953</c:v>
                </c:pt>
                <c:pt idx="6127">
                  <c:v>1.7483787696190642</c:v>
                </c:pt>
                <c:pt idx="6128">
                  <c:v>1.7617546717946833</c:v>
                </c:pt>
                <c:pt idx="6129">
                  <c:v>1.7317384688662898</c:v>
                </c:pt>
                <c:pt idx="6130">
                  <c:v>1.7567053083483046</c:v>
                </c:pt>
                <c:pt idx="6131">
                  <c:v>1.7785123424833222</c:v>
                </c:pt>
                <c:pt idx="6132">
                  <c:v>1.7659430571114998</c:v>
                </c:pt>
                <c:pt idx="6133">
                  <c:v>1.7473395143709161</c:v>
                </c:pt>
                <c:pt idx="6134">
                  <c:v>1.7513279347773805</c:v>
                </c:pt>
                <c:pt idx="6135">
                  <c:v>1.7368343640448418</c:v>
                </c:pt>
                <c:pt idx="6136">
                  <c:v>1.7501894091456727</c:v>
                </c:pt>
                <c:pt idx="6137">
                  <c:v>1.781135826003732</c:v>
                </c:pt>
                <c:pt idx="6138">
                  <c:v>1.7775627140577885</c:v>
                </c:pt>
                <c:pt idx="6139">
                  <c:v>1.7775627140577885</c:v>
                </c:pt>
                <c:pt idx="6140">
                  <c:v>1.7773753454349166</c:v>
                </c:pt>
                <c:pt idx="6141">
                  <c:v>1.7692517340884015</c:v>
                </c:pt>
                <c:pt idx="6142">
                  <c:v>1.8012367144265533</c:v>
                </c:pt>
                <c:pt idx="6143">
                  <c:v>1.8065401814036359</c:v>
                </c:pt>
                <c:pt idx="6144">
                  <c:v>1.8013495505354065</c:v>
                </c:pt>
                <c:pt idx="6145">
                  <c:v>1.8236801290598639</c:v>
                </c:pt>
                <c:pt idx="6146">
                  <c:v>1.8141565853401234</c:v>
                </c:pt>
                <c:pt idx="6147">
                  <c:v>1.8171620903868659</c:v>
                </c:pt>
                <c:pt idx="6148">
                  <c:v>1.8062463918582918</c:v>
                </c:pt>
                <c:pt idx="6149">
                  <c:v>1.7995173204769388</c:v>
                </c:pt>
                <c:pt idx="6150">
                  <c:v>1.7949121657826539</c:v>
                </c:pt>
                <c:pt idx="6151">
                  <c:v>1.7871733361240425</c:v>
                </c:pt>
                <c:pt idx="6152">
                  <c:v>1.8140904555089414</c:v>
                </c:pt>
                <c:pt idx="6153">
                  <c:v>1.8169719674245095</c:v>
                </c:pt>
                <c:pt idx="6154">
                  <c:v>1.8285593650810921</c:v>
                </c:pt>
                <c:pt idx="6155">
                  <c:v>1.8244629078070871</c:v>
                </c:pt>
                <c:pt idx="6156">
                  <c:v>1.8166399753932303</c:v>
                </c:pt>
                <c:pt idx="6157">
                  <c:v>1.8096224483449925</c:v>
                </c:pt>
                <c:pt idx="6158">
                  <c:v>1.8156062851201198</c:v>
                </c:pt>
                <c:pt idx="6159">
                  <c:v>1.8193223590688841</c:v>
                </c:pt>
                <c:pt idx="6160">
                  <c:v>1.8193223590688841</c:v>
                </c:pt>
                <c:pt idx="6161">
                  <c:v>1.8350592149179175</c:v>
                </c:pt>
                <c:pt idx="6162">
                  <c:v>1.8308478299853506</c:v>
                </c:pt>
                <c:pt idx="6163">
                  <c:v>1.8324316885227039</c:v>
                </c:pt>
                <c:pt idx="6164">
                  <c:v>1.8424378664176766</c:v>
                </c:pt>
                <c:pt idx="6165">
                  <c:v>1.8424378664176766</c:v>
                </c:pt>
                <c:pt idx="6166">
                  <c:v>1.8151281200939189</c:v>
                </c:pt>
                <c:pt idx="6167">
                  <c:v>1.8334683652288892</c:v>
                </c:pt>
                <c:pt idx="6168">
                  <c:v>1.8557403759982969</c:v>
                </c:pt>
                <c:pt idx="6169">
                  <c:v>1.8879455212713332</c:v>
                </c:pt>
                <c:pt idx="6170">
                  <c:v>1.9037905481615665</c:v>
                </c:pt>
                <c:pt idx="6171">
                  <c:v>1.8954415959163566</c:v>
                </c:pt>
                <c:pt idx="6172">
                  <c:v>1.8968753705639594</c:v>
                </c:pt>
                <c:pt idx="6173">
                  <c:v>1.8942826127116883</c:v>
                </c:pt>
                <c:pt idx="6174">
                  <c:v>1.8921707130802232</c:v>
                </c:pt>
                <c:pt idx="6175">
                  <c:v>1.8737821785716049</c:v>
                </c:pt>
                <c:pt idx="6176">
                  <c:v>1.8737821785716049</c:v>
                </c:pt>
                <c:pt idx="6177">
                  <c:v>1.8877384876248338</c:v>
                </c:pt>
                <c:pt idx="6178">
                  <c:v>1.9132064877477242</c:v>
                </c:pt>
                <c:pt idx="6179">
                  <c:v>1.9164489956676944</c:v>
                </c:pt>
                <c:pt idx="6180">
                  <c:v>1.9082151434862777</c:v>
                </c:pt>
                <c:pt idx="6181">
                  <c:v>1.9073175631570836</c:v>
                </c:pt>
                <c:pt idx="6182">
                  <c:v>1.9049234877250838</c:v>
                </c:pt>
                <c:pt idx="6183">
                  <c:v>1.853676991098741</c:v>
                </c:pt>
                <c:pt idx="6184">
                  <c:v>1.8766005996932682</c:v>
                </c:pt>
                <c:pt idx="6185">
                  <c:v>1.8438173796334052</c:v>
                </c:pt>
                <c:pt idx="6186">
                  <c:v>1.8714891898529336</c:v>
                </c:pt>
                <c:pt idx="6187">
                  <c:v>1.9023203924182157</c:v>
                </c:pt>
                <c:pt idx="6188">
                  <c:v>1.908627013991669</c:v>
                </c:pt>
                <c:pt idx="6189">
                  <c:v>1.9301041426022472</c:v>
                </c:pt>
                <c:pt idx="6190">
                  <c:v>1.9422193755084209</c:v>
                </c:pt>
                <c:pt idx="6191">
                  <c:v>1.9557619443507284</c:v>
                </c:pt>
                <c:pt idx="6192">
                  <c:v>1.9523698086160683</c:v>
                </c:pt>
                <c:pt idx="6193">
                  <c:v>1.9468448936252869</c:v>
                </c:pt>
                <c:pt idx="6194">
                  <c:v>1.9521844443454375</c:v>
                </c:pt>
                <c:pt idx="6195">
                  <c:v>1.968139917259403</c:v>
                </c:pt>
                <c:pt idx="6196">
                  <c:v>1.968139917259403</c:v>
                </c:pt>
                <c:pt idx="6197">
                  <c:v>1.9814455253549104</c:v>
                </c:pt>
                <c:pt idx="6198">
                  <c:v>1.9793836582150632</c:v>
                </c:pt>
                <c:pt idx="6199">
                  <c:v>1.9708799470471186</c:v>
                </c:pt>
                <c:pt idx="6200">
                  <c:v>1.9756183712494746</c:v>
                </c:pt>
                <c:pt idx="6201">
                  <c:v>1.9633300559749205</c:v>
                </c:pt>
                <c:pt idx="6202">
                  <c:v>1.964391473275124</c:v>
                </c:pt>
                <c:pt idx="6203">
                  <c:v>1.9895513900839847</c:v>
                </c:pt>
                <c:pt idx="6204">
                  <c:v>1.9678605844620642</c:v>
                </c:pt>
                <c:pt idx="6205">
                  <c:v>1.9400654517297051</c:v>
                </c:pt>
                <c:pt idx="6206">
                  <c:v>1.9899867301459868</c:v>
                </c:pt>
                <c:pt idx="6207">
                  <c:v>1.9700935684727627</c:v>
                </c:pt>
                <c:pt idx="6208">
                  <c:v>1.9547202700706201</c:v>
                </c:pt>
                <c:pt idx="6209">
                  <c:v>1.9389322505187077</c:v>
                </c:pt>
                <c:pt idx="6210">
                  <c:v>1.979667095827085</c:v>
                </c:pt>
                <c:pt idx="6211">
                  <c:v>1.9765036503294864</c:v>
                </c:pt>
                <c:pt idx="6212">
                  <c:v>1.9952048627163379</c:v>
                </c:pt>
                <c:pt idx="6213">
                  <c:v>2.0028914471541177</c:v>
                </c:pt>
                <c:pt idx="6214">
                  <c:v>2.0244948721496234</c:v>
                </c:pt>
                <c:pt idx="6215">
                  <c:v>2.0423190275719088</c:v>
                </c:pt>
                <c:pt idx="6216">
                  <c:v>2.0529011967652262</c:v>
                </c:pt>
                <c:pt idx="6217">
                  <c:v>2.0501023991673795</c:v>
                </c:pt>
                <c:pt idx="6218">
                  <c:v>2.0590790582900493</c:v>
                </c:pt>
                <c:pt idx="6219">
                  <c:v>2.0414760306128867</c:v>
                </c:pt>
                <c:pt idx="6220">
                  <c:v>2.0420901358151857</c:v>
                </c:pt>
                <c:pt idx="6221">
                  <c:v>2.0495356040822537</c:v>
                </c:pt>
                <c:pt idx="6222">
                  <c:v>2.0240799999561885</c:v>
                </c:pt>
                <c:pt idx="6223">
                  <c:v>2.0109812112023007</c:v>
                </c:pt>
                <c:pt idx="6224">
                  <c:v>2.0239271221290811</c:v>
                </c:pt>
                <c:pt idx="6225">
                  <c:v>2.0642684634012434</c:v>
                </c:pt>
                <c:pt idx="6226">
                  <c:v>2.0692828982200866</c:v>
                </c:pt>
                <c:pt idx="6227">
                  <c:v>2.0647993652903169</c:v>
                </c:pt>
                <c:pt idx="6228">
                  <c:v>2.0753539802818501</c:v>
                </c:pt>
                <c:pt idx="6229">
                  <c:v>2.0908484794914508</c:v>
                </c:pt>
                <c:pt idx="6230">
                  <c:v>2.0995399029569133</c:v>
                </c:pt>
                <c:pt idx="6231">
                  <c:v>2.1270788132006992</c:v>
                </c:pt>
                <c:pt idx="6232">
                  <c:v>2.1149489503496697</c:v>
                </c:pt>
                <c:pt idx="6233">
                  <c:v>2.1196737557921455</c:v>
                </c:pt>
                <c:pt idx="6234">
                  <c:v>2.1216213499405625</c:v>
                </c:pt>
                <c:pt idx="6235">
                  <c:v>2.1438647774076407</c:v>
                </c:pt>
                <c:pt idx="6236">
                  <c:v>2.1444776651916952</c:v>
                </c:pt>
                <c:pt idx="6237">
                  <c:v>2.1432330603709508</c:v>
                </c:pt>
                <c:pt idx="6238">
                  <c:v>2.1368738790877289</c:v>
                </c:pt>
                <c:pt idx="6239">
                  <c:v>2.1472256651722201</c:v>
                </c:pt>
                <c:pt idx="6240">
                  <c:v>2.160679356565574</c:v>
                </c:pt>
                <c:pt idx="6241">
                  <c:v>2.1510766364935643</c:v>
                </c:pt>
                <c:pt idx="6242">
                  <c:v>2.1300183212572463</c:v>
                </c:pt>
                <c:pt idx="6243">
                  <c:v>2.1486152089223727</c:v>
                </c:pt>
                <c:pt idx="6244">
                  <c:v>2.1281363364294057</c:v>
                </c:pt>
                <c:pt idx="6245">
                  <c:v>2.1538919204044533</c:v>
                </c:pt>
                <c:pt idx="6246">
                  <c:v>2.1595620811119582</c:v>
                </c:pt>
                <c:pt idx="6247">
                  <c:v>2.1677212313806731</c:v>
                </c:pt>
                <c:pt idx="6248">
                  <c:v>2.1630378047751053</c:v>
                </c:pt>
                <c:pt idx="6249">
                  <c:v>2.1817927437889342</c:v>
                </c:pt>
                <c:pt idx="6250">
                  <c:v>2.1642631202602391</c:v>
                </c:pt>
                <c:pt idx="6251">
                  <c:v>2.1667771283580595</c:v>
                </c:pt>
                <c:pt idx="6252">
                  <c:v>2.1496781544791745</c:v>
                </c:pt>
                <c:pt idx="6253">
                  <c:v>2.1484541392700813</c:v>
                </c:pt>
                <c:pt idx="6254">
                  <c:v>2.1649539002462874</c:v>
                </c:pt>
                <c:pt idx="6255">
                  <c:v>2.1808358954971956</c:v>
                </c:pt>
                <c:pt idx="6256">
                  <c:v>2.1623489065103612</c:v>
                </c:pt>
                <c:pt idx="6257">
                  <c:v>2.1466548082217893</c:v>
                </c:pt>
                <c:pt idx="6258">
                  <c:v>2.11131219505423</c:v>
                </c:pt>
                <c:pt idx="6259">
                  <c:v>2.1303596104656535</c:v>
                </c:pt>
                <c:pt idx="6260">
                  <c:v>2.1582343894660228</c:v>
                </c:pt>
                <c:pt idx="6261">
                  <c:v>2.1543826828017649</c:v>
                </c:pt>
                <c:pt idx="6262">
                  <c:v>2.1361256650421678</c:v>
                </c:pt>
                <c:pt idx="6263">
                  <c:v>2.1363583076684849</c:v>
                </c:pt>
                <c:pt idx="6264">
                  <c:v>2.1509656361812275</c:v>
                </c:pt>
                <c:pt idx="6265">
                  <c:v>2.1509656361812275</c:v>
                </c:pt>
                <c:pt idx="6266">
                  <c:v>2.1677055742320559</c:v>
                </c:pt>
                <c:pt idx="6267">
                  <c:v>2.1550049952502501</c:v>
                </c:pt>
                <c:pt idx="6268">
                  <c:v>2.1619119613802242</c:v>
                </c:pt>
                <c:pt idx="6269">
                  <c:v>2.1684999608251356</c:v>
                </c:pt>
                <c:pt idx="6270">
                  <c:v>2.1660828331170712</c:v>
                </c:pt>
                <c:pt idx="6271">
                  <c:v>2.1660828331170712</c:v>
                </c:pt>
                <c:pt idx="6272">
                  <c:v>2.1699389820486323</c:v>
                </c:pt>
                <c:pt idx="6273">
                  <c:v>2.1704169115231711</c:v>
                </c:pt>
                <c:pt idx="6274">
                  <c:v>2.1687451986776596</c:v>
                </c:pt>
                <c:pt idx="6275">
                  <c:v>2.1758023550304837</c:v>
                </c:pt>
                <c:pt idx="6276">
                  <c:v>2.1757899778694378</c:v>
                </c:pt>
                <c:pt idx="6277">
                  <c:v>2.1695293581556059</c:v>
                </c:pt>
                <c:pt idx="6278">
                  <c:v>2.1588885486566269</c:v>
                </c:pt>
                <c:pt idx="6279">
                  <c:v>2.1615411902324961</c:v>
                </c:pt>
                <c:pt idx="6280">
                  <c:v>2.1686317910687003</c:v>
                </c:pt>
                <c:pt idx="6281">
                  <c:v>2.1802207736342925</c:v>
                </c:pt>
                <c:pt idx="6282">
                  <c:v>2.1754083146238434</c:v>
                </c:pt>
                <c:pt idx="6283">
                  <c:v>2.1792184907650678</c:v>
                </c:pt>
                <c:pt idx="6284">
                  <c:v>2.1694758590852836</c:v>
                </c:pt>
                <c:pt idx="6285">
                  <c:v>2.129877257701148</c:v>
                </c:pt>
                <c:pt idx="6286">
                  <c:v>2.1665674396009442</c:v>
                </c:pt>
                <c:pt idx="6287">
                  <c:v>2.1736193500058794</c:v>
                </c:pt>
                <c:pt idx="6288">
                  <c:v>2.1756083650640381</c:v>
                </c:pt>
                <c:pt idx="6289">
                  <c:v>2.1883125673844286</c:v>
                </c:pt>
                <c:pt idx="6290">
                  <c:v>2.2009957403487661</c:v>
                </c:pt>
                <c:pt idx="6291">
                  <c:v>2.1986386218607974</c:v>
                </c:pt>
                <c:pt idx="6292">
                  <c:v>2.1983935494753255</c:v>
                </c:pt>
                <c:pt idx="6293">
                  <c:v>2.1977649141156705</c:v>
                </c:pt>
                <c:pt idx="6294">
                  <c:v>2.2113527794695749</c:v>
                </c:pt>
                <c:pt idx="6295">
                  <c:v>2.2210326054344005</c:v>
                </c:pt>
                <c:pt idx="6296">
                  <c:v>2.2210326054344005</c:v>
                </c:pt>
                <c:pt idx="6297">
                  <c:v>2.2210326054344005</c:v>
                </c:pt>
                <c:pt idx="6298">
                  <c:v>2.2044762681347709</c:v>
                </c:pt>
                <c:pt idx="6299">
                  <c:v>2.1808261452512911</c:v>
                </c:pt>
                <c:pt idx="6300">
                  <c:v>2.2169182498682902</c:v>
                </c:pt>
                <c:pt idx="6301">
                  <c:v>2.225554379207348</c:v>
                </c:pt>
                <c:pt idx="6302">
                  <c:v>2.2249231138483587</c:v>
                </c:pt>
                <c:pt idx="6303">
                  <c:v>2.2174708307858837</c:v>
                </c:pt>
                <c:pt idx="6304">
                  <c:v>2.2011741617557541</c:v>
                </c:pt>
                <c:pt idx="6305">
                  <c:v>2.1853838467656419</c:v>
                </c:pt>
                <c:pt idx="6306">
                  <c:v>2.1321270796564056</c:v>
                </c:pt>
                <c:pt idx="6307">
                  <c:v>2.1673842197258706</c:v>
                </c:pt>
                <c:pt idx="6308">
                  <c:v>2.1983190425506987</c:v>
                </c:pt>
                <c:pt idx="6309">
                  <c:v>2.1970156208313916</c:v>
                </c:pt>
                <c:pt idx="6310">
                  <c:v>2.2233205646119334</c:v>
                </c:pt>
                <c:pt idx="6311">
                  <c:v>2.2297627459388005</c:v>
                </c:pt>
                <c:pt idx="6312">
                  <c:v>2.2100405313447302</c:v>
                </c:pt>
                <c:pt idx="6313">
                  <c:v>2.2078326184797947</c:v>
                </c:pt>
                <c:pt idx="6314">
                  <c:v>2.2243327664995065</c:v>
                </c:pt>
                <c:pt idx="6315">
                  <c:v>2.205722008569186</c:v>
                </c:pt>
                <c:pt idx="6316">
                  <c:v>2.1924798476265144</c:v>
                </c:pt>
                <c:pt idx="6317">
                  <c:v>2.209989609912494</c:v>
                </c:pt>
                <c:pt idx="6318">
                  <c:v>2.2005395341725524</c:v>
                </c:pt>
                <c:pt idx="6319">
                  <c:v>2.221940698494592</c:v>
                </c:pt>
                <c:pt idx="6320">
                  <c:v>2.2392510246864039</c:v>
                </c:pt>
                <c:pt idx="6321">
                  <c:v>2.2415914805019348</c:v>
                </c:pt>
                <c:pt idx="6322">
                  <c:v>2.2478998400799526</c:v>
                </c:pt>
                <c:pt idx="6323">
                  <c:v>2.2511190240432559</c:v>
                </c:pt>
                <c:pt idx="6324">
                  <c:v>2.260238091411797</c:v>
                </c:pt>
                <c:pt idx="6325">
                  <c:v>2.2519463560475703</c:v>
                </c:pt>
                <c:pt idx="6326">
                  <c:v>2.2521767853745893</c:v>
                </c:pt>
                <c:pt idx="6327">
                  <c:v>2.2374743759701712</c:v>
                </c:pt>
                <c:pt idx="6328">
                  <c:v>2.2150488536277173</c:v>
                </c:pt>
                <c:pt idx="6329">
                  <c:v>2.2129623251833737</c:v>
                </c:pt>
                <c:pt idx="6330">
                  <c:v>2.2337279856949084</c:v>
                </c:pt>
                <c:pt idx="6331">
                  <c:v>2.2521471466387428</c:v>
                </c:pt>
                <c:pt idx="6332">
                  <c:v>2.2619976211514836</c:v>
                </c:pt>
                <c:pt idx="6333">
                  <c:v>2.2758395207227458</c:v>
                </c:pt>
                <c:pt idx="6334">
                  <c:v>2.262180513775176</c:v>
                </c:pt>
                <c:pt idx="6335">
                  <c:v>2.2756515562875639</c:v>
                </c:pt>
                <c:pt idx="6336">
                  <c:v>2.2805168909895799</c:v>
                </c:pt>
                <c:pt idx="6337">
                  <c:v>2.2818804766334142</c:v>
                </c:pt>
                <c:pt idx="6338">
                  <c:v>2.2816396933160923</c:v>
                </c:pt>
                <c:pt idx="6339">
                  <c:v>2.2860462375759334</c:v>
                </c:pt>
                <c:pt idx="6340">
                  <c:v>2.291333710113078</c:v>
                </c:pt>
                <c:pt idx="6341">
                  <c:v>2.291333710113078</c:v>
                </c:pt>
                <c:pt idx="6342">
                  <c:v>2.2918318277520449</c:v>
                </c:pt>
                <c:pt idx="6343">
                  <c:v>2.2829532577302771</c:v>
                </c:pt>
                <c:pt idx="6344">
                  <c:v>2.2658698228694321</c:v>
                </c:pt>
                <c:pt idx="6345">
                  <c:v>2.2559843775500292</c:v>
                </c:pt>
                <c:pt idx="6346">
                  <c:v>2.2580997600593848</c:v>
                </c:pt>
                <c:pt idx="6347">
                  <c:v>2.2371661021067926</c:v>
                </c:pt>
                <c:pt idx="6348">
                  <c:v>2.2603498000913986</c:v>
                </c:pt>
                <c:pt idx="6349">
                  <c:v>2.2638960313923837</c:v>
                </c:pt>
                <c:pt idx="6350">
                  <c:v>2.2497883477463922</c:v>
                </c:pt>
                <c:pt idx="6351">
                  <c:v>2.2006170387683923</c:v>
                </c:pt>
                <c:pt idx="6352">
                  <c:v>2.2004338882814332</c:v>
                </c:pt>
                <c:pt idx="6353">
                  <c:v>2.2191686057102804</c:v>
                </c:pt>
                <c:pt idx="6354">
                  <c:v>2.2664836507227046</c:v>
                </c:pt>
                <c:pt idx="6355">
                  <c:v>2.276709311344459</c:v>
                </c:pt>
                <c:pt idx="6356">
                  <c:v>2.276420614442908</c:v>
                </c:pt>
                <c:pt idx="6357">
                  <c:v>2.2390565729944214</c:v>
                </c:pt>
                <c:pt idx="6358">
                  <c:v>2.2398404136057959</c:v>
                </c:pt>
                <c:pt idx="6359">
                  <c:v>2.2108784550106471</c:v>
                </c:pt>
                <c:pt idx="6360">
                  <c:v>2.2276416710359541</c:v>
                </c:pt>
                <c:pt idx="6361">
                  <c:v>2.2012886038594481</c:v>
                </c:pt>
                <c:pt idx="6362">
                  <c:v>2.2320446131157912</c:v>
                </c:pt>
                <c:pt idx="6363">
                  <c:v>2.2401193957890251</c:v>
                </c:pt>
                <c:pt idx="6364">
                  <c:v>2.2681091581257729</c:v>
                </c:pt>
                <c:pt idx="6365">
                  <c:v>2.269603489759124</c:v>
                </c:pt>
                <c:pt idx="6366">
                  <c:v>2.2540220989866553</c:v>
                </c:pt>
                <c:pt idx="6367">
                  <c:v>2.2429704797047831</c:v>
                </c:pt>
                <c:pt idx="6368">
                  <c:v>2.2454671388704175</c:v>
                </c:pt>
                <c:pt idx="6369">
                  <c:v>2.2791461877223216</c:v>
                </c:pt>
                <c:pt idx="6370">
                  <c:v>2.3069364678444968</c:v>
                </c:pt>
                <c:pt idx="6371">
                  <c:v>2.3179180967424982</c:v>
                </c:pt>
                <c:pt idx="6372">
                  <c:v>2.3436264398276592</c:v>
                </c:pt>
                <c:pt idx="6373">
                  <c:v>2.3531042517050822</c:v>
                </c:pt>
                <c:pt idx="6374">
                  <c:v>2.3672590820597841</c:v>
                </c:pt>
                <c:pt idx="6375">
                  <c:v>2.3581628326536457</c:v>
                </c:pt>
                <c:pt idx="6376">
                  <c:v>2.3667243741130832</c:v>
                </c:pt>
                <c:pt idx="6377">
                  <c:v>2.3677933725716982</c:v>
                </c:pt>
                <c:pt idx="6378">
                  <c:v>2.3432745328834037</c:v>
                </c:pt>
                <c:pt idx="6379">
                  <c:v>2.3726492205700178</c:v>
                </c:pt>
                <c:pt idx="6380">
                  <c:v>2.3763301342418832</c:v>
                </c:pt>
                <c:pt idx="6381">
                  <c:v>2.3804634939405562</c:v>
                </c:pt>
                <c:pt idx="6382">
                  <c:v>2.3835210268836229</c:v>
                </c:pt>
                <c:pt idx="6383">
                  <c:v>2.4061198033580848</c:v>
                </c:pt>
                <c:pt idx="6384">
                  <c:v>2.4040819792705399</c:v>
                </c:pt>
                <c:pt idx="6385">
                  <c:v>2.4001225547022864</c:v>
                </c:pt>
                <c:pt idx="6386">
                  <c:v>2.4001225547022864</c:v>
                </c:pt>
                <c:pt idx="6387">
                  <c:v>2.3925813627468941</c:v>
                </c:pt>
                <c:pt idx="6388">
                  <c:v>2.3940721359911454</c:v>
                </c:pt>
                <c:pt idx="6389">
                  <c:v>2.3953927695638857</c:v>
                </c:pt>
                <c:pt idx="6390">
                  <c:v>2.4151792976704503</c:v>
                </c:pt>
                <c:pt idx="6391">
                  <c:v>2.4247982805505917</c:v>
                </c:pt>
                <c:pt idx="6392">
                  <c:v>2.4361474541510804</c:v>
                </c:pt>
                <c:pt idx="6393">
                  <c:v>2.4219579082441531</c:v>
                </c:pt>
                <c:pt idx="6394">
                  <c:v>2.4293360627581224</c:v>
                </c:pt>
                <c:pt idx="6395">
                  <c:v>2.4200945108715075</c:v>
                </c:pt>
                <c:pt idx="6396">
                  <c:v>2.429242169813997</c:v>
                </c:pt>
                <c:pt idx="6397">
                  <c:v>2.429242169813997</c:v>
                </c:pt>
              </c:numCache>
            </c:numRef>
          </c:val>
          <c:smooth val="0"/>
          <c:extLst>
            <c:ext xmlns:c16="http://schemas.microsoft.com/office/drawing/2014/chart" uri="{C3380CC4-5D6E-409C-BE32-E72D297353CC}">
              <c16:uniqueId val="{00000001-2A48-4510-BD2C-336E6220747E}"/>
            </c:ext>
          </c:extLst>
        </c:ser>
        <c:dLbls>
          <c:showLegendKey val="0"/>
          <c:showVal val="0"/>
          <c:showCatName val="0"/>
          <c:showSerName val="0"/>
          <c:showPercent val="0"/>
          <c:showBubbleSize val="0"/>
        </c:dLbls>
        <c:marker val="1"/>
        <c:smooth val="0"/>
        <c:axId val="1084521999"/>
        <c:axId val="506196783"/>
      </c:lineChart>
      <c:dateAx>
        <c:axId val="1084521999"/>
        <c:scaling>
          <c:orientation val="minMax"/>
          <c:max val="44523"/>
        </c:scaling>
        <c:delete val="0"/>
        <c:axPos val="b"/>
        <c:numFmt formatCode="yyyy" sourceLinked="0"/>
        <c:majorTickMark val="none"/>
        <c:minorTickMark val="none"/>
        <c:tickLblPos val="low"/>
        <c:spPr>
          <a:noFill/>
          <a:ln w="12700" cap="flat" cmpd="sng" algn="ctr">
            <a:solidFill>
              <a:schemeClr val="dk1"/>
            </a:solidFill>
            <a:prstDash val="solid"/>
            <a:round/>
          </a:ln>
          <a:effectLst/>
        </c:spPr>
        <c:txPr>
          <a:bodyPr rot="-5400000"/>
          <a:lstStyle/>
          <a:p>
            <a:pPr>
              <a:defRPr/>
            </a:pPr>
            <a:endParaRPr lang="en-US"/>
          </a:p>
        </c:txPr>
        <c:crossAx val="506196783"/>
        <c:crosses val="autoZero"/>
        <c:auto val="1"/>
        <c:lblOffset val="100"/>
        <c:baseTimeUnit val="days"/>
        <c:majorUnit val="1"/>
        <c:majorTimeUnit val="years"/>
      </c:dateAx>
      <c:valAx>
        <c:axId val="506196783"/>
        <c:scaling>
          <c:orientation val="minMax"/>
        </c:scaling>
        <c:delete val="0"/>
        <c:axPos val="l"/>
        <c:majorGridlines>
          <c:spPr>
            <a:ln w="6350">
              <a:solidFill>
                <a:srgbClr val="000000">
                  <a:tint val="70000"/>
                </a:srgbClr>
              </a:solidFill>
              <a:prstDash val="solid"/>
            </a:ln>
          </c:spPr>
        </c:majorGridlines>
        <c:numFmt formatCode="#,##0.0" sourceLinked="0"/>
        <c:majorTickMark val="none"/>
        <c:minorTickMark val="none"/>
        <c:tickLblPos val="nextTo"/>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1084521999"/>
        <c:crosses val="autoZero"/>
        <c:crossBetween val="between"/>
      </c:valAx>
      <c:valAx>
        <c:axId val="387032847"/>
        <c:scaling>
          <c:orientation val="minMax"/>
          <c:max val="2.5"/>
        </c:scaling>
        <c:delete val="0"/>
        <c:axPos val="r"/>
        <c:numFmt formatCode="[=2.5]#,##0.0;#,##0.0" sourceLinked="0"/>
        <c:majorTickMark val="none"/>
        <c:minorTickMark val="none"/>
        <c:tickLblPos val="none"/>
        <c:spPr>
          <a:noFill/>
          <a:ln w="9525" cap="flat" cmpd="sng" algn="ctr">
            <a:noFill/>
            <a:prstDash val="solid"/>
            <a:round/>
          </a:ln>
          <a:effectLst/>
          <a:extLst>
            <a:ext uri="{91240B29-F687-4F45-9708-019B960494DF}">
              <a14:hiddenLine xmlns:a14="http://schemas.microsoft.com/office/drawing/2010/main" w="9525" cap="flat" cmpd="sng" algn="ctr">
                <a:solidFill>
                  <a:srgbClr val="000000">
                    <a:tint val="75000"/>
                    <a:shade val="95000"/>
                    <a:satMod val="105000"/>
                  </a:srgbClr>
                </a:solidFill>
                <a:prstDash val="solid"/>
                <a:round/>
              </a14:hiddenLine>
            </a:ext>
          </a:extLst>
        </c:spPr>
        <c:crossAx val="376429951"/>
        <c:crosses val="max"/>
        <c:crossBetween val="between"/>
      </c:valAx>
      <c:dateAx>
        <c:axId val="376429951"/>
        <c:scaling>
          <c:orientation val="minMax"/>
        </c:scaling>
        <c:delete val="1"/>
        <c:axPos val="b"/>
        <c:numFmt formatCode="m/d/yyyy" sourceLinked="1"/>
        <c:majorTickMark val="out"/>
        <c:minorTickMark val="none"/>
        <c:tickLblPos val="nextTo"/>
        <c:crossAx val="387032847"/>
        <c:crosses val="autoZero"/>
        <c:auto val="1"/>
        <c:lblOffset val="100"/>
        <c:baseTimeUnit val="days"/>
      </c:dateAx>
      <c:spPr>
        <a:no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prstDash val="solid"/>
    </a:ln>
    <a:effectLst/>
    <a:extLst>
      <a:ext uri="{91240B29-F687-4F45-9708-019B960494DF}">
        <a14:hiddenLine xmlns:a14="http://schemas.microsoft.com/office/drawing/2010/main" w="9525" cap="flat" cmpd="sng" algn="ctr">
          <a:noFill/>
          <a:prstDash val="solid"/>
        </a14:hiddenLine>
      </a:ext>
    </a:extLst>
  </c:spPr>
  <c:txPr>
    <a:bodyPr/>
    <a:lstStyle/>
    <a:p>
      <a:pPr>
        <a:defRPr sz="900">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884630670113429"/>
          <c:y val="3.4635120111875403E-2"/>
          <c:w val="0.74115370995292251"/>
          <c:h val="0.74853564936376482"/>
        </c:manualLayout>
      </c:layout>
      <c:barChart>
        <c:barDir val="col"/>
        <c:grouping val="clustered"/>
        <c:varyColors val="0"/>
        <c:ser>
          <c:idx val="0"/>
          <c:order val="0"/>
          <c:tx>
            <c:strRef>
              <c:f>Sheet1!$B$1</c:f>
              <c:strCache>
                <c:ptCount val="1"/>
                <c:pt idx="0">
                  <c:v>19-Dec</c:v>
                </c:pt>
              </c:strCache>
            </c:strRef>
          </c:tx>
          <c:spPr>
            <a:solidFill>
              <a:schemeClr val="accent1"/>
            </a:solidFill>
            <a:ln w="6350">
              <a:solidFill>
                <a:schemeClr val="bg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New Housing Units</c:v>
                </c:pt>
              </c:strCache>
            </c:strRef>
          </c:cat>
          <c:val>
            <c:numRef>
              <c:f>Sheet1!$B$2</c:f>
              <c:numCache>
                <c:formatCode>"$"#,##0</c:formatCode>
                <c:ptCount val="1"/>
                <c:pt idx="0">
                  <c:v>523</c:v>
                </c:pt>
              </c:numCache>
            </c:numRef>
          </c:val>
          <c:extLst>
            <c:ext xmlns:c16="http://schemas.microsoft.com/office/drawing/2014/chart" uri="{C3380CC4-5D6E-409C-BE32-E72D297353CC}">
              <c16:uniqueId val="{00000000-E80B-475E-9E27-C3AF3839C337}"/>
            </c:ext>
          </c:extLst>
        </c:ser>
        <c:ser>
          <c:idx val="1"/>
          <c:order val="1"/>
          <c:tx>
            <c:strRef>
              <c:f>Sheet1!$C$1</c:f>
              <c:strCache>
                <c:ptCount val="1"/>
                <c:pt idx="0">
                  <c:v>Low</c:v>
                </c:pt>
              </c:strCache>
            </c:strRef>
          </c:tx>
          <c:spPr>
            <a:solidFill>
              <a:schemeClr val="accent2"/>
            </a:solidFill>
            <a:ln w="6350">
              <a:solidFill>
                <a:schemeClr val="bg1"/>
              </a:solidFill>
            </a:ln>
            <a:effectLst/>
          </c:spPr>
          <c:invertIfNegative val="0"/>
          <c:dLbls>
            <c:numFmt formatCode="&quot;$&quot;#,##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New Housing Units</c:v>
                </c:pt>
              </c:strCache>
            </c:strRef>
          </c:cat>
          <c:val>
            <c:numRef>
              <c:f>Sheet1!$C$2</c:f>
              <c:numCache>
                <c:formatCode>"$"#,##0</c:formatCode>
                <c:ptCount val="1"/>
                <c:pt idx="0">
                  <c:v>409</c:v>
                </c:pt>
              </c:numCache>
            </c:numRef>
          </c:val>
          <c:extLst>
            <c:ext xmlns:c16="http://schemas.microsoft.com/office/drawing/2014/chart" uri="{C3380CC4-5D6E-409C-BE32-E72D297353CC}">
              <c16:uniqueId val="{00000001-E80B-475E-9E27-C3AF3839C337}"/>
            </c:ext>
          </c:extLst>
        </c:ser>
        <c:ser>
          <c:idx val="2"/>
          <c:order val="2"/>
          <c:tx>
            <c:strRef>
              <c:f>Sheet1!$D$1</c:f>
              <c:strCache>
                <c:ptCount val="1"/>
                <c:pt idx="0">
                  <c:v>Current</c:v>
                </c:pt>
              </c:strCache>
            </c:strRef>
          </c:tx>
          <c:spPr>
            <a:solidFill>
              <a:schemeClr val="accent3"/>
            </a:solidFill>
            <a:ln w="6350">
              <a:solidFill>
                <a:schemeClr val="bg1"/>
              </a:solidFill>
            </a:ln>
            <a:effectLst/>
          </c:spPr>
          <c:invertIfNegative val="0"/>
          <c:dLbls>
            <c:dLbl>
              <c:idx val="0"/>
              <c:layout>
                <c:manualLayout>
                  <c:x val="-1.4148660712242063E-16"/>
                  <c:y val="2.0611473720371008E-2"/>
                </c:manualLayout>
              </c:layout>
              <c:tx>
                <c:rich>
                  <a:bodyPr/>
                  <a:lstStyle/>
                  <a:p>
                    <a:r>
                      <a:rPr lang="en-US" dirty="0"/>
                      <a:t>$638</a:t>
                    </a:r>
                  </a:p>
                </c:rich>
              </c:tx>
              <c:dLblPos val="outEnd"/>
              <c:showLegendKey val="0"/>
              <c:showVal val="1"/>
              <c:showCatName val="0"/>
              <c:showSerName val="0"/>
              <c:showPercent val="0"/>
              <c:showBubbleSize val="0"/>
              <c:extLst>
                <c:ext xmlns:c15="http://schemas.microsoft.com/office/drawing/2012/chart" uri="{CE6537A1-D6FC-4f65-9D91-7224C49458BB}">
                  <c15:layout>
                    <c:manualLayout>
                      <c:w val="0.21917814878688771"/>
                      <c:h val="7.6262452765372718E-2"/>
                    </c:manualLayout>
                  </c15:layout>
                  <c15:showDataLabelsRange val="0"/>
                </c:ext>
                <c:ext xmlns:c16="http://schemas.microsoft.com/office/drawing/2014/chart" uri="{C3380CC4-5D6E-409C-BE32-E72D297353CC}">
                  <c16:uniqueId val="{00000002-E80B-475E-9E27-C3AF3839C337}"/>
                </c:ext>
              </c:extLst>
            </c:dLbl>
            <c:numFmt formatCode="&quot;$&quot;#,##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New Housing Units</c:v>
                </c:pt>
              </c:strCache>
            </c:strRef>
          </c:cat>
          <c:val>
            <c:numRef>
              <c:f>Sheet1!$D$2</c:f>
              <c:numCache>
                <c:formatCode>"$"#,##0</c:formatCode>
                <c:ptCount val="1"/>
                <c:pt idx="0">
                  <c:v>638</c:v>
                </c:pt>
              </c:numCache>
            </c:numRef>
          </c:val>
          <c:extLst>
            <c:ext xmlns:c16="http://schemas.microsoft.com/office/drawing/2014/chart" uri="{C3380CC4-5D6E-409C-BE32-E72D297353CC}">
              <c16:uniqueId val="{00000003-E80B-475E-9E27-C3AF3839C337}"/>
            </c:ext>
          </c:extLst>
        </c:ser>
        <c:dLbls>
          <c:dLblPos val="outEnd"/>
          <c:showLegendKey val="0"/>
          <c:showVal val="1"/>
          <c:showCatName val="0"/>
          <c:showSerName val="0"/>
          <c:showPercent val="0"/>
          <c:showBubbleSize val="0"/>
        </c:dLbls>
        <c:gapWidth val="60"/>
        <c:axId val="32882752"/>
        <c:axId val="506193455"/>
      </c:barChart>
      <c:catAx>
        <c:axId val="32882752"/>
        <c:scaling>
          <c:orientation val="minMax"/>
        </c:scaling>
        <c:delete val="1"/>
        <c:axPos val="b"/>
        <c:numFmt formatCode="General" sourceLinked="1"/>
        <c:majorTickMark val="out"/>
        <c:minorTickMark val="none"/>
        <c:tickLblPos val="nextTo"/>
        <c:crossAx val="506193455"/>
        <c:crosses val="autoZero"/>
        <c:auto val="1"/>
        <c:lblAlgn val="ctr"/>
        <c:lblOffset val="100"/>
        <c:noMultiLvlLbl val="0"/>
      </c:catAx>
      <c:valAx>
        <c:axId val="506193455"/>
        <c:scaling>
          <c:orientation val="minMax"/>
          <c:max val="700"/>
          <c:min val="0"/>
        </c:scaling>
        <c:delete val="0"/>
        <c:axPos val="l"/>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2882752"/>
        <c:crosses val="autoZero"/>
        <c:crossBetween val="between"/>
        <c:majorUnit val="1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0.20604</cdr:x>
      <cdr:y>0.45667</cdr:y>
    </cdr:from>
    <cdr:to>
      <cdr:x>0.28428</cdr:x>
      <cdr:y>0.5906</cdr:y>
    </cdr:to>
    <cdr:sp macro="" textlink="">
      <cdr:nvSpPr>
        <cdr:cNvPr id="3" name="TextBox 1">
          <a:extLst xmlns:a="http://schemas.openxmlformats.org/drawingml/2006/main">
            <a:ext uri="{FF2B5EF4-FFF2-40B4-BE49-F238E27FC236}">
              <a16:creationId xmlns:a16="http://schemas.microsoft.com/office/drawing/2014/main" id="{62E39019-F365-4D4C-9E49-2D51F267986D}"/>
            </a:ext>
          </a:extLst>
        </cdr:cNvPr>
        <cdr:cNvSpPr txBox="1"/>
      </cdr:nvSpPr>
      <cdr:spPr>
        <a:xfrm xmlns:a="http://schemas.openxmlformats.org/drawingml/2006/main">
          <a:off x="1696608" y="714291"/>
          <a:ext cx="644257" cy="209482"/>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b="1" dirty="0">
              <a:solidFill>
                <a:schemeClr val="tx1"/>
              </a:solidFill>
            </a:rPr>
            <a:t>~ 15% of the </a:t>
          </a:r>
        </a:p>
        <a:p xmlns:a="http://schemas.openxmlformats.org/drawingml/2006/main">
          <a:pPr algn="l"/>
          <a:r>
            <a:rPr lang="en-GB" sz="800" b="1" dirty="0">
              <a:solidFill>
                <a:schemeClr val="tx1"/>
              </a:solidFill>
            </a:rPr>
            <a:t>business cycle</a:t>
          </a:r>
        </a:p>
      </cdr:txBody>
    </cdr:sp>
  </cdr:relSizeAnchor>
  <cdr:relSizeAnchor xmlns:cdr="http://schemas.openxmlformats.org/drawingml/2006/chartDrawing">
    <cdr:from>
      <cdr:x>0.90743</cdr:x>
      <cdr:y>0.46876</cdr:y>
    </cdr:from>
    <cdr:to>
      <cdr:x>0.97528</cdr:x>
      <cdr:y>0.60269</cdr:y>
    </cdr:to>
    <cdr:sp macro="" textlink="">
      <cdr:nvSpPr>
        <cdr:cNvPr id="4" name="TextBox 1">
          <a:extLst xmlns:a="http://schemas.openxmlformats.org/drawingml/2006/main">
            <a:ext uri="{FF2B5EF4-FFF2-40B4-BE49-F238E27FC236}">
              <a16:creationId xmlns:a16="http://schemas.microsoft.com/office/drawing/2014/main" id="{ADBD71F4-E0E2-46F8-804F-7788ACE5B072}"/>
            </a:ext>
          </a:extLst>
        </cdr:cNvPr>
        <cdr:cNvSpPr txBox="1"/>
      </cdr:nvSpPr>
      <cdr:spPr>
        <a:xfrm xmlns:a="http://schemas.openxmlformats.org/drawingml/2006/main">
          <a:off x="7472080" y="733201"/>
          <a:ext cx="558702" cy="209483"/>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b="1" dirty="0">
              <a:solidFill>
                <a:schemeClr val="tx1"/>
              </a:solidFill>
            </a:rPr>
            <a:t>~ 15% of the </a:t>
          </a:r>
        </a:p>
        <a:p xmlns:a="http://schemas.openxmlformats.org/drawingml/2006/main">
          <a:pPr algn="l"/>
          <a:r>
            <a:rPr lang="en-GB" sz="800" b="1" dirty="0">
              <a:solidFill>
                <a:schemeClr val="tx1"/>
              </a:solidFill>
            </a:rPr>
            <a:t>business cycle</a:t>
          </a:r>
        </a:p>
      </cdr:txBody>
    </cdr:sp>
  </cdr:relSizeAnchor>
  <cdr:relSizeAnchor xmlns:cdr="http://schemas.openxmlformats.org/drawingml/2006/chartDrawing">
    <cdr:from>
      <cdr:x>0.45482</cdr:x>
      <cdr:y>0.47355</cdr:y>
    </cdr:from>
    <cdr:to>
      <cdr:x>0.53306</cdr:x>
      <cdr:y>0.60748</cdr:y>
    </cdr:to>
    <cdr:sp macro="" textlink="">
      <cdr:nvSpPr>
        <cdr:cNvPr id="5" name="TextBox 1">
          <a:extLst xmlns:a="http://schemas.openxmlformats.org/drawingml/2006/main">
            <a:ext uri="{FF2B5EF4-FFF2-40B4-BE49-F238E27FC236}">
              <a16:creationId xmlns:a16="http://schemas.microsoft.com/office/drawing/2014/main" id="{ADBD71F4-E0E2-46F8-804F-7788ACE5B072}"/>
            </a:ext>
          </a:extLst>
        </cdr:cNvPr>
        <cdr:cNvSpPr txBox="1"/>
      </cdr:nvSpPr>
      <cdr:spPr>
        <a:xfrm xmlns:a="http://schemas.openxmlformats.org/drawingml/2006/main">
          <a:off x="3745157" y="740693"/>
          <a:ext cx="644257" cy="209483"/>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b="1" dirty="0">
              <a:solidFill>
                <a:schemeClr val="tx1"/>
              </a:solidFill>
            </a:rPr>
            <a:t>~ 35% of the </a:t>
          </a:r>
        </a:p>
        <a:p xmlns:a="http://schemas.openxmlformats.org/drawingml/2006/main">
          <a:pPr algn="l"/>
          <a:r>
            <a:rPr lang="en-GB" sz="800" b="1" dirty="0">
              <a:solidFill>
                <a:schemeClr val="tx1"/>
              </a:solidFill>
            </a:rPr>
            <a:t>business cycle</a:t>
          </a:r>
        </a:p>
      </cdr:txBody>
    </cdr:sp>
  </cdr:relSizeAnchor>
  <cdr:relSizeAnchor xmlns:cdr="http://schemas.openxmlformats.org/drawingml/2006/chartDrawing">
    <cdr:from>
      <cdr:x>0.67987</cdr:x>
      <cdr:y>0.47355</cdr:y>
    </cdr:from>
    <cdr:to>
      <cdr:x>0.75811</cdr:x>
      <cdr:y>0.60748</cdr:y>
    </cdr:to>
    <cdr:sp macro="" textlink="">
      <cdr:nvSpPr>
        <cdr:cNvPr id="6" name="TextBox 1">
          <a:extLst xmlns:a="http://schemas.openxmlformats.org/drawingml/2006/main">
            <a:ext uri="{FF2B5EF4-FFF2-40B4-BE49-F238E27FC236}">
              <a16:creationId xmlns:a16="http://schemas.microsoft.com/office/drawing/2014/main" id="{ADBD71F4-E0E2-46F8-804F-7788ACE5B072}"/>
            </a:ext>
          </a:extLst>
        </cdr:cNvPr>
        <cdr:cNvSpPr txBox="1"/>
      </cdr:nvSpPr>
      <cdr:spPr>
        <a:xfrm xmlns:a="http://schemas.openxmlformats.org/drawingml/2006/main">
          <a:off x="5598264" y="740693"/>
          <a:ext cx="644257" cy="209483"/>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GB" sz="800" b="1" dirty="0">
              <a:solidFill>
                <a:schemeClr val="tx1"/>
              </a:solidFill>
            </a:rPr>
            <a:t>~ 35% of the </a:t>
          </a:r>
        </a:p>
        <a:p xmlns:a="http://schemas.openxmlformats.org/drawingml/2006/main">
          <a:pPr algn="l"/>
          <a:r>
            <a:rPr lang="en-GB" sz="800" b="1" dirty="0">
              <a:solidFill>
                <a:schemeClr val="tx1"/>
              </a:solidFill>
            </a:rPr>
            <a:t>business cycle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9DAFD-ED87-493A-AA29-F30E0AE8032E}" type="datetimeFigureOut">
              <a:rPr lang="en-US" smtClean="0"/>
              <a:t>12/1/2021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8E770-5918-4252-A044-BB1EBBC18475}" type="slidenum">
              <a:rPr lang="en-US" smtClean="0"/>
              <a:t>‹#›</a:t>
            </a:fld>
            <a:endParaRPr lang="en-US"/>
          </a:p>
        </p:txBody>
      </p:sp>
    </p:spTree>
    <p:extLst>
      <p:ext uri="{BB962C8B-B14F-4D97-AF65-F5344CB8AC3E}">
        <p14:creationId xmlns:p14="http://schemas.microsoft.com/office/powerpoint/2010/main" val="212489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Editorial title slide layout with CGI background.</a:t>
            </a:r>
          </a:p>
        </p:txBody>
      </p:sp>
      <p:sp>
        <p:nvSpPr>
          <p:cNvPr id="4" name="Slide Number Placeholder 3"/>
          <p:cNvSpPr>
            <a:spLocks noGrp="1"/>
          </p:cNvSpPr>
          <p:nvPr>
            <p:ph type="sldNum" sz="quarter" idx="5"/>
          </p:nvPr>
        </p:nvSpPr>
        <p:spPr/>
        <p:txBody>
          <a:bodyPr/>
          <a:lstStyle/>
          <a:p>
            <a:fld id="{85F439BB-B39C-4B4C-BC85-79F344AE6DA2}" type="slidenum">
              <a:rPr lang="en-US" smtClean="0"/>
              <a:t>1</a:t>
            </a:fld>
            <a:endParaRPr lang="en-US"/>
          </a:p>
        </p:txBody>
      </p:sp>
    </p:spTree>
    <p:extLst>
      <p:ext uri="{BB962C8B-B14F-4D97-AF65-F5344CB8AC3E}">
        <p14:creationId xmlns:p14="http://schemas.microsoft.com/office/powerpoint/2010/main" val="3767147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title – large number.</a:t>
            </a:r>
          </a:p>
        </p:txBody>
      </p:sp>
      <p:sp>
        <p:nvSpPr>
          <p:cNvPr id="4" name="Slide Number Placeholder 3"/>
          <p:cNvSpPr>
            <a:spLocks noGrp="1"/>
          </p:cNvSpPr>
          <p:nvPr>
            <p:ph type="sldNum" sz="quarter" idx="5"/>
          </p:nvPr>
        </p:nvSpPr>
        <p:spPr/>
        <p:txBody>
          <a:bodyPr/>
          <a:lstStyle/>
          <a:p>
            <a:fld id="{75A65950-5D3A-49D4-837D-A6776FA862EF}" type="slidenum">
              <a:rPr lang="en-US" smtClean="0"/>
              <a:t>10</a:t>
            </a:fld>
            <a:endParaRPr lang="en-US"/>
          </a:p>
        </p:txBody>
      </p:sp>
    </p:spTree>
    <p:extLst>
      <p:ext uri="{BB962C8B-B14F-4D97-AF65-F5344CB8AC3E}">
        <p14:creationId xmlns:p14="http://schemas.microsoft.com/office/powerpoint/2010/main" val="87843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a:solidFill>
                  <a:schemeClr val="tx1"/>
                </a:solidFill>
                <a:effectLst/>
                <a:latin typeface="Arial" panose="020B0604020202020204" pitchFamily="34" charset="0"/>
                <a:ea typeface="+mn-ea"/>
                <a:cs typeface="+mn-cs"/>
              </a:rPr>
              <a:t>Full bleed stock image + central idea.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B7659-35AC-1349-9BB2-129474EF467C}"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6628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US economy had moved from the early recovery phase of the cycle to the expansion phase of the cycle.  </a:t>
            </a:r>
          </a:p>
          <a:p>
            <a:endParaRPr lang="en-US" sz="1200" dirty="0"/>
          </a:p>
          <a:p>
            <a:r>
              <a:rPr lang="en-US" sz="1200" dirty="0"/>
              <a:t>In many segments of the economy, including consumption and business investment activity now surpasses the 2019 peak.</a:t>
            </a:r>
          </a:p>
          <a:p>
            <a:endParaRPr lang="en-US" sz="1200" dirty="0"/>
          </a:p>
          <a:p>
            <a:r>
              <a:rPr lang="en-US" sz="1200" dirty="0"/>
              <a:t>However, we do expect the economy to moderate in the coming months from what appear to be unsustainable levels of activity.</a:t>
            </a:r>
          </a:p>
        </p:txBody>
      </p:sp>
      <p:sp>
        <p:nvSpPr>
          <p:cNvPr id="4" name="Slide Number Placeholder 3"/>
          <p:cNvSpPr>
            <a:spLocks noGrp="1"/>
          </p:cNvSpPr>
          <p:nvPr>
            <p:ph type="sldNum" sz="quarter" idx="5"/>
          </p:nvPr>
        </p:nvSpPr>
        <p:spPr/>
        <p:txBody>
          <a:bodyPr/>
          <a:lstStyle/>
          <a:p>
            <a:fld id="{85F439BB-B39C-4B4C-BC85-79F344AE6DA2}" type="slidenum">
              <a:rPr lang="en-US" smtClean="0"/>
              <a:t>12</a:t>
            </a:fld>
            <a:endParaRPr lang="en-US"/>
          </a:p>
        </p:txBody>
      </p:sp>
    </p:spTree>
    <p:extLst>
      <p:ext uri="{BB962C8B-B14F-4D97-AF65-F5344CB8AC3E}">
        <p14:creationId xmlns:p14="http://schemas.microsoft.com/office/powerpoint/2010/main" val="1138435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slowdown will likely be driven by a moderation in US consumption.  Household savings rates, while still elevated, have fallen from recent highs as consumers have already unleashed a significant amount of pent-up demand on the economy.</a:t>
            </a:r>
          </a:p>
          <a:p>
            <a:r>
              <a:rPr lang="en-US" dirty="0"/>
              <a:t>In addition, fiscal support is expected to decline in the coming years.</a:t>
            </a:r>
          </a:p>
        </p:txBody>
      </p:sp>
      <p:sp>
        <p:nvSpPr>
          <p:cNvPr id="4" name="Slide Number Placeholder 3"/>
          <p:cNvSpPr>
            <a:spLocks noGrp="1"/>
          </p:cNvSpPr>
          <p:nvPr>
            <p:ph type="sldNum" sz="quarter" idx="5"/>
          </p:nvPr>
        </p:nvSpPr>
        <p:spPr/>
        <p:txBody>
          <a:bodyPr/>
          <a:lstStyle/>
          <a:p>
            <a:fld id="{85F439BB-B39C-4B4C-BC85-79F344AE6DA2}" type="slidenum">
              <a:rPr lang="en-US" smtClean="0"/>
              <a:t>13</a:t>
            </a:fld>
            <a:endParaRPr lang="en-US"/>
          </a:p>
        </p:txBody>
      </p:sp>
    </p:spTree>
    <p:extLst>
      <p:ext uri="{BB962C8B-B14F-4D97-AF65-F5344CB8AC3E}">
        <p14:creationId xmlns:p14="http://schemas.microsoft.com/office/powerpoint/2010/main" val="1387739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would expect financial conditions to tighten as the US Federal Reserve normalizes monetary policy, resulting in a moderation in activity, including manufacturing.</a:t>
            </a:r>
          </a:p>
        </p:txBody>
      </p:sp>
      <p:sp>
        <p:nvSpPr>
          <p:cNvPr id="4" name="Slide Number Placeholder 3"/>
          <p:cNvSpPr>
            <a:spLocks noGrp="1"/>
          </p:cNvSpPr>
          <p:nvPr>
            <p:ph type="sldNum" sz="quarter" idx="5"/>
          </p:nvPr>
        </p:nvSpPr>
        <p:spPr/>
        <p:txBody>
          <a:bodyPr/>
          <a:lstStyle/>
          <a:p>
            <a:fld id="{85F439BB-B39C-4B4C-BC85-79F344AE6DA2}" type="slidenum">
              <a:rPr lang="en-US" smtClean="0"/>
              <a:t>14</a:t>
            </a:fld>
            <a:endParaRPr lang="en-US"/>
          </a:p>
        </p:txBody>
      </p:sp>
    </p:spTree>
    <p:extLst>
      <p:ext uri="{BB962C8B-B14F-4D97-AF65-F5344CB8AC3E}">
        <p14:creationId xmlns:p14="http://schemas.microsoft.com/office/powerpoint/2010/main" val="944765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title – large number.</a:t>
            </a:r>
          </a:p>
        </p:txBody>
      </p:sp>
      <p:sp>
        <p:nvSpPr>
          <p:cNvPr id="4" name="Slide Number Placeholder 3"/>
          <p:cNvSpPr>
            <a:spLocks noGrp="1"/>
          </p:cNvSpPr>
          <p:nvPr>
            <p:ph type="sldNum" sz="quarter" idx="5"/>
          </p:nvPr>
        </p:nvSpPr>
        <p:spPr/>
        <p:txBody>
          <a:bodyPr/>
          <a:lstStyle/>
          <a:p>
            <a:fld id="{75A65950-5D3A-49D4-837D-A6776FA862EF}" type="slidenum">
              <a:rPr lang="en-US" smtClean="0"/>
              <a:t>15</a:t>
            </a:fld>
            <a:endParaRPr lang="en-US"/>
          </a:p>
        </p:txBody>
      </p:sp>
    </p:spTree>
    <p:extLst>
      <p:ext uri="{BB962C8B-B14F-4D97-AF65-F5344CB8AC3E}">
        <p14:creationId xmlns:p14="http://schemas.microsoft.com/office/powerpoint/2010/main" val="74835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a:solidFill>
                  <a:schemeClr val="tx1"/>
                </a:solidFill>
                <a:effectLst/>
                <a:latin typeface="Arial" panose="020B0604020202020204" pitchFamily="34" charset="0"/>
                <a:ea typeface="+mn-ea"/>
                <a:cs typeface="+mn-cs"/>
              </a:rPr>
              <a:t>Full bleed stock image + central idea.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B7659-35AC-1349-9BB2-129474EF467C}"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814357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Federal Reserve is likely to tighten monetary policy as inflation expectations are elevated above their perceived comfort zone and as the economy moves closer to full employment.</a:t>
            </a:r>
          </a:p>
        </p:txBody>
      </p:sp>
      <p:sp>
        <p:nvSpPr>
          <p:cNvPr id="4" name="Slide Number Placeholder 3"/>
          <p:cNvSpPr>
            <a:spLocks noGrp="1"/>
          </p:cNvSpPr>
          <p:nvPr>
            <p:ph type="sldNum" sz="quarter" idx="5"/>
          </p:nvPr>
        </p:nvSpPr>
        <p:spPr/>
        <p:txBody>
          <a:bodyPr/>
          <a:lstStyle/>
          <a:p>
            <a:fld id="{85F439BB-B39C-4B4C-BC85-79F344AE6DA2}" type="slidenum">
              <a:rPr lang="en-US" smtClean="0"/>
              <a:t>17</a:t>
            </a:fld>
            <a:endParaRPr lang="en-US"/>
          </a:p>
        </p:txBody>
      </p:sp>
    </p:spTree>
    <p:extLst>
      <p:ext uri="{BB962C8B-B14F-4D97-AF65-F5344CB8AC3E}">
        <p14:creationId xmlns:p14="http://schemas.microsoft.com/office/powerpoint/2010/main" val="2856080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title – large number.</a:t>
            </a:r>
          </a:p>
        </p:txBody>
      </p:sp>
      <p:sp>
        <p:nvSpPr>
          <p:cNvPr id="4" name="Slide Number Placeholder 3"/>
          <p:cNvSpPr>
            <a:spLocks noGrp="1"/>
          </p:cNvSpPr>
          <p:nvPr>
            <p:ph type="sldNum" sz="quarter" idx="5"/>
          </p:nvPr>
        </p:nvSpPr>
        <p:spPr/>
        <p:txBody>
          <a:bodyPr/>
          <a:lstStyle/>
          <a:p>
            <a:fld id="{75A65950-5D3A-49D4-837D-A6776FA862EF}" type="slidenum">
              <a:rPr lang="en-US" smtClean="0"/>
              <a:t>18</a:t>
            </a:fld>
            <a:endParaRPr lang="en-US"/>
          </a:p>
        </p:txBody>
      </p:sp>
    </p:spTree>
    <p:extLst>
      <p:ext uri="{BB962C8B-B14F-4D97-AF65-F5344CB8AC3E}">
        <p14:creationId xmlns:p14="http://schemas.microsoft.com/office/powerpoint/2010/main" val="569183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a:solidFill>
                  <a:schemeClr val="tx1"/>
                </a:solidFill>
                <a:effectLst/>
                <a:latin typeface="Arial" panose="020B0604020202020204" pitchFamily="34" charset="0"/>
                <a:ea typeface="+mn-ea"/>
                <a:cs typeface="+mn-cs"/>
              </a:rPr>
              <a:t>Full bleed stock image + central idea.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B7659-35AC-1349-9BB2-129474EF467C}"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574803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of contents.</a:t>
            </a:r>
          </a:p>
        </p:txBody>
      </p:sp>
      <p:sp>
        <p:nvSpPr>
          <p:cNvPr id="4" name="Slide Number Placeholder 3"/>
          <p:cNvSpPr>
            <a:spLocks noGrp="1"/>
          </p:cNvSpPr>
          <p:nvPr>
            <p:ph type="sldNum" sz="quarter" idx="5"/>
          </p:nvPr>
        </p:nvSpPr>
        <p:spPr/>
        <p:txBody>
          <a:bodyPr/>
          <a:lstStyle/>
          <a:p>
            <a:fld id="{85F439BB-B39C-4B4C-BC85-79F344AE6DA2}" type="slidenum">
              <a:rPr lang="en-US" smtClean="0"/>
              <a:t>2</a:t>
            </a:fld>
            <a:endParaRPr lang="en-US"/>
          </a:p>
        </p:txBody>
      </p:sp>
    </p:spTree>
    <p:extLst>
      <p:ext uri="{BB962C8B-B14F-4D97-AF65-F5344CB8AC3E}">
        <p14:creationId xmlns:p14="http://schemas.microsoft.com/office/powerpoint/2010/main" val="2408918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Ironically, investors have quickly gone from worrying about the disastrous economic outcome resulting from the coronavirus outbreak to concerns that the economy is now overheating.</a:t>
            </a:r>
          </a:p>
          <a:p>
            <a:endParaRPr lang="en-US" sz="1200" dirty="0"/>
          </a:p>
          <a:p>
            <a:r>
              <a:rPr lang="en-US" sz="1200" dirty="0"/>
              <a:t>Let’s address each of these concerns.  </a:t>
            </a:r>
          </a:p>
        </p:txBody>
      </p:sp>
      <p:sp>
        <p:nvSpPr>
          <p:cNvPr id="4" name="Slide Number Placeholder 3"/>
          <p:cNvSpPr>
            <a:spLocks noGrp="1"/>
          </p:cNvSpPr>
          <p:nvPr>
            <p:ph type="sldNum" sz="quarter" idx="5"/>
          </p:nvPr>
        </p:nvSpPr>
        <p:spPr/>
        <p:txBody>
          <a:bodyPr/>
          <a:lstStyle/>
          <a:p>
            <a:fld id="{85F439BB-B39C-4B4C-BC85-79F344AE6DA2}" type="slidenum">
              <a:rPr lang="en-US" smtClean="0"/>
              <a:t>20</a:t>
            </a:fld>
            <a:endParaRPr lang="en-US"/>
          </a:p>
        </p:txBody>
      </p:sp>
    </p:spTree>
    <p:extLst>
      <p:ext uri="{BB962C8B-B14F-4D97-AF65-F5344CB8AC3E}">
        <p14:creationId xmlns:p14="http://schemas.microsoft.com/office/powerpoint/2010/main" val="1791926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Milton Friedman’s famous quip is apropos for the current environment.</a:t>
            </a:r>
          </a:p>
          <a:p>
            <a:endParaRPr lang="en-US" sz="1200" dirty="0"/>
          </a:p>
          <a:p>
            <a:r>
              <a:rPr lang="en-US" sz="1200" dirty="0"/>
              <a:t>US consumers are spending.  Businesses, fearing a prolonged economic downturn, had cut workers and slashed inventories. Too much money is chasing too few goods and inflationary pressures are mounting.</a:t>
            </a:r>
          </a:p>
          <a:p>
            <a:endParaRPr lang="en-US" sz="1200" dirty="0"/>
          </a:p>
          <a:p>
            <a:r>
              <a:rPr lang="en-US" sz="1200" dirty="0"/>
              <a:t>Some inflation is a good thing as consumers shop today when they expect prices to rise in the future. </a:t>
            </a:r>
          </a:p>
          <a:p>
            <a:endParaRPr lang="en-US" sz="1200" dirty="0"/>
          </a:p>
          <a:p>
            <a:r>
              <a:rPr lang="en-US" sz="1200" dirty="0"/>
              <a:t>However, too much inflation can be a problem.  Rising prices creates uncertainty.  For example, businesses may invest less today if they are uncertain about future costs.</a:t>
            </a:r>
          </a:p>
        </p:txBody>
      </p:sp>
      <p:sp>
        <p:nvSpPr>
          <p:cNvPr id="4" name="Slide Number Placeholder 3"/>
          <p:cNvSpPr>
            <a:spLocks noGrp="1"/>
          </p:cNvSpPr>
          <p:nvPr>
            <p:ph type="sldNum" sz="quarter" idx="5"/>
          </p:nvPr>
        </p:nvSpPr>
        <p:spPr/>
        <p:txBody>
          <a:bodyPr/>
          <a:lstStyle/>
          <a:p>
            <a:fld id="{85F439BB-B39C-4B4C-BC85-79F344AE6DA2}" type="slidenum">
              <a:rPr lang="en-US" smtClean="0"/>
              <a:t>21</a:t>
            </a:fld>
            <a:endParaRPr lang="en-US"/>
          </a:p>
        </p:txBody>
      </p:sp>
    </p:spTree>
    <p:extLst>
      <p:ext uri="{BB962C8B-B14F-4D97-AF65-F5344CB8AC3E}">
        <p14:creationId xmlns:p14="http://schemas.microsoft.com/office/powerpoint/2010/main" val="1604648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expect consumers to shift a portion of their spending away from durable goods and towards services, providing time for businesses to rebuild inventories.</a:t>
            </a:r>
          </a:p>
        </p:txBody>
      </p:sp>
      <p:sp>
        <p:nvSpPr>
          <p:cNvPr id="4" name="Slide Number Placeholder 3"/>
          <p:cNvSpPr>
            <a:spLocks noGrp="1"/>
          </p:cNvSpPr>
          <p:nvPr>
            <p:ph type="sldNum" sz="quarter" idx="5"/>
          </p:nvPr>
        </p:nvSpPr>
        <p:spPr/>
        <p:txBody>
          <a:bodyPr/>
          <a:lstStyle/>
          <a:p>
            <a:fld id="{85F439BB-B39C-4B4C-BC85-79F344AE6DA2}" type="slidenum">
              <a:rPr lang="en-US" smtClean="0"/>
              <a:t>22</a:t>
            </a:fld>
            <a:endParaRPr lang="en-US"/>
          </a:p>
        </p:txBody>
      </p:sp>
    </p:spTree>
    <p:extLst>
      <p:ext uri="{BB962C8B-B14F-4D97-AF65-F5344CB8AC3E}">
        <p14:creationId xmlns:p14="http://schemas.microsoft.com/office/powerpoint/2010/main" val="1671793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seeing early signs that supply-chain challenges may be easing.  </a:t>
            </a:r>
          </a:p>
          <a:p>
            <a:pPr marL="171450" indent="-171450">
              <a:buFont typeface="Arial" panose="020B0604020202020204" pitchFamily="34" charset="0"/>
              <a:buChar char="•"/>
            </a:pPr>
            <a:r>
              <a:rPr lang="en-US" dirty="0"/>
              <a:t>Freight costs may have peaked</a:t>
            </a:r>
          </a:p>
          <a:p>
            <a:pPr marL="171450" indent="-171450">
              <a:buFont typeface="Arial" panose="020B0604020202020204" pitchFamily="34" charset="0"/>
              <a:buChar char="•"/>
            </a:pPr>
            <a:r>
              <a:rPr lang="en-US" dirty="0"/>
              <a:t>The prices of polyethylene, found in packaging, has declined meaningfully in recent weeks</a:t>
            </a:r>
          </a:p>
          <a:p>
            <a:pPr marL="171450" indent="-171450">
              <a:buFont typeface="Arial" panose="020B0604020202020204" pitchFamily="34" charset="0"/>
              <a:buChar char="•"/>
            </a:pPr>
            <a:r>
              <a:rPr lang="en-US" dirty="0"/>
              <a:t>Semiconductor prices have eased as supply and demand moves closer to balance</a:t>
            </a:r>
          </a:p>
          <a:p>
            <a:pPr marL="171450" indent="-171450">
              <a:buFont typeface="Arial" panose="020B0604020202020204" pitchFamily="34" charset="0"/>
              <a:buChar char="•"/>
            </a:pPr>
            <a:r>
              <a:rPr lang="en-US" dirty="0"/>
              <a:t>Truckers are returning to the workforce, suggesting that more goods will be transported to where required</a:t>
            </a:r>
          </a:p>
        </p:txBody>
      </p:sp>
      <p:sp>
        <p:nvSpPr>
          <p:cNvPr id="4" name="Slide Number Placeholder 3"/>
          <p:cNvSpPr>
            <a:spLocks noGrp="1"/>
          </p:cNvSpPr>
          <p:nvPr>
            <p:ph type="sldNum" sz="quarter" idx="5"/>
          </p:nvPr>
        </p:nvSpPr>
        <p:spPr/>
        <p:txBody>
          <a:bodyPr/>
          <a:lstStyle/>
          <a:p>
            <a:fld id="{85F439BB-B39C-4B4C-BC85-79F344AE6DA2}" type="slidenum">
              <a:rPr lang="en-US" smtClean="0"/>
              <a:t>23</a:t>
            </a:fld>
            <a:endParaRPr lang="en-US"/>
          </a:p>
        </p:txBody>
      </p:sp>
    </p:spTree>
    <p:extLst>
      <p:ext uri="{BB962C8B-B14F-4D97-AF65-F5344CB8AC3E}">
        <p14:creationId xmlns:p14="http://schemas.microsoft.com/office/powerpoint/2010/main" val="243393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pPr>
            <a:r>
              <a:rPr lang="en-US" sz="1200" dirty="0"/>
              <a:t>COVID remains a concern for investors but is no longer the primary concern.</a:t>
            </a:r>
          </a:p>
          <a:p>
            <a:pPr>
              <a:spcBef>
                <a:spcPts val="450"/>
              </a:spcBef>
            </a:pPr>
            <a:r>
              <a:rPr lang="en-US" sz="1200" dirty="0"/>
              <a:t>That is a testament to the vaccine rollouts in the US, UK, the European Union and select countries in the emerging markets. </a:t>
            </a:r>
          </a:p>
          <a:p>
            <a:r>
              <a:rPr lang="en-US" sz="1200" dirty="0"/>
              <a:t>   </a:t>
            </a:r>
          </a:p>
        </p:txBody>
      </p:sp>
      <p:sp>
        <p:nvSpPr>
          <p:cNvPr id="4" name="Slide Number Placeholder 3"/>
          <p:cNvSpPr>
            <a:spLocks noGrp="1"/>
          </p:cNvSpPr>
          <p:nvPr>
            <p:ph type="sldNum" sz="quarter" idx="5"/>
          </p:nvPr>
        </p:nvSpPr>
        <p:spPr/>
        <p:txBody>
          <a:bodyPr/>
          <a:lstStyle/>
          <a:p>
            <a:fld id="{85F439BB-B39C-4B4C-BC85-79F344AE6DA2}" type="slidenum">
              <a:rPr lang="en-US" smtClean="0"/>
              <a:t>24</a:t>
            </a:fld>
            <a:endParaRPr lang="en-US"/>
          </a:p>
        </p:txBody>
      </p:sp>
    </p:spTree>
    <p:extLst>
      <p:ext uri="{BB962C8B-B14F-4D97-AF65-F5344CB8AC3E}">
        <p14:creationId xmlns:p14="http://schemas.microsoft.com/office/powerpoint/2010/main" val="4261534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pPr>
            <a:r>
              <a:rPr lang="en-US" sz="1200" dirty="0"/>
              <a:t>Markets tend to appear overvalued in the early aftermath of a recession.  That is because markets tend to recover before the economy and corporate earnings recover.  Hence, the price to earnings ratio climbs.</a:t>
            </a:r>
          </a:p>
          <a:p>
            <a:pPr>
              <a:spcBef>
                <a:spcPts val="450"/>
              </a:spcBef>
            </a:pPr>
            <a:r>
              <a:rPr lang="en-US" sz="1200" dirty="0"/>
              <a:t>Typically, equity valuations often come down as the cycle progresses and corporate earnings grow.  In fact, corporate earnings in Q321 were among the strongest on record and are poised to climb higher in future quarters (Source: Bloomberg, Standard &amp; Poor’s).</a:t>
            </a:r>
          </a:p>
          <a:p>
            <a:pPr>
              <a:spcBef>
                <a:spcPts val="450"/>
              </a:spcBef>
            </a:pPr>
            <a:r>
              <a:rPr lang="en-US" sz="1200" dirty="0"/>
              <a:t>Our research in the chart on the right suggests that the stock market tends to perform well in the 5-years following a post recession peak in the price to earnings ratio (Source Bloomberg, Invesco).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439BB-B39C-4B4C-BC85-79F344AE6DA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76211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title – large number.</a:t>
            </a:r>
          </a:p>
        </p:txBody>
      </p:sp>
      <p:sp>
        <p:nvSpPr>
          <p:cNvPr id="4" name="Slide Number Placeholder 3"/>
          <p:cNvSpPr>
            <a:spLocks noGrp="1"/>
          </p:cNvSpPr>
          <p:nvPr>
            <p:ph type="sldNum" sz="quarter" idx="5"/>
          </p:nvPr>
        </p:nvSpPr>
        <p:spPr/>
        <p:txBody>
          <a:bodyPr/>
          <a:lstStyle/>
          <a:p>
            <a:fld id="{75A65950-5D3A-49D4-837D-A6776FA862EF}" type="slidenum">
              <a:rPr lang="en-US" smtClean="0"/>
              <a:t>26</a:t>
            </a:fld>
            <a:endParaRPr lang="en-US"/>
          </a:p>
        </p:txBody>
      </p:sp>
    </p:spTree>
    <p:extLst>
      <p:ext uri="{BB962C8B-B14F-4D97-AF65-F5344CB8AC3E}">
        <p14:creationId xmlns:p14="http://schemas.microsoft.com/office/powerpoint/2010/main" val="2287195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economy appears to have entered the slowdown phase of the cycle.  </a:t>
            </a:r>
          </a:p>
          <a:p>
            <a:r>
              <a:rPr lang="en-US" dirty="0"/>
              <a:t>Monetary policy is expected to be tighter.</a:t>
            </a:r>
          </a:p>
          <a:p>
            <a:r>
              <a:rPr lang="en-US" dirty="0"/>
              <a:t>History suggests that slowdowns continue to favor equities with longer-duration assets such as growth stocks and government-related bonds performing well.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439BB-B39C-4B4C-BC85-79F344AE6DA2}"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2948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450"/>
              </a:spcBef>
            </a:pPr>
            <a:r>
              <a:rPr lang="en-US" sz="1200" dirty="0"/>
              <a:t>Bond yields tend to peak ahead of mid-cycle slowdowns and growth stocks, across market capitalization, tend to outperform.</a:t>
            </a:r>
          </a:p>
          <a:p>
            <a:r>
              <a:rPr lang="en-US" sz="1200" dirty="0"/>
              <a:t>   </a:t>
            </a:r>
          </a:p>
        </p:txBody>
      </p:sp>
      <p:sp>
        <p:nvSpPr>
          <p:cNvPr id="4" name="Slide Number Placeholder 3"/>
          <p:cNvSpPr>
            <a:spLocks noGrp="1"/>
          </p:cNvSpPr>
          <p:nvPr>
            <p:ph type="sldNum" sz="quarter" idx="5"/>
          </p:nvPr>
        </p:nvSpPr>
        <p:spPr/>
        <p:txBody>
          <a:bodyPr/>
          <a:lstStyle/>
          <a:p>
            <a:fld id="{85F439BB-B39C-4B4C-BC85-79F344AE6DA2}" type="slidenum">
              <a:rPr lang="en-US" smtClean="0"/>
              <a:t>28</a:t>
            </a:fld>
            <a:endParaRPr lang="en-US"/>
          </a:p>
        </p:txBody>
      </p:sp>
    </p:spTree>
    <p:extLst>
      <p:ext uri="{BB962C8B-B14F-4D97-AF65-F5344CB8AC3E}">
        <p14:creationId xmlns:p14="http://schemas.microsoft.com/office/powerpoint/2010/main" val="127168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slowing growth world, investors tend to favor segments of the market that are growing faster than the broad economy.</a:t>
            </a:r>
          </a:p>
          <a:p>
            <a:r>
              <a:rPr lang="en-US" dirty="0"/>
              <a:t>In the visual above we represent select segments of the global economy that are expected to grow at outsized rates.</a:t>
            </a:r>
          </a:p>
        </p:txBody>
      </p:sp>
      <p:sp>
        <p:nvSpPr>
          <p:cNvPr id="4" name="Slide Number Placeholder 3"/>
          <p:cNvSpPr>
            <a:spLocks noGrp="1"/>
          </p:cNvSpPr>
          <p:nvPr>
            <p:ph type="sldNum" sz="quarter" idx="5"/>
          </p:nvPr>
        </p:nvSpPr>
        <p:spPr/>
        <p:txBody>
          <a:bodyPr/>
          <a:lstStyle/>
          <a:p>
            <a:fld id="{85F439BB-B39C-4B4C-BC85-79F344AE6DA2}" type="slidenum">
              <a:rPr lang="en-US" smtClean="0"/>
              <a:t>29</a:t>
            </a:fld>
            <a:endParaRPr lang="en-US"/>
          </a:p>
        </p:txBody>
      </p:sp>
    </p:spTree>
    <p:extLst>
      <p:ext uri="{BB962C8B-B14F-4D97-AF65-F5344CB8AC3E}">
        <p14:creationId xmlns:p14="http://schemas.microsoft.com/office/powerpoint/2010/main" val="3903404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title – large number.</a:t>
            </a:r>
          </a:p>
        </p:txBody>
      </p:sp>
      <p:sp>
        <p:nvSpPr>
          <p:cNvPr id="4" name="Slide Number Placeholder 3"/>
          <p:cNvSpPr>
            <a:spLocks noGrp="1"/>
          </p:cNvSpPr>
          <p:nvPr>
            <p:ph type="sldNum" sz="quarter" idx="5"/>
          </p:nvPr>
        </p:nvSpPr>
        <p:spPr/>
        <p:txBody>
          <a:bodyPr/>
          <a:lstStyle/>
          <a:p>
            <a:fld id="{75A65950-5D3A-49D4-837D-A6776FA862EF}" type="slidenum">
              <a:rPr lang="en-US" smtClean="0"/>
              <a:t>3</a:t>
            </a:fld>
            <a:endParaRPr lang="en-US"/>
          </a:p>
        </p:txBody>
      </p:sp>
    </p:spTree>
    <p:extLst>
      <p:ext uri="{BB962C8B-B14F-4D97-AF65-F5344CB8AC3E}">
        <p14:creationId xmlns:p14="http://schemas.microsoft.com/office/powerpoint/2010/main" val="2507903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hero picture plus three key takeaways.</a:t>
            </a:r>
          </a:p>
        </p:txBody>
      </p:sp>
      <p:sp>
        <p:nvSpPr>
          <p:cNvPr id="4" name="Slide Number Placeholder 3"/>
          <p:cNvSpPr>
            <a:spLocks noGrp="1"/>
          </p:cNvSpPr>
          <p:nvPr>
            <p:ph type="sldNum" sz="quarter" idx="5"/>
          </p:nvPr>
        </p:nvSpPr>
        <p:spPr/>
        <p:txBody>
          <a:bodyPr/>
          <a:lstStyle/>
          <a:p>
            <a:fld id="{85F439BB-B39C-4B4C-BC85-79F344AE6DA2}" type="slidenum">
              <a:rPr lang="en-US" smtClean="0"/>
              <a:t>30</a:t>
            </a:fld>
            <a:endParaRPr lang="en-US"/>
          </a:p>
        </p:txBody>
      </p:sp>
    </p:spTree>
    <p:extLst>
      <p:ext uri="{BB962C8B-B14F-4D97-AF65-F5344CB8AC3E}">
        <p14:creationId xmlns:p14="http://schemas.microsoft.com/office/powerpoint/2010/main" val="922011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 slide.</a:t>
            </a:r>
          </a:p>
        </p:txBody>
      </p:sp>
      <p:sp>
        <p:nvSpPr>
          <p:cNvPr id="4" name="Slide Number Placeholder 3"/>
          <p:cNvSpPr>
            <a:spLocks noGrp="1"/>
          </p:cNvSpPr>
          <p:nvPr>
            <p:ph type="sldNum" sz="quarter" idx="5"/>
          </p:nvPr>
        </p:nvSpPr>
        <p:spPr/>
        <p:txBody>
          <a:bodyPr/>
          <a:lstStyle/>
          <a:p>
            <a:fld id="{85F439BB-B39C-4B4C-BC85-79F344AE6DA2}" type="slidenum">
              <a:rPr lang="en-US" smtClean="0"/>
              <a:t>31</a:t>
            </a:fld>
            <a:endParaRPr lang="en-US"/>
          </a:p>
        </p:txBody>
      </p:sp>
    </p:spTree>
    <p:extLst>
      <p:ext uri="{BB962C8B-B14F-4D97-AF65-F5344CB8AC3E}">
        <p14:creationId xmlns:p14="http://schemas.microsoft.com/office/powerpoint/2010/main" val="1693817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 slide.</a:t>
            </a:r>
          </a:p>
        </p:txBody>
      </p:sp>
      <p:sp>
        <p:nvSpPr>
          <p:cNvPr id="4" name="Slide Number Placeholder 3"/>
          <p:cNvSpPr>
            <a:spLocks noGrp="1"/>
          </p:cNvSpPr>
          <p:nvPr>
            <p:ph type="sldNum" sz="quarter" idx="5"/>
          </p:nvPr>
        </p:nvSpPr>
        <p:spPr/>
        <p:txBody>
          <a:bodyPr/>
          <a:lstStyle/>
          <a:p>
            <a:fld id="{85F439BB-B39C-4B4C-BC85-79F344AE6DA2}" type="slidenum">
              <a:rPr lang="en-US" smtClean="0"/>
              <a:t>32</a:t>
            </a:fld>
            <a:endParaRPr lang="en-US"/>
          </a:p>
        </p:txBody>
      </p:sp>
    </p:spTree>
    <p:extLst>
      <p:ext uri="{BB962C8B-B14F-4D97-AF65-F5344CB8AC3E}">
        <p14:creationId xmlns:p14="http://schemas.microsoft.com/office/powerpoint/2010/main" val="1366581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Disclosure slide.</a:t>
            </a:r>
          </a:p>
        </p:txBody>
      </p:sp>
      <p:sp>
        <p:nvSpPr>
          <p:cNvPr id="4" name="Slide Number Placeholder 3"/>
          <p:cNvSpPr>
            <a:spLocks noGrp="1"/>
          </p:cNvSpPr>
          <p:nvPr>
            <p:ph type="sldNum" sz="quarter" idx="5"/>
          </p:nvPr>
        </p:nvSpPr>
        <p:spPr/>
        <p:txBody>
          <a:bodyPr/>
          <a:lstStyle/>
          <a:p>
            <a:fld id="{85F439BB-B39C-4B4C-BC85-79F344AE6DA2}" type="slidenum">
              <a:rPr lang="en-US" smtClean="0"/>
              <a:t>33</a:t>
            </a:fld>
            <a:endParaRPr lang="en-US"/>
          </a:p>
        </p:txBody>
      </p:sp>
    </p:spTree>
    <p:extLst>
      <p:ext uri="{BB962C8B-B14F-4D97-AF65-F5344CB8AC3E}">
        <p14:creationId xmlns:p14="http://schemas.microsoft.com/office/powerpoint/2010/main" val="4160334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 Q&amp;A slide.</a:t>
            </a:r>
          </a:p>
        </p:txBody>
      </p:sp>
      <p:sp>
        <p:nvSpPr>
          <p:cNvPr id="4" name="Slide Number Placeholder 3"/>
          <p:cNvSpPr>
            <a:spLocks noGrp="1"/>
          </p:cNvSpPr>
          <p:nvPr>
            <p:ph type="sldNum" sz="quarter" idx="5"/>
          </p:nvPr>
        </p:nvSpPr>
        <p:spPr/>
        <p:txBody>
          <a:bodyPr/>
          <a:lstStyle/>
          <a:p>
            <a:fld id="{85F439BB-B39C-4B4C-BC85-79F344AE6DA2}" type="slidenum">
              <a:rPr lang="en-US" smtClean="0"/>
              <a:t>34</a:t>
            </a:fld>
            <a:endParaRPr lang="en-US"/>
          </a:p>
        </p:txBody>
      </p:sp>
    </p:spTree>
    <p:extLst>
      <p:ext uri="{BB962C8B-B14F-4D97-AF65-F5344CB8AC3E}">
        <p14:creationId xmlns:p14="http://schemas.microsoft.com/office/powerpoint/2010/main" val="760446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kern="1200" baseline="0" dirty="0">
                <a:solidFill>
                  <a:schemeClr val="tx1"/>
                </a:solidFill>
                <a:effectLst/>
                <a:latin typeface="Arial" panose="020B0604020202020204" pitchFamily="34" charset="0"/>
                <a:ea typeface="+mn-ea"/>
                <a:cs typeface="+mn-cs"/>
              </a:rPr>
              <a:t>Full bleed stock image + central idea.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3B7659-35AC-1349-9BB2-129474EF467C}" type="slidenum">
              <a:rPr kumimoji="0" lang="en-US" sz="12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6030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 bleed image with three white boxes.</a:t>
            </a:r>
          </a:p>
        </p:txBody>
      </p:sp>
      <p:sp>
        <p:nvSpPr>
          <p:cNvPr id="4" name="Slide Number Placeholder 3"/>
          <p:cNvSpPr>
            <a:spLocks noGrp="1"/>
          </p:cNvSpPr>
          <p:nvPr>
            <p:ph type="sldNum" sz="quarter" idx="5"/>
          </p:nvPr>
        </p:nvSpPr>
        <p:spPr/>
        <p:txBody>
          <a:bodyPr/>
          <a:lstStyle/>
          <a:p>
            <a:fld id="{85F439BB-B39C-4B4C-BC85-79F344AE6DA2}" type="slidenum">
              <a:rPr lang="en-US" smtClean="0"/>
              <a:t>5</a:t>
            </a:fld>
            <a:endParaRPr lang="en-US"/>
          </a:p>
        </p:txBody>
      </p:sp>
    </p:spTree>
    <p:extLst>
      <p:ext uri="{BB962C8B-B14F-4D97-AF65-F5344CB8AC3E}">
        <p14:creationId xmlns:p14="http://schemas.microsoft.com/office/powerpoint/2010/main" val="2014871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It is often said that if you get the business cycle right than all else should likely take care of itself.  This is because markets lead the business cycle, not vice versa.  </a:t>
            </a:r>
          </a:p>
          <a:p>
            <a:endParaRPr lang="en-US" sz="1200" dirty="0"/>
          </a:p>
          <a:p>
            <a:r>
              <a:rPr lang="en-US" sz="1200" dirty="0"/>
              <a:t>The last five elongated US business cycles:</a:t>
            </a:r>
          </a:p>
          <a:p>
            <a:pPr marL="171450" indent="-171450">
              <a:buFont typeface="Arial" panose="020B0604020202020204" pitchFamily="34" charset="0"/>
              <a:buChar char="•"/>
            </a:pPr>
            <a:r>
              <a:rPr lang="en-US" sz="1200" dirty="0"/>
              <a:t>lasted an average 8+ years</a:t>
            </a:r>
          </a:p>
          <a:p>
            <a:pPr marL="171450" indent="-171450">
              <a:buFont typeface="Arial" panose="020B0604020202020204" pitchFamily="34" charset="0"/>
              <a:buChar char="•"/>
            </a:pPr>
            <a:r>
              <a:rPr lang="en-US" sz="1200" dirty="0"/>
              <a:t>produced, on average, a cumulative 25% growth in US real GDP</a:t>
            </a:r>
          </a:p>
          <a:p>
            <a:endParaRPr lang="en-US" sz="1200" dirty="0"/>
          </a:p>
          <a:p>
            <a:r>
              <a:rPr lang="en-US" sz="1200" dirty="0"/>
              <a:t>The current cycle is roughly 1.5 years old. US real GDP has only just recovered to where it was at the beginning of 2020.</a:t>
            </a:r>
          </a:p>
          <a:p>
            <a:endParaRPr lang="en-US" dirty="0"/>
          </a:p>
        </p:txBody>
      </p:sp>
      <p:sp>
        <p:nvSpPr>
          <p:cNvPr id="4" name="Slide Number Placeholder 3"/>
          <p:cNvSpPr>
            <a:spLocks noGrp="1"/>
          </p:cNvSpPr>
          <p:nvPr>
            <p:ph type="sldNum" sz="quarter" idx="5"/>
          </p:nvPr>
        </p:nvSpPr>
        <p:spPr/>
        <p:txBody>
          <a:bodyPr/>
          <a:lstStyle/>
          <a:p>
            <a:fld id="{85F439BB-B39C-4B4C-BC85-79F344AE6DA2}" type="slidenum">
              <a:rPr lang="en-US" smtClean="0"/>
              <a:t>6</a:t>
            </a:fld>
            <a:endParaRPr lang="en-US"/>
          </a:p>
        </p:txBody>
      </p:sp>
    </p:spTree>
    <p:extLst>
      <p:ext uri="{BB962C8B-B14F-4D97-AF65-F5344CB8AC3E}">
        <p14:creationId xmlns:p14="http://schemas.microsoft.com/office/powerpoint/2010/main" val="167694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Cycles tend to culminate as corporate leverage builds and lending standards tighten.</a:t>
            </a:r>
          </a:p>
          <a:p>
            <a:endParaRPr lang="en-US" dirty="0"/>
          </a:p>
          <a:p>
            <a:r>
              <a:rPr lang="en-US" dirty="0"/>
              <a:t>Currently, corporate leverage as a percentage of the market value of corporate equities stands near an historically low level while lending standards are easy.</a:t>
            </a:r>
          </a:p>
        </p:txBody>
      </p:sp>
      <p:sp>
        <p:nvSpPr>
          <p:cNvPr id="4" name="Slide Number Placeholder 3"/>
          <p:cNvSpPr>
            <a:spLocks noGrp="1"/>
          </p:cNvSpPr>
          <p:nvPr>
            <p:ph type="sldNum" sz="quarter" idx="5"/>
          </p:nvPr>
        </p:nvSpPr>
        <p:spPr/>
        <p:txBody>
          <a:bodyPr/>
          <a:lstStyle/>
          <a:p>
            <a:fld id="{85F439BB-B39C-4B4C-BC85-79F344AE6DA2}" type="slidenum">
              <a:rPr lang="en-US" smtClean="0"/>
              <a:t>7</a:t>
            </a:fld>
            <a:endParaRPr lang="en-US"/>
          </a:p>
        </p:txBody>
      </p:sp>
    </p:spTree>
    <p:extLst>
      <p:ext uri="{BB962C8B-B14F-4D97-AF65-F5344CB8AC3E}">
        <p14:creationId xmlns:p14="http://schemas.microsoft.com/office/powerpoint/2010/main" val="3182395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there have been tell-tale signs that business cycles may be ending.</a:t>
            </a:r>
          </a:p>
          <a:p>
            <a:pPr marL="228600" indent="-228600">
              <a:buAutoNum type="arabicPeriod"/>
            </a:pPr>
            <a:r>
              <a:rPr lang="en-US" dirty="0"/>
              <a:t>Inflation is high and rising</a:t>
            </a:r>
          </a:p>
          <a:p>
            <a:pPr marL="228600" indent="-228600">
              <a:buAutoNum type="arabicPeriod"/>
            </a:pPr>
            <a:r>
              <a:rPr lang="en-US" dirty="0"/>
              <a:t>The yield curve is flattening meaningfully</a:t>
            </a:r>
          </a:p>
          <a:p>
            <a:pPr marL="228600" indent="-228600">
              <a:buAutoNum type="arabicPeriod"/>
            </a:pPr>
            <a:r>
              <a:rPr lang="en-US" dirty="0"/>
              <a:t>High yield spreads are widening</a:t>
            </a:r>
          </a:p>
          <a:p>
            <a:pPr marL="228600" indent="-228600">
              <a:buAutoNum type="arabicPeriod"/>
            </a:pPr>
            <a:r>
              <a:rPr lang="en-US" dirty="0"/>
              <a:t>The dollar is strengthening meaningfully</a:t>
            </a:r>
          </a:p>
          <a:p>
            <a:pPr marL="228600" indent="-228600">
              <a:buAutoNum type="arabicPeriod"/>
            </a:pPr>
            <a:endParaRPr lang="en-US" dirty="0"/>
          </a:p>
          <a:p>
            <a:pPr marL="0" indent="0">
              <a:buNone/>
            </a:pPr>
            <a:r>
              <a:rPr lang="en-US" dirty="0"/>
              <a:t>Currently, inflation is elevated and poses a risk to the outlook.  However, we expect inflation pressures will moderate as detailed in the following slides.  The other three indicators are not signaling that an end to the cycle is near.</a:t>
            </a:r>
          </a:p>
        </p:txBody>
      </p:sp>
      <p:sp>
        <p:nvSpPr>
          <p:cNvPr id="4" name="Slide Number Placeholder 3"/>
          <p:cNvSpPr>
            <a:spLocks noGrp="1"/>
          </p:cNvSpPr>
          <p:nvPr>
            <p:ph type="sldNum" sz="quarter" idx="5"/>
          </p:nvPr>
        </p:nvSpPr>
        <p:spPr/>
        <p:txBody>
          <a:bodyPr/>
          <a:lstStyle/>
          <a:p>
            <a:fld id="{85F439BB-B39C-4B4C-BC85-79F344AE6DA2}" type="slidenum">
              <a:rPr lang="en-US" smtClean="0"/>
              <a:t>8</a:t>
            </a:fld>
            <a:endParaRPr lang="en-US"/>
          </a:p>
        </p:txBody>
      </p:sp>
    </p:spTree>
    <p:extLst>
      <p:ext uri="{BB962C8B-B14F-4D97-AF65-F5344CB8AC3E}">
        <p14:creationId xmlns:p14="http://schemas.microsoft.com/office/powerpoint/2010/main" val="1235005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Stocks tend to outperform bonds over the course of much of the business cycle, albeit with the inevitable gyrations along the way.  </a:t>
            </a:r>
          </a:p>
        </p:txBody>
      </p:sp>
      <p:sp>
        <p:nvSpPr>
          <p:cNvPr id="4" name="Slide Number Placeholder 3"/>
          <p:cNvSpPr>
            <a:spLocks noGrp="1"/>
          </p:cNvSpPr>
          <p:nvPr>
            <p:ph type="sldNum" sz="quarter" idx="5"/>
          </p:nvPr>
        </p:nvSpPr>
        <p:spPr/>
        <p:txBody>
          <a:bodyPr/>
          <a:lstStyle/>
          <a:p>
            <a:fld id="{85F439BB-B39C-4B4C-BC85-79F344AE6DA2}" type="slidenum">
              <a:rPr lang="en-US" smtClean="0"/>
              <a:t>9</a:t>
            </a:fld>
            <a:endParaRPr lang="en-US"/>
          </a:p>
        </p:txBody>
      </p:sp>
    </p:spTree>
    <p:extLst>
      <p:ext uri="{BB962C8B-B14F-4D97-AF65-F5344CB8AC3E}">
        <p14:creationId xmlns:p14="http://schemas.microsoft.com/office/powerpoint/2010/main" val="3133350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svg"/></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sv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2.sv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8" name="solid_bg">
            <a:extLst>
              <a:ext uri="{FF2B5EF4-FFF2-40B4-BE49-F238E27FC236}">
                <a16:creationId xmlns:a16="http://schemas.microsoft.com/office/drawing/2014/main" id="{819EC41C-03F7-45B8-ADE1-D4D8411D7182}"/>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BC34E09-2712-446E-A4CF-B7F335F5F0A2}"/>
              </a:ext>
            </a:extLst>
          </p:cNvPr>
          <p:cNvSpPr>
            <a:spLocks noGrp="1"/>
          </p:cNvSpPr>
          <p:nvPr>
            <p:ph type="title"/>
          </p:nvPr>
        </p:nvSpPr>
        <p:spPr>
          <a:xfrm>
            <a:off x="288900" y="991429"/>
            <a:ext cx="8568929" cy="869317"/>
          </a:xfrm>
        </p:spPr>
        <p:txBody>
          <a:bodyPr lIns="0" rIns="0" bIns="0" anchor="t" anchorCtr="0"/>
          <a:lstStyle>
            <a:lvl1pPr>
              <a:defRPr sz="4050" spc="0">
                <a:solidFill>
                  <a:schemeClr val="tx1"/>
                </a:solidFill>
              </a:defRPr>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841B36CC-8A2B-48E0-9670-C904B44EDB27}"/>
              </a:ext>
            </a:extLst>
          </p:cNvPr>
          <p:cNvSpPr>
            <a:spLocks noGrp="1"/>
          </p:cNvSpPr>
          <p:nvPr>
            <p:ph type="subTitle" idx="1"/>
          </p:nvPr>
        </p:nvSpPr>
        <p:spPr>
          <a:xfrm>
            <a:off x="288900" y="1557142"/>
            <a:ext cx="8568929" cy="1241821"/>
          </a:xfrm>
        </p:spPr>
        <p:txBody>
          <a:bodyPr lIns="0" rIns="0" bIns="0"/>
          <a:lstStyle>
            <a:lvl1pPr marL="0" indent="0" algn="l">
              <a:lnSpc>
                <a:spcPct val="90000"/>
              </a:lnSpc>
              <a:spcBef>
                <a:spcPts val="0"/>
              </a:spcBef>
              <a:buNone/>
              <a:defRPr sz="4050" spc="0"/>
            </a:lvl1pPr>
            <a:lvl2pPr marL="0" indent="0" algn="l">
              <a:spcBef>
                <a:spcPts val="1519"/>
              </a:spcBef>
              <a:buNone/>
              <a:defRPr sz="1200" spc="0"/>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dirty="0"/>
          </a:p>
        </p:txBody>
      </p:sp>
      <p:sp>
        <p:nvSpPr>
          <p:cNvPr id="21" name="Footer Placeholder 8">
            <a:extLst>
              <a:ext uri="{FF2B5EF4-FFF2-40B4-BE49-F238E27FC236}">
                <a16:creationId xmlns:a16="http://schemas.microsoft.com/office/drawing/2014/main" id="{8CE53D0D-2D99-4826-AF31-581FF91FCDA1}"/>
              </a:ext>
            </a:extLst>
          </p:cNvPr>
          <p:cNvSpPr>
            <a:spLocks noGrp="1"/>
          </p:cNvSpPr>
          <p:nvPr>
            <p:ph type="ftr" sz="quarter" idx="19"/>
          </p:nvPr>
        </p:nvSpPr>
        <p:spPr>
          <a:xfrm>
            <a:off x="288900" y="4833894"/>
            <a:ext cx="5904706" cy="136525"/>
          </a:xfrm>
        </p:spPr>
        <p:txBody>
          <a:bodyPr lIns="0" rIns="0" bIns="0" anchor="ctr"/>
          <a:lstStyle>
            <a:lvl1pPr>
              <a:defRPr sz="800"/>
            </a:lvl1pPr>
          </a:lstStyle>
          <a:p>
            <a:r>
              <a:rPr lang="en-US"/>
              <a:t>Optional footer</a:t>
            </a:r>
          </a:p>
        </p:txBody>
      </p:sp>
      <p:sp>
        <p:nvSpPr>
          <p:cNvPr id="16" name="Presenter Name">
            <a:extLst>
              <a:ext uri="{FF2B5EF4-FFF2-40B4-BE49-F238E27FC236}">
                <a16:creationId xmlns:a16="http://schemas.microsoft.com/office/drawing/2014/main" id="{90F75DFF-A23F-48B5-8A9E-5032051B75BD}"/>
              </a:ext>
            </a:extLst>
          </p:cNvPr>
          <p:cNvSpPr>
            <a:spLocks noGrp="1"/>
          </p:cNvSpPr>
          <p:nvPr>
            <p:ph type="body" sz="quarter" idx="18" hasCustomPrompt="1"/>
          </p:nvPr>
        </p:nvSpPr>
        <p:spPr>
          <a:xfrm>
            <a:off x="288900" y="3362576"/>
            <a:ext cx="2667398" cy="1238890"/>
          </a:xfrm>
        </p:spPr>
        <p:txBody>
          <a:bodyPr wrap="square" lIns="0" rIns="0" bIns="0" anchor="b" anchorCtr="0">
            <a:noAutofit/>
          </a:bodyPr>
          <a:lstStyle>
            <a:lvl1pPr>
              <a:spcBef>
                <a:spcPts val="675"/>
              </a:spcBef>
              <a:defRPr sz="1200" b="1" spc="0">
                <a:latin typeface="+mj-lt"/>
              </a:defRPr>
            </a:lvl1pPr>
            <a:lvl2pPr marL="0" indent="0">
              <a:spcBef>
                <a:spcPts val="0"/>
              </a:spcBef>
              <a:buNone/>
              <a:defRPr sz="1200" spc="0"/>
            </a:lvl2pPr>
          </a:lstStyle>
          <a:p>
            <a:r>
              <a:rPr lang="en-US" dirty="0"/>
              <a:t>Presenter name </a:t>
            </a:r>
          </a:p>
          <a:p>
            <a:pPr lvl="1"/>
            <a:r>
              <a:rPr lang="en-US" dirty="0"/>
              <a:t>Presenter title</a:t>
            </a:r>
          </a:p>
        </p:txBody>
      </p:sp>
      <p:sp>
        <p:nvSpPr>
          <p:cNvPr id="22" name="Text Placeholder 6">
            <a:extLst>
              <a:ext uri="{FF2B5EF4-FFF2-40B4-BE49-F238E27FC236}">
                <a16:creationId xmlns:a16="http://schemas.microsoft.com/office/drawing/2014/main" id="{FC40D103-0BF3-4175-BF63-17D54EFA19A8}"/>
              </a:ext>
            </a:extLst>
          </p:cNvPr>
          <p:cNvSpPr>
            <a:spLocks noGrp="1"/>
          </p:cNvSpPr>
          <p:nvPr>
            <p:ph type="body" sz="quarter" idx="21" hasCustomPrompt="1"/>
          </p:nvPr>
        </p:nvSpPr>
        <p:spPr>
          <a:xfrm>
            <a:off x="4710883" y="3359645"/>
            <a:ext cx="4146946" cy="1241822"/>
          </a:xfrm>
        </p:spPr>
        <p:txBody>
          <a:bodyPr lIns="0" rIns="0" bIns="0" anchor="b" anchorCtr="0"/>
          <a:lstStyle>
            <a:lvl1pPr>
              <a:spcBef>
                <a:spcPts val="0"/>
              </a:spcBef>
              <a:defRPr sz="900" spc="0"/>
            </a:lvl1pPr>
            <a:lvl2pPr>
              <a:spcBef>
                <a:spcPts val="0"/>
              </a:spcBef>
              <a:defRPr sz="900" spc="0"/>
            </a:lvl2pPr>
            <a:lvl3pPr>
              <a:spcBef>
                <a:spcPts val="0"/>
              </a:spcBef>
              <a:defRPr sz="800" spc="0"/>
            </a:lvl3pPr>
            <a:lvl4pPr>
              <a:spcBef>
                <a:spcPts val="0"/>
              </a:spcBef>
              <a:defRPr sz="800" spc="0"/>
            </a:lvl4pPr>
            <a:lvl5pPr>
              <a:spcBef>
                <a:spcPts val="0"/>
              </a:spcBef>
              <a:defRPr sz="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ivz_logo">
            <a:extLst>
              <a:ext uri="{FF2B5EF4-FFF2-40B4-BE49-F238E27FC236}">
                <a16:creationId xmlns:a16="http://schemas.microsoft.com/office/drawing/2014/main" id="{0C64BD57-3F29-4CF5-A89E-8814C2379BD6}"/>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1" y="286941"/>
            <a:ext cx="1190201" cy="208429"/>
          </a:xfrm>
          <a:prstGeom prst="rect">
            <a:avLst/>
          </a:prstGeom>
        </p:spPr>
      </p:pic>
    </p:spTree>
    <p:extLst>
      <p:ext uri="{BB962C8B-B14F-4D97-AF65-F5344CB8AC3E}">
        <p14:creationId xmlns:p14="http://schemas.microsoft.com/office/powerpoint/2010/main" val="19829234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Footnote Placeholder">
            <a:extLst>
              <a:ext uri="{FF2B5EF4-FFF2-40B4-BE49-F238E27FC236}">
                <a16:creationId xmlns:a16="http://schemas.microsoft.com/office/drawing/2014/main" id="{1FC342C5-976E-4AB7-ACF2-8C0763DBDF35}"/>
              </a:ext>
            </a:extLst>
          </p:cNvPr>
          <p:cNvSpPr>
            <a:spLocks noGrp="1"/>
          </p:cNvSpPr>
          <p:nvPr>
            <p:ph type="body" sz="quarter" idx="18"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8" name="Table Placeholder 1"/>
          <p:cNvSpPr>
            <a:spLocks noGrp="1"/>
          </p:cNvSpPr>
          <p:nvPr>
            <p:ph type="tbl" sz="quarter" idx="13" hasCustomPrompt="1"/>
          </p:nvPr>
        </p:nvSpPr>
        <p:spPr>
          <a:xfrm>
            <a:off x="288130" y="1052513"/>
            <a:ext cx="8568929" cy="2880122"/>
          </a:xfrm>
        </p:spPr>
        <p:txBody>
          <a:bodyPr lIns="0" rIns="0" bIns="0"/>
          <a:lstStyle>
            <a:lvl1pPr>
              <a:defRPr sz="900" spc="0"/>
            </a:lvl1pPr>
          </a:lstStyle>
          <a:p>
            <a:r>
              <a:rPr lang="en-US" dirty="0"/>
              <a:t>Click box to paste in table from Excel</a:t>
            </a:r>
            <a:endParaRPr lang="en-GB" dirty="0"/>
          </a:p>
        </p:txBody>
      </p:sp>
      <p:sp>
        <p:nvSpPr>
          <p:cNvPr id="2" name="Title 1">
            <a:extLst>
              <a:ext uri="{FF2B5EF4-FFF2-40B4-BE49-F238E27FC236}">
                <a16:creationId xmlns:a16="http://schemas.microsoft.com/office/drawing/2014/main" id="{699B238C-28EB-449A-9B50-BBD778FDFD74}"/>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
        <p:nvSpPr>
          <p:cNvPr id="7" name="Footer Placeholder 6">
            <a:extLst>
              <a:ext uri="{FF2B5EF4-FFF2-40B4-BE49-F238E27FC236}">
                <a16:creationId xmlns:a16="http://schemas.microsoft.com/office/drawing/2014/main" id="{A133C6C2-E823-48AC-B2F8-02BD7FE6F5D0}"/>
              </a:ext>
            </a:extLst>
          </p:cNvPr>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9" name="Slide Number Placeholder 8">
            <a:extLst>
              <a:ext uri="{FF2B5EF4-FFF2-40B4-BE49-F238E27FC236}">
                <a16:creationId xmlns:a16="http://schemas.microsoft.com/office/drawing/2014/main" id="{8DC2B11C-096E-4473-971C-D593F2B76D44}"/>
              </a:ext>
            </a:extLst>
          </p:cNvPr>
          <p:cNvSpPr>
            <a:spLocks noGrp="1"/>
          </p:cNvSpPr>
          <p:nvPr>
            <p:ph type="sldNum" sz="quarter" idx="20"/>
          </p:nvPr>
        </p:nvSpPr>
        <p:spPr>
          <a:xfrm>
            <a:off x="8501452" y="4833894"/>
            <a:ext cx="355607" cy="136525"/>
          </a:xfrm>
        </p:spPr>
        <p:txBody>
          <a:bodyPr lIns="0" rIns="0" bIns="0" anchor="ctr"/>
          <a:lstStyle>
            <a:lvl1pPr>
              <a:defRPr sz="800" b="0"/>
            </a:lvl1pPr>
          </a:lstStyle>
          <a:p>
            <a:fld id="{526B5688-D42A-45FB-B3CA-010D9157EB38}" type="slidenum">
              <a:rPr lang="en-US" smtClean="0"/>
              <a:t>‹#›</a:t>
            </a:fld>
            <a:endParaRPr lang="en-US"/>
          </a:p>
        </p:txBody>
      </p:sp>
    </p:spTree>
    <p:extLst>
      <p:ext uri="{BB962C8B-B14F-4D97-AF65-F5344CB8AC3E}">
        <p14:creationId xmlns:p14="http://schemas.microsoft.com/office/powerpoint/2010/main" val="3904711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large">
    <p:spTree>
      <p:nvGrpSpPr>
        <p:cNvPr id="1" name=""/>
        <p:cNvGrpSpPr/>
        <p:nvPr/>
      </p:nvGrpSpPr>
      <p:grpSpPr>
        <a:xfrm>
          <a:off x="0" y="0"/>
          <a:ext cx="0" cy="0"/>
          <a:chOff x="0" y="0"/>
          <a:chExt cx="0" cy="0"/>
        </a:xfrm>
      </p:grpSpPr>
      <p:sp>
        <p:nvSpPr>
          <p:cNvPr id="9" name="Footnote Placeholder">
            <a:extLst>
              <a:ext uri="{FF2B5EF4-FFF2-40B4-BE49-F238E27FC236}">
                <a16:creationId xmlns:a16="http://schemas.microsoft.com/office/drawing/2014/main" id="{D3701F34-659C-457C-BAFE-06FE56F98858}"/>
              </a:ext>
            </a:extLst>
          </p:cNvPr>
          <p:cNvSpPr>
            <a:spLocks noGrp="1"/>
          </p:cNvSpPr>
          <p:nvPr>
            <p:ph type="body" sz="quarter" idx="1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idx="13"/>
          </p:nvPr>
        </p:nvSpPr>
        <p:spPr>
          <a:xfrm>
            <a:off x="288131" y="1057209"/>
            <a:ext cx="8567738" cy="2878542"/>
          </a:xfrm>
          <a:noFill/>
        </p:spPr>
        <p:txBody>
          <a:bodyPr lIns="0" rIns="0" bIns="0" anchor="ctr" anchorCtr="0"/>
          <a:lstStyle>
            <a:lvl1pPr>
              <a:defRPr sz="1000" b="0" spc="0">
                <a:latin typeface="+mn-lt"/>
              </a:defRPr>
            </a:lvl1pPr>
          </a:lstStyle>
          <a:p>
            <a:pPr lvl="0"/>
            <a:r>
              <a:rPr lang="en-US"/>
              <a:t>Click to edit Master text styles</a:t>
            </a:r>
          </a:p>
        </p:txBody>
      </p:sp>
      <p:sp>
        <p:nvSpPr>
          <p:cNvPr id="13" name="Content Title Placeholder 1"/>
          <p:cNvSpPr>
            <a:spLocks noGrp="1"/>
          </p:cNvSpPr>
          <p:nvPr>
            <p:ph type="body" idx="17"/>
          </p:nvPr>
        </p:nvSpPr>
        <p:spPr>
          <a:xfrm>
            <a:off x="288130" y="1055700"/>
            <a:ext cx="8567737"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1"/>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2"/>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cxnSp>
        <p:nvCxnSpPr>
          <p:cNvPr id="12" name="top_border">
            <a:extLst>
              <a:ext uri="{FF2B5EF4-FFF2-40B4-BE49-F238E27FC236}">
                <a16:creationId xmlns:a16="http://schemas.microsoft.com/office/drawing/2014/main" id="{D38199F1-C2F8-45A5-A18E-FE013F96B37B}"/>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8CAABFA-D034-4216-BF6C-EB331CD90DAB}"/>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3915259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small">
    <p:spTree>
      <p:nvGrpSpPr>
        <p:cNvPr id="1" name=""/>
        <p:cNvGrpSpPr/>
        <p:nvPr/>
      </p:nvGrpSpPr>
      <p:grpSpPr>
        <a:xfrm>
          <a:off x="0" y="0"/>
          <a:ext cx="0" cy="0"/>
          <a:chOff x="0" y="0"/>
          <a:chExt cx="0" cy="0"/>
        </a:xfrm>
      </p:grpSpPr>
      <p:sp>
        <p:nvSpPr>
          <p:cNvPr id="12" name="Footnote Placeholder">
            <a:extLst>
              <a:ext uri="{FF2B5EF4-FFF2-40B4-BE49-F238E27FC236}">
                <a16:creationId xmlns:a16="http://schemas.microsoft.com/office/drawing/2014/main" id="{C1A88E11-639B-459D-B61A-475589B77680}"/>
              </a:ext>
            </a:extLst>
          </p:cNvPr>
          <p:cNvSpPr>
            <a:spLocks noGrp="1"/>
          </p:cNvSpPr>
          <p:nvPr>
            <p:ph type="body" sz="quarter" idx="25"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idx="13"/>
          </p:nvPr>
        </p:nvSpPr>
        <p:spPr>
          <a:xfrm>
            <a:off x="288130" y="1058400"/>
            <a:ext cx="4142184" cy="2882900"/>
          </a:xfrm>
          <a:noFill/>
        </p:spPr>
        <p:txBody>
          <a:bodyPr lIns="0" rIns="0" bIns="0" anchor="ctr"/>
          <a:lstStyle>
            <a:lvl1pPr>
              <a:defRPr sz="1000" b="0" spc="0">
                <a:latin typeface="+mn-lt"/>
              </a:defRPr>
            </a:lvl1pPr>
          </a:lstStyle>
          <a:p>
            <a:pPr lvl="0"/>
            <a:r>
              <a:rPr lang="en-US"/>
              <a:t>Click to edit Master text styles</a:t>
            </a:r>
          </a:p>
        </p:txBody>
      </p:sp>
      <p:sp>
        <p:nvSpPr>
          <p:cNvPr id="15" name="Content Title Placeholder 1">
            <a:extLst>
              <a:ext uri="{FF2B5EF4-FFF2-40B4-BE49-F238E27FC236}">
                <a16:creationId xmlns:a16="http://schemas.microsoft.com/office/drawing/2014/main" id="{AD046E5F-1121-46A2-ADF7-F44BEE1241B6}"/>
              </a:ext>
            </a:extLst>
          </p:cNvPr>
          <p:cNvSpPr>
            <a:spLocks noGrp="1"/>
          </p:cNvSpPr>
          <p:nvPr>
            <p:ph type="body" idx="17"/>
          </p:nvPr>
        </p:nvSpPr>
        <p:spPr>
          <a:xfrm>
            <a:off x="288131" y="1055700"/>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23" name="Content Placeholder 2"/>
          <p:cNvSpPr>
            <a:spLocks noGrp="1"/>
          </p:cNvSpPr>
          <p:nvPr>
            <p:ph idx="23"/>
          </p:nvPr>
        </p:nvSpPr>
        <p:spPr>
          <a:xfrm>
            <a:off x="4713684" y="1058400"/>
            <a:ext cx="4142184" cy="2882900"/>
          </a:xfrm>
          <a:noFill/>
        </p:spPr>
        <p:txBody>
          <a:bodyPr lIns="0" rIns="0" bIns="0" anchor="ctr"/>
          <a:lstStyle>
            <a:lvl1pPr>
              <a:defRPr sz="1000" b="0" spc="0">
                <a:latin typeface="+mn-lt"/>
              </a:defRPr>
            </a:lvl1pPr>
          </a:lstStyle>
          <a:p>
            <a:pPr lvl="0"/>
            <a:r>
              <a:rPr lang="en-US"/>
              <a:t>Click to edit Master text styles</a:t>
            </a:r>
          </a:p>
        </p:txBody>
      </p:sp>
      <p:sp>
        <p:nvSpPr>
          <p:cNvPr id="17" name="Content Title Placeholder 2">
            <a:extLst>
              <a:ext uri="{FF2B5EF4-FFF2-40B4-BE49-F238E27FC236}">
                <a16:creationId xmlns:a16="http://schemas.microsoft.com/office/drawing/2014/main" id="{820AAF61-E5B5-4C8E-A385-E9C6FC2856CA}"/>
              </a:ext>
            </a:extLst>
          </p:cNvPr>
          <p:cNvSpPr>
            <a:spLocks noGrp="1"/>
          </p:cNvSpPr>
          <p:nvPr>
            <p:ph type="body" idx="24"/>
          </p:nvPr>
        </p:nvSpPr>
        <p:spPr>
          <a:xfrm>
            <a:off x="4713684" y="1055700"/>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7"/>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8"/>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1D49DD16-4FE0-479A-8224-59F9CABE786C}"/>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288131"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4713684"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843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rt x 2 rows">
    <p:spTree>
      <p:nvGrpSpPr>
        <p:cNvPr id="1" name=""/>
        <p:cNvGrpSpPr/>
        <p:nvPr/>
      </p:nvGrpSpPr>
      <p:grpSpPr>
        <a:xfrm>
          <a:off x="0" y="0"/>
          <a:ext cx="0" cy="0"/>
          <a:chOff x="0" y="0"/>
          <a:chExt cx="0" cy="0"/>
        </a:xfrm>
      </p:grpSpPr>
      <p:sp>
        <p:nvSpPr>
          <p:cNvPr id="16" name="Footnote Placeholder">
            <a:extLst>
              <a:ext uri="{FF2B5EF4-FFF2-40B4-BE49-F238E27FC236}">
                <a16:creationId xmlns:a16="http://schemas.microsoft.com/office/drawing/2014/main" id="{BB288589-01D2-41CB-B1B9-DE38DE40B332}"/>
              </a:ext>
            </a:extLst>
          </p:cNvPr>
          <p:cNvSpPr>
            <a:spLocks noGrp="1"/>
          </p:cNvSpPr>
          <p:nvPr>
            <p:ph type="body" sz="quarter" idx="1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idx="13"/>
          </p:nvPr>
        </p:nvSpPr>
        <p:spPr>
          <a:xfrm>
            <a:off x="288131" y="1058400"/>
            <a:ext cx="8567100" cy="1357472"/>
          </a:xfrm>
          <a:noFill/>
        </p:spPr>
        <p:txBody>
          <a:bodyPr lIns="0" rIns="0" bIns="0" anchor="ctr" anchorCtr="0"/>
          <a:lstStyle>
            <a:lvl1pPr>
              <a:defRPr sz="1000" b="0" spc="0">
                <a:latin typeface="+mn-lt"/>
              </a:defRPr>
            </a:lvl1pPr>
          </a:lstStyle>
          <a:p>
            <a:pPr lvl="0"/>
            <a:r>
              <a:rPr lang="en-US"/>
              <a:t>Click to edit Master text styles</a:t>
            </a:r>
          </a:p>
        </p:txBody>
      </p:sp>
      <p:sp>
        <p:nvSpPr>
          <p:cNvPr id="18" name="Content Title Placeholder 1">
            <a:extLst>
              <a:ext uri="{FF2B5EF4-FFF2-40B4-BE49-F238E27FC236}">
                <a16:creationId xmlns:a16="http://schemas.microsoft.com/office/drawing/2014/main" id="{D7261883-4366-4305-9D12-162436C5235A}"/>
              </a:ext>
            </a:extLst>
          </p:cNvPr>
          <p:cNvSpPr>
            <a:spLocks noGrp="1"/>
          </p:cNvSpPr>
          <p:nvPr>
            <p:ph type="body" idx="17"/>
          </p:nvPr>
        </p:nvSpPr>
        <p:spPr>
          <a:xfrm>
            <a:off x="288130" y="1055700"/>
            <a:ext cx="8567737"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DBFE9E14-4604-4701-83B9-AA40A0EDD4B5}"/>
              </a:ext>
            </a:extLst>
          </p:cNvPr>
          <p:cNvSpPr>
            <a:spLocks noGrp="1"/>
          </p:cNvSpPr>
          <p:nvPr>
            <p:ph idx="23"/>
          </p:nvPr>
        </p:nvSpPr>
        <p:spPr>
          <a:xfrm>
            <a:off x="288131" y="2574766"/>
            <a:ext cx="8567100" cy="1357472"/>
          </a:xfrm>
          <a:noFill/>
        </p:spPr>
        <p:txBody>
          <a:bodyPr lIns="0" rIns="0" bIns="0" anchor="ctr" anchorCtr="0"/>
          <a:lstStyle>
            <a:lvl1pPr>
              <a:defRPr sz="1000" b="0" spc="0">
                <a:latin typeface="+mn-lt"/>
              </a:defRPr>
            </a:lvl1pPr>
          </a:lstStyle>
          <a:p>
            <a:pPr lvl="0"/>
            <a:r>
              <a:rPr lang="en-US"/>
              <a:t>Click to edit Master text styles</a:t>
            </a:r>
          </a:p>
        </p:txBody>
      </p:sp>
      <p:sp>
        <p:nvSpPr>
          <p:cNvPr id="20" name="Content Title Placeholder 2">
            <a:extLst>
              <a:ext uri="{FF2B5EF4-FFF2-40B4-BE49-F238E27FC236}">
                <a16:creationId xmlns:a16="http://schemas.microsoft.com/office/drawing/2014/main" id="{F46C0869-1874-44A1-BECA-8B29CB941928}"/>
              </a:ext>
            </a:extLst>
          </p:cNvPr>
          <p:cNvSpPr>
            <a:spLocks noGrp="1"/>
          </p:cNvSpPr>
          <p:nvPr>
            <p:ph type="body" idx="24"/>
          </p:nvPr>
        </p:nvSpPr>
        <p:spPr>
          <a:xfrm>
            <a:off x="288130" y="2576387"/>
            <a:ext cx="8567737"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1"/>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2"/>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4B4ADA90-AEB5-495A-A82C-A8027A598DB2}"/>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9" name="top_border">
            <a:extLst>
              <a:ext uri="{FF2B5EF4-FFF2-40B4-BE49-F238E27FC236}">
                <a16:creationId xmlns:a16="http://schemas.microsoft.com/office/drawing/2014/main" id="{0DC4ABBF-698D-4B74-8ABF-E2FEEED6A780}"/>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1" name="top_border">
            <a:extLst>
              <a:ext uri="{FF2B5EF4-FFF2-40B4-BE49-F238E27FC236}">
                <a16:creationId xmlns:a16="http://schemas.microsoft.com/office/drawing/2014/main" id="{3A109750-BE33-4E51-9DB4-AE929906A1E9}"/>
              </a:ext>
            </a:extLst>
          </p:cNvPr>
          <p:cNvCxnSpPr>
            <a:cxnSpLocks/>
          </p:cNvCxnSpPr>
          <p:nvPr/>
        </p:nvCxnSpPr>
        <p:spPr>
          <a:xfrm>
            <a:off x="288131" y="2567841"/>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07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large callout">
    <p:spTree>
      <p:nvGrpSpPr>
        <p:cNvPr id="1" name=""/>
        <p:cNvGrpSpPr/>
        <p:nvPr/>
      </p:nvGrpSpPr>
      <p:grpSpPr>
        <a:xfrm>
          <a:off x="0" y="0"/>
          <a:ext cx="0" cy="0"/>
          <a:chOff x="0" y="0"/>
          <a:chExt cx="0" cy="0"/>
        </a:xfrm>
      </p:grpSpPr>
      <p:sp>
        <p:nvSpPr>
          <p:cNvPr id="13" name="Footnote Placeholder">
            <a:extLst>
              <a:ext uri="{FF2B5EF4-FFF2-40B4-BE49-F238E27FC236}">
                <a16:creationId xmlns:a16="http://schemas.microsoft.com/office/drawing/2014/main" id="{EBE022E6-2286-4599-86E2-21BAC3F76960}"/>
              </a:ext>
            </a:extLst>
          </p:cNvPr>
          <p:cNvSpPr>
            <a:spLocks noGrp="1"/>
          </p:cNvSpPr>
          <p:nvPr>
            <p:ph type="body" sz="quarter" idx="20"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sz="quarter" idx="13"/>
          </p:nvPr>
        </p:nvSpPr>
        <p:spPr>
          <a:xfrm>
            <a:off x="288130" y="1058400"/>
            <a:ext cx="6126480" cy="2882900"/>
          </a:xfrm>
          <a:noFill/>
        </p:spPr>
        <p:txBody>
          <a:bodyPr lIns="0" rIns="0" bIns="0" anchor="ctr" anchorCtr="0"/>
          <a:lstStyle>
            <a:lvl1pPr>
              <a:defRPr sz="1000" b="0" spc="0">
                <a:latin typeface="+mn-lt"/>
              </a:defRPr>
            </a:lvl1pPr>
          </a:lstStyle>
          <a:p>
            <a:pPr lvl="0"/>
            <a:r>
              <a:rPr lang="en-US"/>
              <a:t>Click to edit Master text styles</a:t>
            </a:r>
          </a:p>
        </p:txBody>
      </p:sp>
      <p:sp>
        <p:nvSpPr>
          <p:cNvPr id="11" name="Content Title Placeholder 1">
            <a:extLst>
              <a:ext uri="{FF2B5EF4-FFF2-40B4-BE49-F238E27FC236}">
                <a16:creationId xmlns:a16="http://schemas.microsoft.com/office/drawing/2014/main" id="{5A8174C7-DBFA-45AC-B2FA-382CE3BAC2C0}"/>
              </a:ext>
            </a:extLst>
          </p:cNvPr>
          <p:cNvSpPr>
            <a:spLocks noGrp="1"/>
          </p:cNvSpPr>
          <p:nvPr>
            <p:ph type="body" idx="17"/>
          </p:nvPr>
        </p:nvSpPr>
        <p:spPr>
          <a:xfrm>
            <a:off x="288131" y="1055700"/>
            <a:ext cx="612648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Text Placeholder 3"/>
          <p:cNvSpPr>
            <a:spLocks noGrp="1"/>
          </p:cNvSpPr>
          <p:nvPr>
            <p:ph type="body" sz="quarter" idx="18" hasCustomPrompt="1"/>
          </p:nvPr>
        </p:nvSpPr>
        <p:spPr>
          <a:xfrm>
            <a:off x="6746032" y="1045164"/>
            <a:ext cx="2109837" cy="2881313"/>
          </a:xfrm>
        </p:spPr>
        <p:txBody>
          <a:bodyPr lIns="0" rIns="0" bIns="0"/>
          <a:lstStyle>
            <a:lvl1pPr>
              <a:defRPr sz="3200" b="1" spc="0">
                <a:latin typeface="+mj-lt"/>
              </a:defRPr>
            </a:lvl1pPr>
            <a:lvl2pPr>
              <a:defRPr sz="1200" spc="0"/>
            </a:lvl2pPr>
            <a:lvl3pPr>
              <a:defRPr sz="1000" spc="0"/>
            </a:lvl3pPr>
            <a:lvl4pPr>
              <a:defRPr sz="1000" spc="0"/>
            </a:lvl4pPr>
            <a:lvl5pPr>
              <a:defRPr sz="1000" spc="0"/>
            </a:lvl5pPr>
          </a:lstStyle>
          <a:p>
            <a:pPr lvl="0"/>
            <a:r>
              <a:rPr lang="en-US" dirty="0"/>
              <a:t>Callout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22"/>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3"/>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B1D79336-5C15-48A9-AC00-517461969FDF}"/>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4" name="top_border">
            <a:extLst>
              <a:ext uri="{FF2B5EF4-FFF2-40B4-BE49-F238E27FC236}">
                <a16:creationId xmlns:a16="http://schemas.microsoft.com/office/drawing/2014/main" id="{99CBF877-6CA0-4637-B69A-A0A8F677A5BF}"/>
              </a:ext>
            </a:extLst>
          </p:cNvPr>
          <p:cNvCxnSpPr>
            <a:cxnSpLocks/>
          </p:cNvCxnSpPr>
          <p:nvPr/>
        </p:nvCxnSpPr>
        <p:spPr>
          <a:xfrm>
            <a:off x="288131" y="1052513"/>
            <a:ext cx="612648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10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rt x 3">
    <p:spTree>
      <p:nvGrpSpPr>
        <p:cNvPr id="1" name=""/>
        <p:cNvGrpSpPr/>
        <p:nvPr/>
      </p:nvGrpSpPr>
      <p:grpSpPr>
        <a:xfrm>
          <a:off x="0" y="0"/>
          <a:ext cx="0" cy="0"/>
          <a:chOff x="0" y="0"/>
          <a:chExt cx="0" cy="0"/>
        </a:xfrm>
      </p:grpSpPr>
      <p:sp>
        <p:nvSpPr>
          <p:cNvPr id="12" name="Footnote Placeholder">
            <a:extLst>
              <a:ext uri="{FF2B5EF4-FFF2-40B4-BE49-F238E27FC236}">
                <a16:creationId xmlns:a16="http://schemas.microsoft.com/office/drawing/2014/main" id="{C1A88E11-639B-459D-B61A-475589B77680}"/>
              </a:ext>
            </a:extLst>
          </p:cNvPr>
          <p:cNvSpPr>
            <a:spLocks noGrp="1"/>
          </p:cNvSpPr>
          <p:nvPr>
            <p:ph type="body" sz="quarter" idx="2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idx="13"/>
          </p:nvPr>
        </p:nvSpPr>
        <p:spPr>
          <a:xfrm>
            <a:off x="289334" y="1058400"/>
            <a:ext cx="2662200" cy="2882900"/>
          </a:xfrm>
          <a:noFill/>
        </p:spPr>
        <p:txBody>
          <a:bodyPr lIns="0" rIns="0" bIns="0" anchor="ctr"/>
          <a:lstStyle>
            <a:lvl1pPr>
              <a:defRPr sz="1000" b="0" spc="0">
                <a:latin typeface="+mn-lt"/>
              </a:defRPr>
            </a:lvl1pPr>
          </a:lstStyle>
          <a:p>
            <a:pPr lvl="0"/>
            <a:r>
              <a:rPr lang="en-US"/>
              <a:t>Click to edit Master text styles</a:t>
            </a:r>
          </a:p>
        </p:txBody>
      </p:sp>
      <p:sp>
        <p:nvSpPr>
          <p:cNvPr id="15" name="Content Title Placeholder 1">
            <a:extLst>
              <a:ext uri="{FF2B5EF4-FFF2-40B4-BE49-F238E27FC236}">
                <a16:creationId xmlns:a16="http://schemas.microsoft.com/office/drawing/2014/main" id="{AD046E5F-1121-46A2-ADF7-F44BEE1241B6}"/>
              </a:ext>
            </a:extLst>
          </p:cNvPr>
          <p:cNvSpPr>
            <a:spLocks noGrp="1"/>
          </p:cNvSpPr>
          <p:nvPr>
            <p:ph type="body" idx="17"/>
          </p:nvPr>
        </p:nvSpPr>
        <p:spPr>
          <a:xfrm>
            <a:off x="288131" y="1055700"/>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23" name="Content Placeholder 2"/>
          <p:cNvSpPr>
            <a:spLocks noGrp="1"/>
          </p:cNvSpPr>
          <p:nvPr>
            <p:ph idx="18"/>
          </p:nvPr>
        </p:nvSpPr>
        <p:spPr>
          <a:xfrm>
            <a:off x="3240900" y="1058400"/>
            <a:ext cx="2662200" cy="2882900"/>
          </a:xfrm>
          <a:noFill/>
        </p:spPr>
        <p:txBody>
          <a:bodyPr lIns="0" rIns="0" bIns="0" anchor="ctr"/>
          <a:lstStyle>
            <a:lvl1pPr>
              <a:defRPr sz="1000" b="0" spc="0">
                <a:latin typeface="+mn-lt"/>
              </a:defRPr>
            </a:lvl1pPr>
          </a:lstStyle>
          <a:p>
            <a:pPr lvl="0"/>
            <a:r>
              <a:rPr lang="en-US"/>
              <a:t>Click to edit Master text styles</a:t>
            </a:r>
          </a:p>
        </p:txBody>
      </p:sp>
      <p:sp>
        <p:nvSpPr>
          <p:cNvPr id="17" name="Content Title Placeholder 2">
            <a:extLst>
              <a:ext uri="{FF2B5EF4-FFF2-40B4-BE49-F238E27FC236}">
                <a16:creationId xmlns:a16="http://schemas.microsoft.com/office/drawing/2014/main" id="{820AAF61-E5B5-4C8E-A385-E9C6FC2856CA}"/>
              </a:ext>
            </a:extLst>
          </p:cNvPr>
          <p:cNvSpPr>
            <a:spLocks noGrp="1"/>
          </p:cNvSpPr>
          <p:nvPr>
            <p:ph type="body" idx="25"/>
          </p:nvPr>
        </p:nvSpPr>
        <p:spPr>
          <a:xfrm>
            <a:off x="3240900" y="1055700"/>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9AE09141-54C7-4882-BAD2-6DF01D24BB6E}"/>
              </a:ext>
            </a:extLst>
          </p:cNvPr>
          <p:cNvSpPr>
            <a:spLocks noGrp="1"/>
          </p:cNvSpPr>
          <p:nvPr>
            <p:ph idx="20"/>
          </p:nvPr>
        </p:nvSpPr>
        <p:spPr>
          <a:xfrm>
            <a:off x="6194860" y="1058400"/>
            <a:ext cx="2662200" cy="2882900"/>
          </a:xfrm>
          <a:noFill/>
        </p:spPr>
        <p:txBody>
          <a:bodyPr lIns="0" rIns="0" bIns="0" anchor="ctr"/>
          <a:lstStyle>
            <a:lvl1pPr>
              <a:defRPr sz="1000" b="0" spc="0">
                <a:latin typeface="+mn-lt"/>
              </a:defRPr>
            </a:lvl1pPr>
          </a:lstStyle>
          <a:p>
            <a:pPr lvl="0"/>
            <a:r>
              <a:rPr lang="en-US"/>
              <a:t>Click to edit Master text styles</a:t>
            </a:r>
          </a:p>
        </p:txBody>
      </p:sp>
      <p:sp>
        <p:nvSpPr>
          <p:cNvPr id="14" name="Content Title Placeholder 3">
            <a:extLst>
              <a:ext uri="{FF2B5EF4-FFF2-40B4-BE49-F238E27FC236}">
                <a16:creationId xmlns:a16="http://schemas.microsoft.com/office/drawing/2014/main" id="{9BB7A91E-0885-44B9-9C61-9CA9B869FA6F}"/>
              </a:ext>
            </a:extLst>
          </p:cNvPr>
          <p:cNvSpPr>
            <a:spLocks noGrp="1"/>
          </p:cNvSpPr>
          <p:nvPr>
            <p:ph type="body" idx="26"/>
          </p:nvPr>
        </p:nvSpPr>
        <p:spPr>
          <a:xfrm>
            <a:off x="6194860" y="1055700"/>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1D49DD16-4FE0-479A-8224-59F9CABE786C}"/>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286914"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3240900"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6" name="top_border">
            <a:extLst>
              <a:ext uri="{FF2B5EF4-FFF2-40B4-BE49-F238E27FC236}">
                <a16:creationId xmlns:a16="http://schemas.microsoft.com/office/drawing/2014/main" id="{25CE72D0-0EF7-4C49-B747-A4EB6E2F6F47}"/>
              </a:ext>
            </a:extLst>
          </p:cNvPr>
          <p:cNvCxnSpPr>
            <a:cxnSpLocks/>
          </p:cNvCxnSpPr>
          <p:nvPr/>
        </p:nvCxnSpPr>
        <p:spPr>
          <a:xfrm>
            <a:off x="6194860"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924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hart x 4">
    <p:spTree>
      <p:nvGrpSpPr>
        <p:cNvPr id="1" name=""/>
        <p:cNvGrpSpPr/>
        <p:nvPr/>
      </p:nvGrpSpPr>
      <p:grpSpPr>
        <a:xfrm>
          <a:off x="0" y="0"/>
          <a:ext cx="0" cy="0"/>
          <a:chOff x="0" y="0"/>
          <a:chExt cx="0" cy="0"/>
        </a:xfrm>
      </p:grpSpPr>
      <p:sp>
        <p:nvSpPr>
          <p:cNvPr id="22" name="Footnote Placeholder">
            <a:extLst>
              <a:ext uri="{FF2B5EF4-FFF2-40B4-BE49-F238E27FC236}">
                <a16:creationId xmlns:a16="http://schemas.microsoft.com/office/drawing/2014/main" id="{C338DAC6-276C-45CF-9A57-90AD3FE0D3BE}"/>
              </a:ext>
            </a:extLst>
          </p:cNvPr>
          <p:cNvSpPr>
            <a:spLocks noGrp="1"/>
          </p:cNvSpPr>
          <p:nvPr>
            <p:ph type="body" sz="quarter" idx="9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4" name="Footer Placeholder 3"/>
          <p:cNvSpPr>
            <a:spLocks noGrp="1"/>
          </p:cNvSpPr>
          <p:nvPr>
            <p:ph type="ftr" sz="quarter" idx="2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10" name="Content Placeholder 1"/>
          <p:cNvSpPr>
            <a:spLocks noGrp="1"/>
          </p:cNvSpPr>
          <p:nvPr>
            <p:ph idx="13"/>
          </p:nvPr>
        </p:nvSpPr>
        <p:spPr>
          <a:xfrm>
            <a:off x="291306"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23" name="Content Title Placeholder 1">
            <a:extLst>
              <a:ext uri="{FF2B5EF4-FFF2-40B4-BE49-F238E27FC236}">
                <a16:creationId xmlns:a16="http://schemas.microsoft.com/office/drawing/2014/main" id="{571F81EC-4257-4A74-8E4D-EEC7CB112FFF}"/>
              </a:ext>
            </a:extLst>
          </p:cNvPr>
          <p:cNvSpPr>
            <a:spLocks noGrp="1"/>
          </p:cNvSpPr>
          <p:nvPr>
            <p:ph type="body" idx="17"/>
          </p:nvPr>
        </p:nvSpPr>
        <p:spPr>
          <a:xfrm>
            <a:off x="288131"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36" name="Content Placeholder 2"/>
          <p:cNvSpPr>
            <a:spLocks noGrp="1"/>
          </p:cNvSpPr>
          <p:nvPr>
            <p:ph idx="18"/>
          </p:nvPr>
        </p:nvSpPr>
        <p:spPr>
          <a:xfrm>
            <a:off x="2473845"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31" name="Content Title Placeholder 2">
            <a:extLst>
              <a:ext uri="{FF2B5EF4-FFF2-40B4-BE49-F238E27FC236}">
                <a16:creationId xmlns:a16="http://schemas.microsoft.com/office/drawing/2014/main" id="{0DA0E9B0-4794-4C4C-80B9-5395DC016592}"/>
              </a:ext>
            </a:extLst>
          </p:cNvPr>
          <p:cNvSpPr>
            <a:spLocks noGrp="1"/>
          </p:cNvSpPr>
          <p:nvPr>
            <p:ph type="body" idx="25"/>
          </p:nvPr>
        </p:nvSpPr>
        <p:spPr>
          <a:xfrm>
            <a:off x="2473845"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40" name="Content Placeholder 3"/>
          <p:cNvSpPr>
            <a:spLocks noGrp="1"/>
          </p:cNvSpPr>
          <p:nvPr>
            <p:ph idx="20"/>
          </p:nvPr>
        </p:nvSpPr>
        <p:spPr>
          <a:xfrm>
            <a:off x="4656384"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34" name="Content Title Placeholder 3">
            <a:extLst>
              <a:ext uri="{FF2B5EF4-FFF2-40B4-BE49-F238E27FC236}">
                <a16:creationId xmlns:a16="http://schemas.microsoft.com/office/drawing/2014/main" id="{2895C824-98C4-4C4A-AE9E-0D8319946A98}"/>
              </a:ext>
            </a:extLst>
          </p:cNvPr>
          <p:cNvSpPr>
            <a:spLocks noGrp="1"/>
          </p:cNvSpPr>
          <p:nvPr>
            <p:ph type="body" idx="26"/>
          </p:nvPr>
        </p:nvSpPr>
        <p:spPr>
          <a:xfrm>
            <a:off x="4656384"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18" name="Content Placeholder 4"/>
          <p:cNvSpPr>
            <a:spLocks noGrp="1"/>
          </p:cNvSpPr>
          <p:nvPr>
            <p:ph idx="31"/>
          </p:nvPr>
        </p:nvSpPr>
        <p:spPr>
          <a:xfrm>
            <a:off x="6838924"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37" name="Content Title Placeholder 4">
            <a:extLst>
              <a:ext uri="{FF2B5EF4-FFF2-40B4-BE49-F238E27FC236}">
                <a16:creationId xmlns:a16="http://schemas.microsoft.com/office/drawing/2014/main" id="{81F7E911-E076-414B-BE3D-0CD51E61A017}"/>
              </a:ext>
            </a:extLst>
          </p:cNvPr>
          <p:cNvSpPr>
            <a:spLocks noGrp="1"/>
          </p:cNvSpPr>
          <p:nvPr>
            <p:ph type="body" idx="32"/>
          </p:nvPr>
        </p:nvSpPr>
        <p:spPr>
          <a:xfrm>
            <a:off x="6838924"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2" name="Title 1">
            <a:extLst>
              <a:ext uri="{FF2B5EF4-FFF2-40B4-BE49-F238E27FC236}">
                <a16:creationId xmlns:a16="http://schemas.microsoft.com/office/drawing/2014/main" id="{B4EBFADA-2E17-43A8-B6B2-31B80ADF3695}"/>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cxnSp>
        <p:nvCxnSpPr>
          <p:cNvPr id="26" name="top_border">
            <a:extLst>
              <a:ext uri="{FF2B5EF4-FFF2-40B4-BE49-F238E27FC236}">
                <a16:creationId xmlns:a16="http://schemas.microsoft.com/office/drawing/2014/main" id="{EE60BCBE-FC5D-4394-8F4A-88CF4A4B6575}"/>
              </a:ext>
            </a:extLst>
          </p:cNvPr>
          <p:cNvCxnSpPr>
            <a:cxnSpLocks/>
          </p:cNvCxnSpPr>
          <p:nvPr/>
        </p:nvCxnSpPr>
        <p:spPr>
          <a:xfrm>
            <a:off x="288131"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3" name="top_border">
            <a:extLst>
              <a:ext uri="{FF2B5EF4-FFF2-40B4-BE49-F238E27FC236}">
                <a16:creationId xmlns:a16="http://schemas.microsoft.com/office/drawing/2014/main" id="{494690CD-B0F2-48F4-AD1E-680D9F9AF618}"/>
              </a:ext>
            </a:extLst>
          </p:cNvPr>
          <p:cNvCxnSpPr>
            <a:cxnSpLocks/>
          </p:cNvCxnSpPr>
          <p:nvPr/>
        </p:nvCxnSpPr>
        <p:spPr>
          <a:xfrm>
            <a:off x="2473845"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5" name="top_border">
            <a:extLst>
              <a:ext uri="{FF2B5EF4-FFF2-40B4-BE49-F238E27FC236}">
                <a16:creationId xmlns:a16="http://schemas.microsoft.com/office/drawing/2014/main" id="{F20FD8F4-0B33-4D15-84FD-7F39369504F6}"/>
              </a:ext>
            </a:extLst>
          </p:cNvPr>
          <p:cNvCxnSpPr>
            <a:cxnSpLocks/>
          </p:cNvCxnSpPr>
          <p:nvPr/>
        </p:nvCxnSpPr>
        <p:spPr>
          <a:xfrm>
            <a:off x="4656384"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8" name="top_border">
            <a:extLst>
              <a:ext uri="{FF2B5EF4-FFF2-40B4-BE49-F238E27FC236}">
                <a16:creationId xmlns:a16="http://schemas.microsoft.com/office/drawing/2014/main" id="{11E189EF-2260-4D96-82F1-2CE91956FB29}"/>
              </a:ext>
            </a:extLst>
          </p:cNvPr>
          <p:cNvCxnSpPr>
            <a:cxnSpLocks/>
          </p:cNvCxnSpPr>
          <p:nvPr/>
        </p:nvCxnSpPr>
        <p:spPr>
          <a:xfrm>
            <a:off x="6838924"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4066"/>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hart x 6 single bg">
    <p:spTree>
      <p:nvGrpSpPr>
        <p:cNvPr id="1" name=""/>
        <p:cNvGrpSpPr/>
        <p:nvPr/>
      </p:nvGrpSpPr>
      <p:grpSpPr>
        <a:xfrm>
          <a:off x="0" y="0"/>
          <a:ext cx="0" cy="0"/>
          <a:chOff x="0" y="0"/>
          <a:chExt cx="0" cy="0"/>
        </a:xfrm>
      </p:grpSpPr>
      <p:sp>
        <p:nvSpPr>
          <p:cNvPr id="23" name="Footnote Placeholder">
            <a:extLst>
              <a:ext uri="{FF2B5EF4-FFF2-40B4-BE49-F238E27FC236}">
                <a16:creationId xmlns:a16="http://schemas.microsoft.com/office/drawing/2014/main" id="{3DF2E25A-936C-4B8F-82D6-AE108CE8E692}"/>
              </a:ext>
            </a:extLst>
          </p:cNvPr>
          <p:cNvSpPr>
            <a:spLocks noGrp="1"/>
          </p:cNvSpPr>
          <p:nvPr>
            <p:ph type="body" sz="quarter" idx="38"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9" name="Content Placeholder 1"/>
          <p:cNvSpPr>
            <a:spLocks noGrp="1"/>
          </p:cNvSpPr>
          <p:nvPr>
            <p:ph sz="quarter" idx="13"/>
          </p:nvPr>
        </p:nvSpPr>
        <p:spPr>
          <a:xfrm>
            <a:off x="288131"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41" name="Content Title Placeholder 1"/>
          <p:cNvSpPr>
            <a:spLocks noGrp="1"/>
          </p:cNvSpPr>
          <p:nvPr>
            <p:ph type="body" idx="17"/>
          </p:nvPr>
        </p:nvSpPr>
        <p:spPr>
          <a:xfrm>
            <a:off x="288131" y="1055700"/>
            <a:ext cx="2011680" cy="181811"/>
          </a:xfrm>
        </p:spPr>
        <p:txBody>
          <a:bodyPr lIns="13716" rIns="0" bIns="0">
            <a:noAutofit/>
          </a:bodyPr>
          <a:lstStyle>
            <a:lvl1pPr>
              <a:spcBef>
                <a:spcPts val="0"/>
              </a:spcBef>
              <a:defRPr sz="1000" b="1" spc="0">
                <a:latin typeface="+mn-lt"/>
              </a:defRPr>
            </a:lvl1pPr>
          </a:lstStyle>
          <a:p>
            <a:pPr lvl="0"/>
            <a:r>
              <a:rPr lang="en-US"/>
              <a:t>Click to edit Master text styles</a:t>
            </a:r>
          </a:p>
        </p:txBody>
      </p:sp>
      <p:sp>
        <p:nvSpPr>
          <p:cNvPr id="19" name="Content Placeholder 2"/>
          <p:cNvSpPr>
            <a:spLocks noGrp="1"/>
          </p:cNvSpPr>
          <p:nvPr>
            <p:ph sz="quarter" idx="18"/>
          </p:nvPr>
        </p:nvSpPr>
        <p:spPr>
          <a:xfrm>
            <a:off x="2470795"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42" name="Content Title Placeholder 2"/>
          <p:cNvSpPr>
            <a:spLocks noGrp="1"/>
          </p:cNvSpPr>
          <p:nvPr>
            <p:ph type="body" idx="36"/>
          </p:nvPr>
        </p:nvSpPr>
        <p:spPr>
          <a:xfrm>
            <a:off x="2470795" y="1055700"/>
            <a:ext cx="2011680" cy="181811"/>
          </a:xfrm>
        </p:spPr>
        <p:txBody>
          <a:bodyPr lIns="13716" rIns="0" bIns="0">
            <a:noAutofit/>
          </a:bodyPr>
          <a:lstStyle>
            <a:lvl1pPr>
              <a:spcBef>
                <a:spcPts val="0"/>
              </a:spcBef>
              <a:defRPr sz="1000" b="1" spc="0">
                <a:latin typeface="+mn-lt"/>
              </a:defRPr>
            </a:lvl1pPr>
          </a:lstStyle>
          <a:p>
            <a:pPr lvl="0"/>
            <a:r>
              <a:rPr lang="en-US"/>
              <a:t>Click to edit Master text styles</a:t>
            </a:r>
          </a:p>
        </p:txBody>
      </p:sp>
      <p:sp>
        <p:nvSpPr>
          <p:cNvPr id="21" name="Content Placeholder 3"/>
          <p:cNvSpPr>
            <a:spLocks noGrp="1"/>
          </p:cNvSpPr>
          <p:nvPr>
            <p:ph sz="quarter" idx="20"/>
          </p:nvPr>
        </p:nvSpPr>
        <p:spPr>
          <a:xfrm>
            <a:off x="4653460"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43" name="Content Title Placeholder 3"/>
          <p:cNvSpPr>
            <a:spLocks noGrp="1"/>
          </p:cNvSpPr>
          <p:nvPr>
            <p:ph type="body" idx="37"/>
          </p:nvPr>
        </p:nvSpPr>
        <p:spPr>
          <a:xfrm>
            <a:off x="4653460" y="1055700"/>
            <a:ext cx="2011680" cy="181811"/>
          </a:xfrm>
        </p:spPr>
        <p:txBody>
          <a:bodyPr lIns="13716" rIns="0" bIns="0">
            <a:noAutofit/>
          </a:bodyPr>
          <a:lstStyle>
            <a:lvl1pPr>
              <a:spcBef>
                <a:spcPts val="0"/>
              </a:spcBef>
              <a:defRPr sz="1000" b="1" spc="0">
                <a:latin typeface="+mn-lt"/>
              </a:defRPr>
            </a:lvl1pPr>
          </a:lstStyle>
          <a:p>
            <a:pPr lvl="0"/>
            <a:r>
              <a:rPr lang="en-US"/>
              <a:t>Click to edit Master text styles</a:t>
            </a:r>
          </a:p>
        </p:txBody>
      </p:sp>
      <p:sp>
        <p:nvSpPr>
          <p:cNvPr id="25" name="Content Placeholder 4">
            <a:extLst>
              <a:ext uri="{FF2B5EF4-FFF2-40B4-BE49-F238E27FC236}">
                <a16:creationId xmlns:a16="http://schemas.microsoft.com/office/drawing/2014/main" id="{9DED915A-F4A2-468F-A224-9D9F79397D93}"/>
              </a:ext>
            </a:extLst>
          </p:cNvPr>
          <p:cNvSpPr>
            <a:spLocks noGrp="1"/>
          </p:cNvSpPr>
          <p:nvPr>
            <p:ph sz="quarter" idx="42"/>
          </p:nvPr>
        </p:nvSpPr>
        <p:spPr>
          <a:xfrm>
            <a:off x="6836124"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36" name="Content Title Placeholder 4"/>
          <p:cNvSpPr>
            <a:spLocks noGrp="1"/>
          </p:cNvSpPr>
          <p:nvPr>
            <p:ph type="body" sz="quarter" idx="31"/>
          </p:nvPr>
        </p:nvSpPr>
        <p:spPr>
          <a:xfrm>
            <a:off x="6836124" y="1055700"/>
            <a:ext cx="2011680" cy="182880"/>
          </a:xfrm>
        </p:spPr>
        <p:txBody>
          <a:bodyPr lIns="0" rIns="0" bIns="0"/>
          <a:lstStyle>
            <a:lvl1pPr>
              <a:spcBef>
                <a:spcPts val="0"/>
              </a:spcBef>
              <a:defRPr sz="1000" b="1" spc="0">
                <a:latin typeface="+mn-lt"/>
              </a:defRPr>
            </a:lvl1pPr>
          </a:lstStyle>
          <a:p>
            <a:pPr lvl="0"/>
            <a:r>
              <a:rPr lang="en-US"/>
              <a:t>Click to edit Master text styles</a:t>
            </a:r>
          </a:p>
        </p:txBody>
      </p:sp>
      <p:sp>
        <p:nvSpPr>
          <p:cNvPr id="26" name="Content Placeholder 5"/>
          <p:cNvSpPr>
            <a:spLocks noGrp="1"/>
          </p:cNvSpPr>
          <p:nvPr>
            <p:ph sz="quarter" idx="25"/>
          </p:nvPr>
        </p:nvSpPr>
        <p:spPr>
          <a:xfrm>
            <a:off x="288131"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27" name="Content Placeholder 6"/>
          <p:cNvSpPr>
            <a:spLocks noGrp="1"/>
          </p:cNvSpPr>
          <p:nvPr>
            <p:ph sz="quarter" idx="26"/>
          </p:nvPr>
        </p:nvSpPr>
        <p:spPr>
          <a:xfrm>
            <a:off x="2470795"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28" name="Content Placeholder 7"/>
          <p:cNvSpPr>
            <a:spLocks noGrp="1"/>
          </p:cNvSpPr>
          <p:nvPr>
            <p:ph sz="quarter" idx="27"/>
          </p:nvPr>
        </p:nvSpPr>
        <p:spPr>
          <a:xfrm>
            <a:off x="4653460"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29" name="Content Placeholder 8">
            <a:extLst>
              <a:ext uri="{FF2B5EF4-FFF2-40B4-BE49-F238E27FC236}">
                <a16:creationId xmlns:a16="http://schemas.microsoft.com/office/drawing/2014/main" id="{D6773A96-7DD8-44D1-BDFB-C46002148B6F}"/>
              </a:ext>
            </a:extLst>
          </p:cNvPr>
          <p:cNvSpPr>
            <a:spLocks noGrp="1"/>
          </p:cNvSpPr>
          <p:nvPr>
            <p:ph sz="quarter" idx="43"/>
          </p:nvPr>
        </p:nvSpPr>
        <p:spPr>
          <a:xfrm>
            <a:off x="6836124"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6" name="Footer Placeholder 5"/>
          <p:cNvSpPr>
            <a:spLocks noGrp="1"/>
          </p:cNvSpPr>
          <p:nvPr>
            <p:ph type="ftr" sz="quarter" idx="40"/>
          </p:nvPr>
        </p:nvSpPr>
        <p:spPr>
          <a:xfrm>
            <a:off x="1763116" y="4833894"/>
            <a:ext cx="5904706" cy="136525"/>
          </a:xfrm>
        </p:spPr>
        <p:txBody>
          <a:bodyPr lIns="0" rIns="0" bIns="0" anchor="ctr"/>
          <a:lstStyle>
            <a:lvl1pPr>
              <a:defRPr sz="800"/>
            </a:lvl1pPr>
          </a:lstStyle>
          <a:p>
            <a:r>
              <a:rPr lang="en-US"/>
              <a:t>Optional footer</a:t>
            </a:r>
          </a:p>
        </p:txBody>
      </p:sp>
      <p:sp>
        <p:nvSpPr>
          <p:cNvPr id="8" name="Slide Number Placeholder 7"/>
          <p:cNvSpPr>
            <a:spLocks noGrp="1"/>
          </p:cNvSpPr>
          <p:nvPr>
            <p:ph type="sldNum" sz="quarter" idx="41"/>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3" name="Title 2">
            <a:extLst>
              <a:ext uri="{FF2B5EF4-FFF2-40B4-BE49-F238E27FC236}">
                <a16:creationId xmlns:a16="http://schemas.microsoft.com/office/drawing/2014/main" id="{46DE241C-6E45-4B71-A681-4E62707830F6}"/>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30" name="top_border">
            <a:extLst>
              <a:ext uri="{FF2B5EF4-FFF2-40B4-BE49-F238E27FC236}">
                <a16:creationId xmlns:a16="http://schemas.microsoft.com/office/drawing/2014/main" id="{36CF564B-B5B0-4440-96C7-A82AC49AE54C}"/>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177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hart x 8">
    <p:spTree>
      <p:nvGrpSpPr>
        <p:cNvPr id="1" name=""/>
        <p:cNvGrpSpPr/>
        <p:nvPr/>
      </p:nvGrpSpPr>
      <p:grpSpPr>
        <a:xfrm>
          <a:off x="0" y="0"/>
          <a:ext cx="0" cy="0"/>
          <a:chOff x="0" y="0"/>
          <a:chExt cx="0" cy="0"/>
        </a:xfrm>
      </p:grpSpPr>
      <p:sp>
        <p:nvSpPr>
          <p:cNvPr id="38" name="Footnote Placeholder">
            <a:extLst>
              <a:ext uri="{FF2B5EF4-FFF2-40B4-BE49-F238E27FC236}">
                <a16:creationId xmlns:a16="http://schemas.microsoft.com/office/drawing/2014/main" id="{3689C78C-B8C6-479E-986E-75B3CD15C66D}"/>
              </a:ext>
            </a:extLst>
          </p:cNvPr>
          <p:cNvSpPr>
            <a:spLocks noGrp="1"/>
          </p:cNvSpPr>
          <p:nvPr>
            <p:ph type="body" sz="quarter" idx="66"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0" name="Content Placeholder 1"/>
          <p:cNvSpPr>
            <a:spLocks noGrp="1"/>
          </p:cNvSpPr>
          <p:nvPr>
            <p:ph sz="quarter" idx="13"/>
          </p:nvPr>
        </p:nvSpPr>
        <p:spPr>
          <a:xfrm>
            <a:off x="288131"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13" name="Content Title Placeholder 1"/>
          <p:cNvSpPr>
            <a:spLocks noGrp="1"/>
          </p:cNvSpPr>
          <p:nvPr>
            <p:ph type="body" idx="17"/>
          </p:nvPr>
        </p:nvSpPr>
        <p:spPr>
          <a:xfrm>
            <a:off x="288131" y="1055700"/>
            <a:ext cx="1634288"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20" name="Content Placeholder 2"/>
          <p:cNvSpPr>
            <a:spLocks noGrp="1"/>
          </p:cNvSpPr>
          <p:nvPr>
            <p:ph sz="quarter" idx="51"/>
          </p:nvPr>
        </p:nvSpPr>
        <p:spPr>
          <a:xfrm>
            <a:off x="2208649"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21" name="Content Title Placeholder 2"/>
          <p:cNvSpPr>
            <a:spLocks noGrp="1"/>
          </p:cNvSpPr>
          <p:nvPr>
            <p:ph type="body" idx="52"/>
          </p:nvPr>
        </p:nvSpPr>
        <p:spPr>
          <a:xfrm>
            <a:off x="2211451" y="1055700"/>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24" name="Content Placeholder 3"/>
          <p:cNvSpPr>
            <a:spLocks noGrp="1"/>
          </p:cNvSpPr>
          <p:nvPr>
            <p:ph sz="quarter" idx="53"/>
          </p:nvPr>
        </p:nvSpPr>
        <p:spPr>
          <a:xfrm>
            <a:off x="4125857"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25" name="Content Title Placeholder 3"/>
          <p:cNvSpPr>
            <a:spLocks noGrp="1"/>
          </p:cNvSpPr>
          <p:nvPr>
            <p:ph type="body" idx="54"/>
          </p:nvPr>
        </p:nvSpPr>
        <p:spPr>
          <a:xfrm>
            <a:off x="4128658" y="1055700"/>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28" name="Content Placeholder 4"/>
          <p:cNvSpPr>
            <a:spLocks noGrp="1"/>
          </p:cNvSpPr>
          <p:nvPr>
            <p:ph sz="quarter" idx="55"/>
          </p:nvPr>
        </p:nvSpPr>
        <p:spPr>
          <a:xfrm>
            <a:off x="6034887"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29" name="Content Title Placeholder 4"/>
          <p:cNvSpPr>
            <a:spLocks noGrp="1"/>
          </p:cNvSpPr>
          <p:nvPr>
            <p:ph type="body" idx="56"/>
          </p:nvPr>
        </p:nvSpPr>
        <p:spPr>
          <a:xfrm>
            <a:off x="6040489" y="1055700"/>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32" name="Content Placeholder 5"/>
          <p:cNvSpPr>
            <a:spLocks noGrp="1"/>
          </p:cNvSpPr>
          <p:nvPr>
            <p:ph sz="quarter" idx="57"/>
          </p:nvPr>
        </p:nvSpPr>
        <p:spPr>
          <a:xfrm>
            <a:off x="288131"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33" name="Content Title Placeholder 5"/>
          <p:cNvSpPr>
            <a:spLocks noGrp="1"/>
          </p:cNvSpPr>
          <p:nvPr>
            <p:ph type="body" idx="58"/>
          </p:nvPr>
        </p:nvSpPr>
        <p:spPr>
          <a:xfrm>
            <a:off x="288132"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36" name="Content Placeholder 6"/>
          <p:cNvSpPr>
            <a:spLocks noGrp="1"/>
          </p:cNvSpPr>
          <p:nvPr>
            <p:ph sz="quarter" idx="59"/>
          </p:nvPr>
        </p:nvSpPr>
        <p:spPr>
          <a:xfrm>
            <a:off x="2208649"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37" name="Content Title Placeholder 6"/>
          <p:cNvSpPr>
            <a:spLocks noGrp="1"/>
          </p:cNvSpPr>
          <p:nvPr>
            <p:ph type="body" idx="60"/>
          </p:nvPr>
        </p:nvSpPr>
        <p:spPr>
          <a:xfrm>
            <a:off x="2211451"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41" name="Content Placeholder 7"/>
          <p:cNvSpPr>
            <a:spLocks noGrp="1"/>
          </p:cNvSpPr>
          <p:nvPr>
            <p:ph sz="quarter" idx="61"/>
          </p:nvPr>
        </p:nvSpPr>
        <p:spPr>
          <a:xfrm>
            <a:off x="4125857"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43" name="Content Title Placeholder 7"/>
          <p:cNvSpPr>
            <a:spLocks noGrp="1"/>
          </p:cNvSpPr>
          <p:nvPr>
            <p:ph type="body" idx="62"/>
          </p:nvPr>
        </p:nvSpPr>
        <p:spPr>
          <a:xfrm>
            <a:off x="4128658"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47" name="Content Placeholder 8"/>
          <p:cNvSpPr>
            <a:spLocks noGrp="1"/>
          </p:cNvSpPr>
          <p:nvPr>
            <p:ph sz="quarter" idx="63"/>
          </p:nvPr>
        </p:nvSpPr>
        <p:spPr>
          <a:xfrm>
            <a:off x="6034887"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49" name="Content Title Placeholder 8"/>
          <p:cNvSpPr>
            <a:spLocks noGrp="1"/>
          </p:cNvSpPr>
          <p:nvPr>
            <p:ph type="body" idx="64"/>
          </p:nvPr>
        </p:nvSpPr>
        <p:spPr>
          <a:xfrm>
            <a:off x="6040489"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5" name="Footer Placeholder 4"/>
          <p:cNvSpPr>
            <a:spLocks noGrp="1"/>
          </p:cNvSpPr>
          <p:nvPr>
            <p:ph type="ftr" sz="quarter" idx="68"/>
          </p:nvPr>
        </p:nvSpPr>
        <p:spPr>
          <a:xfrm>
            <a:off x="1763116" y="4833894"/>
            <a:ext cx="5904706" cy="136525"/>
          </a:xfrm>
        </p:spPr>
        <p:txBody>
          <a:bodyPr lIns="0" rIns="0" bIns="0" anchor="ctr"/>
          <a:lstStyle>
            <a:lvl1pPr>
              <a:defRPr sz="800"/>
            </a:lvl1pPr>
          </a:lstStyle>
          <a:p>
            <a:r>
              <a:rPr lang="en-US"/>
              <a:t>Optional footer</a:t>
            </a:r>
          </a:p>
        </p:txBody>
      </p:sp>
      <p:sp>
        <p:nvSpPr>
          <p:cNvPr id="6" name="Slide Number Placeholder 5"/>
          <p:cNvSpPr>
            <a:spLocks noGrp="1"/>
          </p:cNvSpPr>
          <p:nvPr>
            <p:ph type="sldNum" sz="quarter" idx="69"/>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73EBD274-92E4-4A69-8358-772DEFF5E893}"/>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45" name="top_border">
            <a:extLst>
              <a:ext uri="{FF2B5EF4-FFF2-40B4-BE49-F238E27FC236}">
                <a16:creationId xmlns:a16="http://schemas.microsoft.com/office/drawing/2014/main" id="{DD564F40-A94C-4C6B-9D2A-A7F672DB9338}"/>
              </a:ext>
            </a:extLst>
          </p:cNvPr>
          <p:cNvCxnSpPr>
            <a:cxnSpLocks/>
          </p:cNvCxnSpPr>
          <p:nvPr/>
        </p:nvCxnSpPr>
        <p:spPr>
          <a:xfrm>
            <a:off x="288131"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0" name="top_border">
            <a:extLst>
              <a:ext uri="{FF2B5EF4-FFF2-40B4-BE49-F238E27FC236}">
                <a16:creationId xmlns:a16="http://schemas.microsoft.com/office/drawing/2014/main" id="{8E298D74-516E-4AE6-A00E-085A771DAA76}"/>
              </a:ext>
            </a:extLst>
          </p:cNvPr>
          <p:cNvCxnSpPr>
            <a:cxnSpLocks/>
          </p:cNvCxnSpPr>
          <p:nvPr/>
        </p:nvCxnSpPr>
        <p:spPr>
          <a:xfrm>
            <a:off x="2211451"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1" name="top_border">
            <a:extLst>
              <a:ext uri="{FF2B5EF4-FFF2-40B4-BE49-F238E27FC236}">
                <a16:creationId xmlns:a16="http://schemas.microsoft.com/office/drawing/2014/main" id="{9E904036-4DAC-496D-8E62-DC4710658A4A}"/>
              </a:ext>
            </a:extLst>
          </p:cNvPr>
          <p:cNvCxnSpPr>
            <a:cxnSpLocks/>
          </p:cNvCxnSpPr>
          <p:nvPr/>
        </p:nvCxnSpPr>
        <p:spPr>
          <a:xfrm>
            <a:off x="4128658"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4" name="top_border">
            <a:extLst>
              <a:ext uri="{FF2B5EF4-FFF2-40B4-BE49-F238E27FC236}">
                <a16:creationId xmlns:a16="http://schemas.microsoft.com/office/drawing/2014/main" id="{72E71D1D-31EC-4149-949A-FBD77972D7F1}"/>
              </a:ext>
            </a:extLst>
          </p:cNvPr>
          <p:cNvCxnSpPr>
            <a:cxnSpLocks/>
          </p:cNvCxnSpPr>
          <p:nvPr/>
        </p:nvCxnSpPr>
        <p:spPr>
          <a:xfrm>
            <a:off x="6040489"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8" name="top_border">
            <a:extLst>
              <a:ext uri="{FF2B5EF4-FFF2-40B4-BE49-F238E27FC236}">
                <a16:creationId xmlns:a16="http://schemas.microsoft.com/office/drawing/2014/main" id="{F04374CE-0341-4030-AE37-4E7BB25979EE}"/>
              </a:ext>
            </a:extLst>
          </p:cNvPr>
          <p:cNvCxnSpPr>
            <a:cxnSpLocks/>
          </p:cNvCxnSpPr>
          <p:nvPr/>
        </p:nvCxnSpPr>
        <p:spPr>
          <a:xfrm>
            <a:off x="288131"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9" name="top_border">
            <a:extLst>
              <a:ext uri="{FF2B5EF4-FFF2-40B4-BE49-F238E27FC236}">
                <a16:creationId xmlns:a16="http://schemas.microsoft.com/office/drawing/2014/main" id="{4885E037-1F86-4655-98D1-AB40630436F8}"/>
              </a:ext>
            </a:extLst>
          </p:cNvPr>
          <p:cNvCxnSpPr>
            <a:cxnSpLocks/>
          </p:cNvCxnSpPr>
          <p:nvPr/>
        </p:nvCxnSpPr>
        <p:spPr>
          <a:xfrm>
            <a:off x="2211451"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0" name="top_border">
            <a:extLst>
              <a:ext uri="{FF2B5EF4-FFF2-40B4-BE49-F238E27FC236}">
                <a16:creationId xmlns:a16="http://schemas.microsoft.com/office/drawing/2014/main" id="{8E61612E-5A27-4169-946C-EFAE4C10E8F6}"/>
              </a:ext>
            </a:extLst>
          </p:cNvPr>
          <p:cNvCxnSpPr>
            <a:cxnSpLocks/>
          </p:cNvCxnSpPr>
          <p:nvPr/>
        </p:nvCxnSpPr>
        <p:spPr>
          <a:xfrm>
            <a:off x="4128658"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1" name="top_border">
            <a:extLst>
              <a:ext uri="{FF2B5EF4-FFF2-40B4-BE49-F238E27FC236}">
                <a16:creationId xmlns:a16="http://schemas.microsoft.com/office/drawing/2014/main" id="{793F88B3-F7C2-4979-9502-77916FFA0ED6}"/>
              </a:ext>
            </a:extLst>
          </p:cNvPr>
          <p:cNvCxnSpPr>
            <a:cxnSpLocks/>
          </p:cNvCxnSpPr>
          <p:nvPr/>
        </p:nvCxnSpPr>
        <p:spPr>
          <a:xfrm>
            <a:off x="6040489"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0641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ography six up">
    <p:spTree>
      <p:nvGrpSpPr>
        <p:cNvPr id="1" name=""/>
        <p:cNvGrpSpPr/>
        <p:nvPr/>
      </p:nvGrpSpPr>
      <p:grpSpPr>
        <a:xfrm>
          <a:off x="0" y="0"/>
          <a:ext cx="0" cy="0"/>
          <a:chOff x="0" y="0"/>
          <a:chExt cx="0" cy="0"/>
        </a:xfrm>
      </p:grpSpPr>
      <p:sp>
        <p:nvSpPr>
          <p:cNvPr id="18" name="Footnote Placeholder">
            <a:extLst>
              <a:ext uri="{FF2B5EF4-FFF2-40B4-BE49-F238E27FC236}">
                <a16:creationId xmlns:a16="http://schemas.microsoft.com/office/drawing/2014/main" id="{1A811070-57F4-48A3-A138-EA1448EBEF6E}"/>
              </a:ext>
            </a:extLst>
          </p:cNvPr>
          <p:cNvSpPr>
            <a:spLocks noGrp="1"/>
          </p:cNvSpPr>
          <p:nvPr>
            <p:ph type="body" sz="quarter" idx="32"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42" name="Text Placeholder 1"/>
          <p:cNvSpPr>
            <a:spLocks noGrp="1"/>
          </p:cNvSpPr>
          <p:nvPr>
            <p:ph type="body" sz="quarter" idx="45"/>
          </p:nvPr>
        </p:nvSpPr>
        <p:spPr>
          <a:xfrm>
            <a:off x="288900"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Picture Placeholder 1"/>
          <p:cNvSpPr>
            <a:spLocks noGrp="1"/>
          </p:cNvSpPr>
          <p:nvPr>
            <p:ph type="pic" sz="quarter" idx="44"/>
          </p:nvPr>
        </p:nvSpPr>
        <p:spPr>
          <a:xfrm>
            <a:off x="288900"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40" name="Text Placeholder 2"/>
          <p:cNvSpPr>
            <a:spLocks noGrp="1"/>
          </p:cNvSpPr>
          <p:nvPr>
            <p:ph type="body" sz="quarter" idx="43"/>
          </p:nvPr>
        </p:nvSpPr>
        <p:spPr>
          <a:xfrm>
            <a:off x="1764392"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Picture Placeholder 2"/>
          <p:cNvSpPr>
            <a:spLocks noGrp="1"/>
          </p:cNvSpPr>
          <p:nvPr>
            <p:ph type="pic" sz="quarter" idx="42"/>
          </p:nvPr>
        </p:nvSpPr>
        <p:spPr>
          <a:xfrm>
            <a:off x="1764392"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38" name="Text Placeholder 3"/>
          <p:cNvSpPr>
            <a:spLocks noGrp="1"/>
          </p:cNvSpPr>
          <p:nvPr>
            <p:ph type="body" sz="quarter" idx="41"/>
          </p:nvPr>
        </p:nvSpPr>
        <p:spPr>
          <a:xfrm>
            <a:off x="3239883"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Picture Placeholder 3"/>
          <p:cNvSpPr>
            <a:spLocks noGrp="1"/>
          </p:cNvSpPr>
          <p:nvPr>
            <p:ph type="pic" sz="quarter" idx="40"/>
          </p:nvPr>
        </p:nvSpPr>
        <p:spPr>
          <a:xfrm>
            <a:off x="3239883"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34" name="Text Placeholder 4"/>
          <p:cNvSpPr>
            <a:spLocks noGrp="1"/>
          </p:cNvSpPr>
          <p:nvPr>
            <p:ph type="body" sz="quarter" idx="39"/>
          </p:nvPr>
        </p:nvSpPr>
        <p:spPr>
          <a:xfrm>
            <a:off x="4715374"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4"/>
          <p:cNvSpPr>
            <a:spLocks noGrp="1"/>
          </p:cNvSpPr>
          <p:nvPr>
            <p:ph type="pic" sz="quarter" idx="38"/>
          </p:nvPr>
        </p:nvSpPr>
        <p:spPr>
          <a:xfrm>
            <a:off x="4715374"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31" name="Text Placeholder 5"/>
          <p:cNvSpPr>
            <a:spLocks noGrp="1"/>
          </p:cNvSpPr>
          <p:nvPr>
            <p:ph type="body" sz="quarter" idx="37"/>
          </p:nvPr>
        </p:nvSpPr>
        <p:spPr>
          <a:xfrm>
            <a:off x="6190866"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5"/>
          <p:cNvSpPr>
            <a:spLocks noGrp="1"/>
          </p:cNvSpPr>
          <p:nvPr>
            <p:ph type="pic" sz="quarter" idx="36"/>
          </p:nvPr>
        </p:nvSpPr>
        <p:spPr>
          <a:xfrm>
            <a:off x="6190866"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23" name="Text Placeholder 6"/>
          <p:cNvSpPr>
            <a:spLocks noGrp="1"/>
          </p:cNvSpPr>
          <p:nvPr>
            <p:ph type="body" sz="quarter" idx="29"/>
          </p:nvPr>
        </p:nvSpPr>
        <p:spPr>
          <a:xfrm>
            <a:off x="7666358"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6"/>
          <p:cNvSpPr>
            <a:spLocks noGrp="1"/>
          </p:cNvSpPr>
          <p:nvPr>
            <p:ph type="pic" sz="quarter" idx="21"/>
          </p:nvPr>
        </p:nvSpPr>
        <p:spPr>
          <a:xfrm>
            <a:off x="7666358"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59BD4B2C-989D-4501-B872-061115337208}"/>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168124825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rge quote">
    <p:bg>
      <p:bgPr>
        <a:solidFill>
          <a:srgbClr val="5FF0FF">
            <a:alpha val="30000"/>
          </a:srgb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6" y="4833894"/>
            <a:ext cx="5904706" cy="136525"/>
          </a:xfrm>
        </p:spPr>
        <p:txBody>
          <a:bodyPr lIns="0" rIns="0" bIns="0" anchor="ctr"/>
          <a:lstStyle>
            <a:lvl1pPr>
              <a:defRPr sz="800">
                <a:solidFill>
                  <a:schemeClr val="tx2"/>
                </a:solidFill>
              </a:defRPr>
            </a:lvl1pPr>
          </a:lstStyle>
          <a:p>
            <a:r>
              <a:rPr lang="en-US"/>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33894"/>
            <a:ext cx="355607" cy="136525"/>
          </a:xfrm>
        </p:spPr>
        <p:txBody>
          <a:bodyPr lIns="0" rIns="0" bIns="0" anchor="ctr"/>
          <a:lstStyle>
            <a:lvl1pPr>
              <a:defRPr sz="800">
                <a:solidFill>
                  <a:schemeClr val="tx2"/>
                </a:solidFill>
              </a:defRPr>
            </a:lvl1pPr>
          </a:lstStyle>
          <a:p>
            <a:fld id="{526B5688-D42A-45FB-B3CA-010D9157EB38}" type="slidenum">
              <a:rPr lang="en-US" smtClean="0"/>
              <a:t>‹#›</a:t>
            </a:fld>
            <a:endParaRPr lang="en-US"/>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288900" y="238683"/>
            <a:ext cx="5616179" cy="4282678"/>
          </a:xfrm>
        </p:spPr>
        <p:txBody>
          <a:bodyPr lIns="0" rIns="0" bIns="0"/>
          <a:lstStyle>
            <a:lvl1pPr>
              <a:spcBef>
                <a:spcPts val="0"/>
              </a:spcBef>
              <a:defRPr sz="1800" b="1" spc="0">
                <a:solidFill>
                  <a:schemeClr val="tx2"/>
                </a:solidFill>
              </a:defRPr>
            </a:lvl1pPr>
            <a:lvl2pPr marL="0" indent="0">
              <a:spcBef>
                <a:spcPts val="0"/>
              </a:spcBef>
              <a:buNone/>
              <a:defRPr sz="1800" b="0" spc="0">
                <a:solidFill>
                  <a:schemeClr val="tx2"/>
                </a:solidFill>
              </a:defRPr>
            </a:lvl2pPr>
            <a:lvl3pPr marL="228600" indent="-228600">
              <a:spcBef>
                <a:spcPts val="0"/>
              </a:spcBef>
              <a:defRPr sz="1800" b="0" spc="0">
                <a:solidFill>
                  <a:schemeClr val="tx2"/>
                </a:solidFill>
              </a:defRPr>
            </a:lvl3pPr>
            <a:lvl4pPr marL="514350" indent="-285750">
              <a:spcBef>
                <a:spcPts val="0"/>
              </a:spcBef>
              <a:tabLst/>
              <a:defRPr sz="1800" b="0" spc="0">
                <a:solidFill>
                  <a:schemeClr val="tx2"/>
                </a:solidFill>
              </a:defRPr>
            </a:lvl4pPr>
            <a:lvl5pPr marL="801688" indent="-285750">
              <a:spcBef>
                <a:spcPts val="0"/>
              </a:spcBef>
              <a:tabLst/>
              <a:defRPr sz="1800" b="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2802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ography four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33" name="Picture Placeholder 4"/>
          <p:cNvSpPr>
            <a:spLocks noGrp="1"/>
          </p:cNvSpPr>
          <p:nvPr>
            <p:ph type="pic" sz="quarter" idx="38"/>
          </p:nvPr>
        </p:nvSpPr>
        <p:spPr>
          <a:xfrm>
            <a:off x="6936185"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37" name="Picture Placeholder 3"/>
          <p:cNvSpPr>
            <a:spLocks noGrp="1"/>
          </p:cNvSpPr>
          <p:nvPr>
            <p:ph type="pic" sz="quarter" idx="40"/>
          </p:nvPr>
        </p:nvSpPr>
        <p:spPr>
          <a:xfrm>
            <a:off x="4719770"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39" name="Picture Placeholder 2"/>
          <p:cNvSpPr>
            <a:spLocks noGrp="1"/>
          </p:cNvSpPr>
          <p:nvPr>
            <p:ph type="pic" sz="quarter" idx="42"/>
          </p:nvPr>
        </p:nvSpPr>
        <p:spPr>
          <a:xfrm>
            <a:off x="2503356"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41" name="Picture Placeholder 1"/>
          <p:cNvSpPr>
            <a:spLocks noGrp="1"/>
          </p:cNvSpPr>
          <p:nvPr>
            <p:ph type="pic" sz="quarter" idx="44"/>
          </p:nvPr>
        </p:nvSpPr>
        <p:spPr>
          <a:xfrm>
            <a:off x="286942"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44" name="Name Title Placeholder 4">
            <a:extLst>
              <a:ext uri="{FF2B5EF4-FFF2-40B4-BE49-F238E27FC236}">
                <a16:creationId xmlns:a16="http://schemas.microsoft.com/office/drawing/2014/main" id="{2A75F038-6B0F-4908-896B-DD513AFD0AF5}"/>
              </a:ext>
            </a:extLst>
          </p:cNvPr>
          <p:cNvSpPr>
            <a:spLocks noGrp="1"/>
          </p:cNvSpPr>
          <p:nvPr>
            <p:ph type="body" sz="quarter" idx="49"/>
          </p:nvPr>
        </p:nvSpPr>
        <p:spPr>
          <a:xfrm>
            <a:off x="6936184"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35" name="Name Title Placeholder 3">
            <a:extLst>
              <a:ext uri="{FF2B5EF4-FFF2-40B4-BE49-F238E27FC236}">
                <a16:creationId xmlns:a16="http://schemas.microsoft.com/office/drawing/2014/main" id="{05929C2B-8FBD-4161-9948-D8744EEE33FD}"/>
              </a:ext>
            </a:extLst>
          </p:cNvPr>
          <p:cNvSpPr>
            <a:spLocks noGrp="1"/>
          </p:cNvSpPr>
          <p:nvPr>
            <p:ph type="body" sz="quarter" idx="48"/>
          </p:nvPr>
        </p:nvSpPr>
        <p:spPr>
          <a:xfrm>
            <a:off x="4719769"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27" name="Name Title Placeholder 2">
            <a:extLst>
              <a:ext uri="{FF2B5EF4-FFF2-40B4-BE49-F238E27FC236}">
                <a16:creationId xmlns:a16="http://schemas.microsoft.com/office/drawing/2014/main" id="{5E0426CC-0E3A-4811-B0C1-4018F0D84B5F}"/>
              </a:ext>
            </a:extLst>
          </p:cNvPr>
          <p:cNvSpPr>
            <a:spLocks noGrp="1"/>
          </p:cNvSpPr>
          <p:nvPr>
            <p:ph type="body" sz="quarter" idx="47"/>
          </p:nvPr>
        </p:nvSpPr>
        <p:spPr>
          <a:xfrm>
            <a:off x="2503355"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24" name="Name Title Placeholder 1">
            <a:extLst>
              <a:ext uri="{FF2B5EF4-FFF2-40B4-BE49-F238E27FC236}">
                <a16:creationId xmlns:a16="http://schemas.microsoft.com/office/drawing/2014/main" id="{5DC29EDA-3423-421D-AD0C-0656D1AB2E3C}"/>
              </a:ext>
            </a:extLst>
          </p:cNvPr>
          <p:cNvSpPr>
            <a:spLocks noGrp="1"/>
          </p:cNvSpPr>
          <p:nvPr>
            <p:ph type="body" sz="quarter" idx="46"/>
          </p:nvPr>
        </p:nvSpPr>
        <p:spPr>
          <a:xfrm>
            <a:off x="288900"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34" name="Bullet Placeholder 4"/>
          <p:cNvSpPr>
            <a:spLocks noGrp="1"/>
          </p:cNvSpPr>
          <p:nvPr>
            <p:ph sz="quarter" idx="39"/>
          </p:nvPr>
        </p:nvSpPr>
        <p:spPr>
          <a:xfrm>
            <a:off x="6936184"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Bullet Placeholder 3"/>
          <p:cNvSpPr>
            <a:spLocks noGrp="1"/>
          </p:cNvSpPr>
          <p:nvPr>
            <p:ph sz="quarter" idx="41"/>
          </p:nvPr>
        </p:nvSpPr>
        <p:spPr>
          <a:xfrm>
            <a:off x="4719769"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Bullet Placeholder 2"/>
          <p:cNvSpPr>
            <a:spLocks noGrp="1"/>
          </p:cNvSpPr>
          <p:nvPr>
            <p:ph sz="quarter" idx="43"/>
          </p:nvPr>
        </p:nvSpPr>
        <p:spPr>
          <a:xfrm>
            <a:off x="2503355"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Bullet Placeholder 1"/>
          <p:cNvSpPr>
            <a:spLocks noGrp="1"/>
          </p:cNvSpPr>
          <p:nvPr>
            <p:ph sz="quarter" idx="45"/>
          </p:nvPr>
        </p:nvSpPr>
        <p:spPr>
          <a:xfrm>
            <a:off x="288900"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59BD4B2C-989D-4501-B872-061115337208}"/>
              </a:ext>
            </a:extLst>
          </p:cNvPr>
          <p:cNvSpPr>
            <a:spLocks noGrp="1"/>
          </p:cNvSpPr>
          <p:nvPr>
            <p:ph type="title"/>
          </p:nvPr>
        </p:nvSpPr>
        <p:spPr>
          <a:xfrm>
            <a:off x="288900" y="261729"/>
            <a:ext cx="8568929" cy="571499"/>
          </a:xfrm>
        </p:spPr>
        <p:txBody>
          <a:bodyPr lIns="0" rIns="0" bIns="0"/>
          <a:lstStyle>
            <a:lvl1pPr/>
          </a:lstStyle>
          <a:p>
            <a:r>
              <a:rPr lang="en-US"/>
              <a:t>Click to edit Master title style</a:t>
            </a:r>
            <a:endParaRPr lang="en-US" dirty="0"/>
          </a:p>
        </p:txBody>
      </p:sp>
      <p:cxnSp>
        <p:nvCxnSpPr>
          <p:cNvPr id="20" name="top_border">
            <a:extLst>
              <a:ext uri="{FF2B5EF4-FFF2-40B4-BE49-F238E27FC236}">
                <a16:creationId xmlns:a16="http://schemas.microsoft.com/office/drawing/2014/main" id="{9C0B9DFB-1808-4B9B-AE55-45AFD918842D}"/>
              </a:ext>
            </a:extLst>
          </p:cNvPr>
          <p:cNvCxnSpPr>
            <a:cxnSpLocks/>
          </p:cNvCxnSpPr>
          <p:nvPr/>
        </p:nvCxnSpPr>
        <p:spPr>
          <a:xfrm>
            <a:off x="288900"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2" name="top_border">
            <a:extLst>
              <a:ext uri="{FF2B5EF4-FFF2-40B4-BE49-F238E27FC236}">
                <a16:creationId xmlns:a16="http://schemas.microsoft.com/office/drawing/2014/main" id="{8B7BA298-AC37-4EEF-AB16-25A5087ABD93}"/>
              </a:ext>
            </a:extLst>
          </p:cNvPr>
          <p:cNvCxnSpPr>
            <a:cxnSpLocks/>
          </p:cNvCxnSpPr>
          <p:nvPr/>
        </p:nvCxnSpPr>
        <p:spPr>
          <a:xfrm>
            <a:off x="288900"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5" name="top_border">
            <a:extLst>
              <a:ext uri="{FF2B5EF4-FFF2-40B4-BE49-F238E27FC236}">
                <a16:creationId xmlns:a16="http://schemas.microsoft.com/office/drawing/2014/main" id="{DFADFDFD-9D30-43EA-B811-ED407368311C}"/>
              </a:ext>
            </a:extLst>
          </p:cNvPr>
          <p:cNvCxnSpPr>
            <a:cxnSpLocks/>
          </p:cNvCxnSpPr>
          <p:nvPr/>
        </p:nvCxnSpPr>
        <p:spPr>
          <a:xfrm>
            <a:off x="2503355"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6" name="top_border">
            <a:extLst>
              <a:ext uri="{FF2B5EF4-FFF2-40B4-BE49-F238E27FC236}">
                <a16:creationId xmlns:a16="http://schemas.microsoft.com/office/drawing/2014/main" id="{F57202FE-BFCC-477D-8D22-B930BA46556B}"/>
              </a:ext>
            </a:extLst>
          </p:cNvPr>
          <p:cNvCxnSpPr>
            <a:cxnSpLocks/>
          </p:cNvCxnSpPr>
          <p:nvPr/>
        </p:nvCxnSpPr>
        <p:spPr>
          <a:xfrm>
            <a:off x="2503355"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9" name="top_border">
            <a:extLst>
              <a:ext uri="{FF2B5EF4-FFF2-40B4-BE49-F238E27FC236}">
                <a16:creationId xmlns:a16="http://schemas.microsoft.com/office/drawing/2014/main" id="{A5AD7F55-B89C-431E-B8BA-D8242E234A64}"/>
              </a:ext>
            </a:extLst>
          </p:cNvPr>
          <p:cNvCxnSpPr>
            <a:cxnSpLocks/>
          </p:cNvCxnSpPr>
          <p:nvPr/>
        </p:nvCxnSpPr>
        <p:spPr>
          <a:xfrm>
            <a:off x="4719769"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2" name="top_border">
            <a:extLst>
              <a:ext uri="{FF2B5EF4-FFF2-40B4-BE49-F238E27FC236}">
                <a16:creationId xmlns:a16="http://schemas.microsoft.com/office/drawing/2014/main" id="{A17237CF-ACE4-4AFC-8DA3-8CD8B64AD7A5}"/>
              </a:ext>
            </a:extLst>
          </p:cNvPr>
          <p:cNvCxnSpPr>
            <a:cxnSpLocks/>
          </p:cNvCxnSpPr>
          <p:nvPr/>
        </p:nvCxnSpPr>
        <p:spPr>
          <a:xfrm>
            <a:off x="4719769"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6" name="top_border">
            <a:extLst>
              <a:ext uri="{FF2B5EF4-FFF2-40B4-BE49-F238E27FC236}">
                <a16:creationId xmlns:a16="http://schemas.microsoft.com/office/drawing/2014/main" id="{45E8442B-7C4E-451A-9C13-8E6D0153BDA3}"/>
              </a:ext>
            </a:extLst>
          </p:cNvPr>
          <p:cNvCxnSpPr>
            <a:cxnSpLocks/>
          </p:cNvCxnSpPr>
          <p:nvPr/>
        </p:nvCxnSpPr>
        <p:spPr>
          <a:xfrm>
            <a:off x="6936184"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43" name="top_border">
            <a:extLst>
              <a:ext uri="{FF2B5EF4-FFF2-40B4-BE49-F238E27FC236}">
                <a16:creationId xmlns:a16="http://schemas.microsoft.com/office/drawing/2014/main" id="{D35E7716-3C01-49DF-88D7-DDDF0CBCEBBC}"/>
              </a:ext>
            </a:extLst>
          </p:cNvPr>
          <p:cNvCxnSpPr>
            <a:cxnSpLocks/>
          </p:cNvCxnSpPr>
          <p:nvPr/>
        </p:nvCxnSpPr>
        <p:spPr>
          <a:xfrm>
            <a:off x="6936184"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355134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xt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
        <p:nvSpPr>
          <p:cNvPr id="8" name="Text Placeholder 1">
            <a:extLst>
              <a:ext uri="{FF2B5EF4-FFF2-40B4-BE49-F238E27FC236}">
                <a16:creationId xmlns:a16="http://schemas.microsoft.com/office/drawing/2014/main" id="{6671D5E5-809D-4CA8-92DE-1D9A2DA62EAB}"/>
              </a:ext>
            </a:extLst>
          </p:cNvPr>
          <p:cNvSpPr>
            <a:spLocks noGrp="1"/>
          </p:cNvSpPr>
          <p:nvPr>
            <p:ph type="body" sz="quarter" idx="45"/>
          </p:nvPr>
        </p:nvSpPr>
        <p:spPr>
          <a:xfrm>
            <a:off x="288900" y="1784152"/>
            <a:ext cx="2663850" cy="2148086"/>
          </a:xfrm>
        </p:spPr>
        <p:txBody>
          <a:bodyPr lIns="0" rIns="0" bIns="0"/>
          <a:lstStyle>
            <a:lvl1pPr>
              <a:defRPr sz="1200" spc="0"/>
            </a:lvl1pPr>
            <a:lvl2pPr>
              <a:defRPr sz="1200" spc="0"/>
            </a:lvl2pPr>
            <a:lvl3pPr>
              <a:defRPr sz="1000" spc="0"/>
            </a:lvl3pPr>
            <a:lvl4pPr>
              <a:defRPr sz="1000" spc="0"/>
            </a:lvl4pPr>
            <a:lvl5pPr>
              <a:defRPr sz="1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3EDD50B3-A8D6-4FD4-B831-37F14BD08C94}"/>
              </a:ext>
            </a:extLst>
          </p:cNvPr>
          <p:cNvSpPr>
            <a:spLocks noGrp="1"/>
          </p:cNvSpPr>
          <p:nvPr>
            <p:ph type="body" sz="quarter" idx="46"/>
          </p:nvPr>
        </p:nvSpPr>
        <p:spPr>
          <a:xfrm>
            <a:off x="3238500" y="1784152"/>
            <a:ext cx="2663850" cy="2148086"/>
          </a:xfrm>
        </p:spPr>
        <p:txBody>
          <a:bodyPr lIns="0" rIns="0" bIns="0"/>
          <a:lstStyle>
            <a:lvl1pPr>
              <a:defRPr sz="1200" spc="0"/>
            </a:lvl1pPr>
            <a:lvl2pPr>
              <a:defRPr sz="1200" spc="0"/>
            </a:lvl2pPr>
            <a:lvl3pPr>
              <a:defRPr sz="1000" spc="0"/>
            </a:lvl3pPr>
            <a:lvl4pPr>
              <a:defRPr sz="1000" spc="0"/>
            </a:lvl4pPr>
            <a:lvl5pPr>
              <a:defRPr sz="1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a:extLst>
              <a:ext uri="{FF2B5EF4-FFF2-40B4-BE49-F238E27FC236}">
                <a16:creationId xmlns:a16="http://schemas.microsoft.com/office/drawing/2014/main" id="{094E7927-3F9E-4653-B821-A7C0104E4F6A}"/>
              </a:ext>
            </a:extLst>
          </p:cNvPr>
          <p:cNvSpPr>
            <a:spLocks noGrp="1"/>
          </p:cNvSpPr>
          <p:nvPr>
            <p:ph type="body" sz="quarter" idx="47"/>
          </p:nvPr>
        </p:nvSpPr>
        <p:spPr>
          <a:xfrm>
            <a:off x="6190060" y="1784152"/>
            <a:ext cx="2663850" cy="2148086"/>
          </a:xfrm>
        </p:spPr>
        <p:txBody>
          <a:bodyPr lIns="0" rIns="0" bIns="0"/>
          <a:lstStyle>
            <a:lvl1pPr>
              <a:defRPr sz="1200" spc="0"/>
            </a:lvl1pPr>
            <a:lvl2pPr>
              <a:defRPr sz="1200" spc="0"/>
            </a:lvl2pPr>
            <a:lvl3pPr>
              <a:defRPr sz="1000" spc="0"/>
            </a:lvl3pPr>
            <a:lvl4pPr>
              <a:defRPr sz="1000" spc="0"/>
            </a:lvl4pPr>
            <a:lvl5pPr>
              <a:defRPr sz="1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note Placeholder">
            <a:extLst>
              <a:ext uri="{FF2B5EF4-FFF2-40B4-BE49-F238E27FC236}">
                <a16:creationId xmlns:a16="http://schemas.microsoft.com/office/drawing/2014/main" id="{24230202-5E99-4718-A5E4-0958AD4CC226}"/>
              </a:ext>
            </a:extLst>
          </p:cNvPr>
          <p:cNvSpPr>
            <a:spLocks noGrp="1"/>
          </p:cNvSpPr>
          <p:nvPr>
            <p:ph type="body" sz="quarter" idx="9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Tree>
    <p:extLst>
      <p:ext uri="{BB962C8B-B14F-4D97-AF65-F5344CB8AC3E}">
        <p14:creationId xmlns:p14="http://schemas.microsoft.com/office/powerpoint/2010/main" val="30981962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cons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41" name="Picture Placeholder 1"/>
          <p:cNvSpPr>
            <a:spLocks noGrp="1"/>
          </p:cNvSpPr>
          <p:nvPr>
            <p:ph type="pic" sz="quarter" idx="44"/>
          </p:nvPr>
        </p:nvSpPr>
        <p:spPr>
          <a:xfrm>
            <a:off x="286943" y="1053000"/>
            <a:ext cx="636633" cy="636644"/>
          </a:xfrm>
          <a:prstGeom prst="ellipse">
            <a:avLst/>
          </a:prstGeom>
        </p:spPr>
        <p:txBody>
          <a:bodyPr lIns="0" rIns="0" bIns="0"/>
          <a:lstStyle>
            <a:lvl1pPr>
              <a:defRPr sz="800" b="0" spc="0">
                <a:latin typeface="+mn-lt"/>
              </a:defRPr>
            </a:lvl1pPr>
          </a:lstStyle>
          <a:p>
            <a:r>
              <a:rPr lang="en-US"/>
              <a:t>Click icon to add picture</a:t>
            </a:r>
            <a:endParaRPr lang="en-GB" dirty="0"/>
          </a:p>
        </p:txBody>
      </p:sp>
      <p:sp>
        <p:nvSpPr>
          <p:cNvPr id="39" name="Picture Placeholder 2"/>
          <p:cNvSpPr>
            <a:spLocks noGrp="1"/>
          </p:cNvSpPr>
          <p:nvPr>
            <p:ph type="pic" sz="quarter" idx="42"/>
          </p:nvPr>
        </p:nvSpPr>
        <p:spPr>
          <a:xfrm>
            <a:off x="3238500" y="1053000"/>
            <a:ext cx="636633" cy="636644"/>
          </a:xfrm>
          <a:prstGeom prst="ellipse">
            <a:avLst/>
          </a:prstGeom>
        </p:spPr>
        <p:txBody>
          <a:bodyPr lIns="0" rIns="0" bIns="0"/>
          <a:lstStyle>
            <a:lvl1pPr>
              <a:defRPr sz="800" b="0" spc="0">
                <a:latin typeface="+mn-lt"/>
              </a:defRPr>
            </a:lvl1pPr>
          </a:lstStyle>
          <a:p>
            <a:r>
              <a:rPr lang="en-US"/>
              <a:t>Click icon to add picture</a:t>
            </a:r>
            <a:endParaRPr lang="en-GB" dirty="0"/>
          </a:p>
        </p:txBody>
      </p:sp>
      <p:sp>
        <p:nvSpPr>
          <p:cNvPr id="37" name="Picture Placeholder 3"/>
          <p:cNvSpPr>
            <a:spLocks noGrp="1"/>
          </p:cNvSpPr>
          <p:nvPr>
            <p:ph type="pic" sz="quarter" idx="40"/>
          </p:nvPr>
        </p:nvSpPr>
        <p:spPr>
          <a:xfrm>
            <a:off x="6190060" y="1053000"/>
            <a:ext cx="636633" cy="636644"/>
          </a:xfrm>
          <a:prstGeom prst="ellipse">
            <a:avLst/>
          </a:prstGeom>
        </p:spPr>
        <p:txBody>
          <a:bodyPr lIns="0" rIns="0" bIns="0"/>
          <a:lstStyle>
            <a:lvl1pPr>
              <a:defRPr sz="800" b="0" spc="0">
                <a:latin typeface="+mn-lt"/>
              </a:defRPr>
            </a:lvl1pPr>
          </a:lstStyle>
          <a:p>
            <a:r>
              <a:rPr lang="en-US"/>
              <a:t>Click icon to add picture</a:t>
            </a:r>
            <a:endParaRPr lang="en-GB" dirty="0"/>
          </a:p>
        </p:txBody>
      </p:sp>
      <p:sp>
        <p:nvSpPr>
          <p:cNvPr id="42" name="Text Placeholder 1"/>
          <p:cNvSpPr>
            <a:spLocks noGrp="1"/>
          </p:cNvSpPr>
          <p:nvPr>
            <p:ph type="body" sz="quarter" idx="45"/>
          </p:nvPr>
        </p:nvSpPr>
        <p:spPr>
          <a:xfrm>
            <a:off x="288900" y="1784152"/>
            <a:ext cx="2663850" cy="2148086"/>
          </a:xfrm>
        </p:spPr>
        <p:txBody>
          <a:bodyPr lIns="0" rIns="0" bIns="0"/>
          <a:lstStyle>
            <a:lvl1pPr marL="0" indent="0">
              <a:spcBef>
                <a:spcPts val="600"/>
              </a:spcBef>
              <a:defRPr sz="1200" b="0" spc="0"/>
            </a:lvl1pPr>
            <a:lvl2pPr marL="177800" indent="-177800">
              <a:spcBef>
                <a:spcPts val="600"/>
              </a:spcBef>
              <a:buFont typeface="Arial" panose="020B0604020202020204" pitchFamily="34" charset="0"/>
              <a:buChar char="•"/>
              <a:defRPr lang="en-US" sz="1200" kern="1200" spc="0" baseline="0" dirty="0">
                <a:solidFill>
                  <a:schemeClr val="tx1"/>
                </a:solidFill>
                <a:latin typeface="+mn-lt"/>
                <a:ea typeface="+mn-ea"/>
                <a:cs typeface="+mn-cs"/>
              </a:defRPr>
            </a:lvl2pPr>
            <a:lvl3pPr marL="355600" indent="-152400">
              <a:spcBef>
                <a:spcPts val="600"/>
              </a:spcBef>
              <a:buFont typeface="Arial" panose="020B0604020202020204" pitchFamily="34" charset="0"/>
              <a:buChar char="◦"/>
              <a:defRPr lang="en-US" sz="1000" kern="1200" spc="0" baseline="0" dirty="0">
                <a:solidFill>
                  <a:schemeClr val="tx1"/>
                </a:solidFill>
                <a:latin typeface="+mn-lt"/>
                <a:ea typeface="+mn-ea"/>
                <a:cs typeface="+mn-cs"/>
              </a:defRPr>
            </a:lvl3pPr>
            <a:lvl4pPr marL="508000" indent="-152400">
              <a:spcBef>
                <a:spcPts val="600"/>
              </a:spcBef>
              <a:defRPr lang="en-US" sz="1000" kern="1200" spc="0" baseline="0" dirty="0">
                <a:solidFill>
                  <a:schemeClr val="tx1"/>
                </a:solidFill>
                <a:latin typeface="+mn-lt"/>
                <a:ea typeface="+mn-ea"/>
                <a:cs typeface="+mn-cs"/>
              </a:defRPr>
            </a:lvl4pPr>
            <a:lvl5pPr marL="660400" indent="-152400">
              <a:spcBef>
                <a:spcPts val="600"/>
              </a:spcBef>
              <a:defRPr lang="en-GB" sz="10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
            <a:extLst>
              <a:ext uri="{FF2B5EF4-FFF2-40B4-BE49-F238E27FC236}">
                <a16:creationId xmlns:a16="http://schemas.microsoft.com/office/drawing/2014/main" id="{AAEC0D21-6F81-4867-95A2-CB389ACF7CAA}"/>
              </a:ext>
            </a:extLst>
          </p:cNvPr>
          <p:cNvSpPr>
            <a:spLocks noGrp="1"/>
          </p:cNvSpPr>
          <p:nvPr>
            <p:ph type="body" sz="quarter" idx="46"/>
          </p:nvPr>
        </p:nvSpPr>
        <p:spPr>
          <a:xfrm>
            <a:off x="3238500" y="1784152"/>
            <a:ext cx="2663850" cy="2148086"/>
          </a:xfrm>
        </p:spPr>
        <p:txBody>
          <a:bodyPr lIns="0" rIns="0" bIns="0"/>
          <a:lstStyle>
            <a:lvl1pPr marL="0" indent="0">
              <a:spcBef>
                <a:spcPts val="600"/>
              </a:spcBef>
              <a:defRPr sz="1200" b="0" spc="0"/>
            </a:lvl1pPr>
            <a:lvl2pPr marL="177800" indent="-177800">
              <a:spcBef>
                <a:spcPts val="600"/>
              </a:spcBef>
              <a:buFont typeface="Arial" panose="020B0604020202020204" pitchFamily="34" charset="0"/>
              <a:buChar char="•"/>
              <a:defRPr lang="en-US" sz="1200" kern="1200" spc="0" baseline="0" dirty="0">
                <a:solidFill>
                  <a:schemeClr val="tx1"/>
                </a:solidFill>
                <a:latin typeface="+mn-lt"/>
                <a:ea typeface="+mn-ea"/>
                <a:cs typeface="+mn-cs"/>
              </a:defRPr>
            </a:lvl2pPr>
            <a:lvl3pPr marL="355600" indent="-152400">
              <a:spcBef>
                <a:spcPts val="600"/>
              </a:spcBef>
              <a:buFont typeface="Arial" panose="020B0604020202020204" pitchFamily="34" charset="0"/>
              <a:buChar char="◦"/>
              <a:defRPr lang="en-US" sz="1000" kern="1200" spc="0" baseline="0" dirty="0">
                <a:solidFill>
                  <a:schemeClr val="tx1"/>
                </a:solidFill>
                <a:latin typeface="+mn-lt"/>
                <a:ea typeface="+mn-ea"/>
                <a:cs typeface="+mn-cs"/>
              </a:defRPr>
            </a:lvl3pPr>
            <a:lvl4pPr marL="508000" indent="-152400">
              <a:spcBef>
                <a:spcPts val="600"/>
              </a:spcBef>
              <a:defRPr lang="en-US" sz="1000" kern="1200" spc="0" baseline="0" dirty="0">
                <a:solidFill>
                  <a:schemeClr val="tx1"/>
                </a:solidFill>
                <a:latin typeface="+mn-lt"/>
                <a:ea typeface="+mn-ea"/>
                <a:cs typeface="+mn-cs"/>
              </a:defRPr>
            </a:lvl4pPr>
            <a:lvl5pPr marL="660400" indent="-152400">
              <a:spcBef>
                <a:spcPts val="600"/>
              </a:spcBef>
              <a:defRPr lang="en-GB" sz="10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3">
            <a:extLst>
              <a:ext uri="{FF2B5EF4-FFF2-40B4-BE49-F238E27FC236}">
                <a16:creationId xmlns:a16="http://schemas.microsoft.com/office/drawing/2014/main" id="{5124B4AA-39A3-422E-8737-8B4BAF0EE351}"/>
              </a:ext>
            </a:extLst>
          </p:cNvPr>
          <p:cNvSpPr>
            <a:spLocks noGrp="1"/>
          </p:cNvSpPr>
          <p:nvPr>
            <p:ph type="body" sz="quarter" idx="47"/>
          </p:nvPr>
        </p:nvSpPr>
        <p:spPr>
          <a:xfrm>
            <a:off x="6190060" y="1784152"/>
            <a:ext cx="2663850" cy="2148086"/>
          </a:xfrm>
        </p:spPr>
        <p:txBody>
          <a:bodyPr lIns="0" rIns="0" bIns="0"/>
          <a:lstStyle>
            <a:lvl1pPr marL="0" indent="0">
              <a:spcBef>
                <a:spcPts val="600"/>
              </a:spcBef>
              <a:defRPr sz="1200" b="0" spc="0"/>
            </a:lvl1pPr>
            <a:lvl2pPr marL="177800" indent="-177800">
              <a:spcBef>
                <a:spcPts val="600"/>
              </a:spcBef>
              <a:buFont typeface="Arial" panose="020B0604020202020204" pitchFamily="34" charset="0"/>
              <a:buChar char="•"/>
              <a:defRPr lang="en-US" sz="1200" kern="1200" spc="0" baseline="0" dirty="0">
                <a:solidFill>
                  <a:schemeClr val="tx1"/>
                </a:solidFill>
                <a:latin typeface="+mn-lt"/>
                <a:ea typeface="+mn-ea"/>
                <a:cs typeface="+mn-cs"/>
              </a:defRPr>
            </a:lvl2pPr>
            <a:lvl3pPr marL="355600" indent="-152400">
              <a:spcBef>
                <a:spcPts val="600"/>
              </a:spcBef>
              <a:buFont typeface="Arial" panose="020B0604020202020204" pitchFamily="34" charset="0"/>
              <a:buChar char="◦"/>
              <a:defRPr lang="en-US" sz="1000" kern="1200" spc="0" baseline="0" dirty="0">
                <a:solidFill>
                  <a:schemeClr val="tx1"/>
                </a:solidFill>
                <a:latin typeface="+mn-lt"/>
                <a:ea typeface="+mn-ea"/>
                <a:cs typeface="+mn-cs"/>
              </a:defRPr>
            </a:lvl3pPr>
            <a:lvl4pPr marL="508000" indent="-152400">
              <a:spcBef>
                <a:spcPts val="600"/>
              </a:spcBef>
              <a:defRPr lang="en-US" sz="1000" kern="1200" spc="0" baseline="0" dirty="0">
                <a:solidFill>
                  <a:schemeClr val="tx1"/>
                </a:solidFill>
                <a:latin typeface="+mn-lt"/>
                <a:ea typeface="+mn-ea"/>
                <a:cs typeface="+mn-cs"/>
              </a:defRPr>
            </a:lvl4pPr>
            <a:lvl5pPr marL="660400" indent="-152400">
              <a:spcBef>
                <a:spcPts val="600"/>
              </a:spcBef>
              <a:defRPr lang="en-GB" sz="10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
        <p:nvSpPr>
          <p:cNvPr id="11" name="Footnote Placeholder">
            <a:extLst>
              <a:ext uri="{FF2B5EF4-FFF2-40B4-BE49-F238E27FC236}">
                <a16:creationId xmlns:a16="http://schemas.microsoft.com/office/drawing/2014/main" id="{FE10EE3E-2BB8-494F-8B5C-DEC772EE85E6}"/>
              </a:ext>
            </a:extLst>
          </p:cNvPr>
          <p:cNvSpPr>
            <a:spLocks noGrp="1"/>
          </p:cNvSpPr>
          <p:nvPr>
            <p:ph type="body" sz="quarter" idx="9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Tree>
    <p:extLst>
      <p:ext uri="{BB962C8B-B14F-4D97-AF65-F5344CB8AC3E}">
        <p14:creationId xmlns:p14="http://schemas.microsoft.com/office/powerpoint/2010/main" val="57343453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ography org chart">
    <p:spTree>
      <p:nvGrpSpPr>
        <p:cNvPr id="1" name=""/>
        <p:cNvGrpSpPr/>
        <p:nvPr/>
      </p:nvGrpSpPr>
      <p:grpSpPr>
        <a:xfrm>
          <a:off x="0" y="0"/>
          <a:ext cx="0" cy="0"/>
          <a:chOff x="0" y="0"/>
          <a:chExt cx="0" cy="0"/>
        </a:xfrm>
      </p:grpSpPr>
      <p:sp>
        <p:nvSpPr>
          <p:cNvPr id="38" name="Footnote Placeholder">
            <a:extLst>
              <a:ext uri="{FF2B5EF4-FFF2-40B4-BE49-F238E27FC236}">
                <a16:creationId xmlns:a16="http://schemas.microsoft.com/office/drawing/2014/main" id="{B74D8647-FABE-46C8-B992-8C3DCFD10BEF}"/>
              </a:ext>
            </a:extLst>
          </p:cNvPr>
          <p:cNvSpPr>
            <a:spLocks noGrp="1"/>
          </p:cNvSpPr>
          <p:nvPr>
            <p:ph type="body" sz="quarter" idx="32"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3" name="Picture Placeholder 12"/>
          <p:cNvSpPr>
            <a:spLocks noGrp="1"/>
          </p:cNvSpPr>
          <p:nvPr>
            <p:ph type="pic" sz="quarter" idx="16"/>
          </p:nvPr>
        </p:nvSpPr>
        <p:spPr>
          <a:xfrm>
            <a:off x="3820948" y="1053000"/>
            <a:ext cx="507201" cy="586776"/>
          </a:xfrm>
        </p:spPr>
        <p:txBody>
          <a:bodyPr lIns="0" rIns="0" bIns="0"/>
          <a:lstStyle>
            <a:lvl1pPr>
              <a:defRPr sz="800" b="1" spc="0">
                <a:latin typeface="+mn-lt"/>
              </a:defRPr>
            </a:lvl1pPr>
          </a:lstStyle>
          <a:p>
            <a:r>
              <a:rPr lang="en-US"/>
              <a:t>Click icon to add picture</a:t>
            </a:r>
            <a:endParaRPr lang="en-GB" dirty="0"/>
          </a:p>
        </p:txBody>
      </p:sp>
      <p:sp>
        <p:nvSpPr>
          <p:cNvPr id="35" name="Text Placeholder 24"/>
          <p:cNvSpPr>
            <a:spLocks noGrp="1"/>
          </p:cNvSpPr>
          <p:nvPr>
            <p:ph type="body" sz="quarter" idx="24"/>
          </p:nvPr>
        </p:nvSpPr>
        <p:spPr>
          <a:xfrm>
            <a:off x="4328143" y="105300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80" name="Picture Placeholder 12"/>
          <p:cNvSpPr>
            <a:spLocks noGrp="1"/>
          </p:cNvSpPr>
          <p:nvPr>
            <p:ph type="pic" sz="quarter" idx="36"/>
          </p:nvPr>
        </p:nvSpPr>
        <p:spPr>
          <a:xfrm>
            <a:off x="288900"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1" name="Text Placeholder 24"/>
          <p:cNvSpPr>
            <a:spLocks noGrp="1"/>
          </p:cNvSpPr>
          <p:nvPr>
            <p:ph type="body" sz="quarter" idx="37"/>
          </p:nvPr>
        </p:nvSpPr>
        <p:spPr>
          <a:xfrm>
            <a:off x="803808"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2" name="Picture Placeholder 12"/>
          <p:cNvSpPr>
            <a:spLocks noGrp="1"/>
          </p:cNvSpPr>
          <p:nvPr>
            <p:ph type="pic" sz="quarter" idx="38"/>
          </p:nvPr>
        </p:nvSpPr>
        <p:spPr>
          <a:xfrm>
            <a:off x="2057662"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3" name="Text Placeholder 24"/>
          <p:cNvSpPr>
            <a:spLocks noGrp="1"/>
          </p:cNvSpPr>
          <p:nvPr>
            <p:ph type="body" sz="quarter" idx="39"/>
          </p:nvPr>
        </p:nvSpPr>
        <p:spPr>
          <a:xfrm>
            <a:off x="2572570"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4" name="Picture Placeholder 12"/>
          <p:cNvSpPr>
            <a:spLocks noGrp="1"/>
          </p:cNvSpPr>
          <p:nvPr>
            <p:ph type="pic" sz="quarter" idx="40"/>
          </p:nvPr>
        </p:nvSpPr>
        <p:spPr>
          <a:xfrm>
            <a:off x="3819898"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5" name="Text Placeholder 24"/>
          <p:cNvSpPr>
            <a:spLocks noGrp="1"/>
          </p:cNvSpPr>
          <p:nvPr>
            <p:ph type="body" sz="quarter" idx="41"/>
          </p:nvPr>
        </p:nvSpPr>
        <p:spPr>
          <a:xfrm>
            <a:off x="4334807"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6" name="Picture Placeholder 12"/>
          <p:cNvSpPr>
            <a:spLocks noGrp="1"/>
          </p:cNvSpPr>
          <p:nvPr>
            <p:ph type="pic" sz="quarter" idx="42"/>
          </p:nvPr>
        </p:nvSpPr>
        <p:spPr>
          <a:xfrm>
            <a:off x="5582134"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7" name="Text Placeholder 24"/>
          <p:cNvSpPr>
            <a:spLocks noGrp="1"/>
          </p:cNvSpPr>
          <p:nvPr>
            <p:ph type="body" sz="quarter" idx="43"/>
          </p:nvPr>
        </p:nvSpPr>
        <p:spPr>
          <a:xfrm>
            <a:off x="6097044"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8" name="Picture Placeholder 12"/>
          <p:cNvSpPr>
            <a:spLocks noGrp="1"/>
          </p:cNvSpPr>
          <p:nvPr>
            <p:ph type="pic" sz="quarter" idx="44"/>
          </p:nvPr>
        </p:nvSpPr>
        <p:spPr>
          <a:xfrm>
            <a:off x="7344370"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9" name="Text Placeholder 24"/>
          <p:cNvSpPr>
            <a:spLocks noGrp="1"/>
          </p:cNvSpPr>
          <p:nvPr>
            <p:ph type="body" sz="quarter" idx="45"/>
          </p:nvPr>
        </p:nvSpPr>
        <p:spPr>
          <a:xfrm>
            <a:off x="7859281"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0" name="Picture Placeholder 12"/>
          <p:cNvSpPr>
            <a:spLocks noGrp="1"/>
          </p:cNvSpPr>
          <p:nvPr>
            <p:ph type="pic" sz="quarter" idx="46"/>
          </p:nvPr>
        </p:nvSpPr>
        <p:spPr>
          <a:xfrm>
            <a:off x="288900"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1" name="Text Placeholder 24"/>
          <p:cNvSpPr>
            <a:spLocks noGrp="1"/>
          </p:cNvSpPr>
          <p:nvPr>
            <p:ph type="body" sz="quarter" idx="47"/>
          </p:nvPr>
        </p:nvSpPr>
        <p:spPr>
          <a:xfrm>
            <a:off x="803808"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2" name="Picture Placeholder 12"/>
          <p:cNvSpPr>
            <a:spLocks noGrp="1"/>
          </p:cNvSpPr>
          <p:nvPr>
            <p:ph type="pic" sz="quarter" idx="48"/>
          </p:nvPr>
        </p:nvSpPr>
        <p:spPr>
          <a:xfrm>
            <a:off x="2057662"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3" name="Text Placeholder 24"/>
          <p:cNvSpPr>
            <a:spLocks noGrp="1"/>
          </p:cNvSpPr>
          <p:nvPr>
            <p:ph type="body" sz="quarter" idx="49"/>
          </p:nvPr>
        </p:nvSpPr>
        <p:spPr>
          <a:xfrm>
            <a:off x="2572570"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4" name="Picture Placeholder 12"/>
          <p:cNvSpPr>
            <a:spLocks noGrp="1"/>
          </p:cNvSpPr>
          <p:nvPr>
            <p:ph type="pic" sz="quarter" idx="50"/>
          </p:nvPr>
        </p:nvSpPr>
        <p:spPr>
          <a:xfrm>
            <a:off x="3819898"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5" name="Text Placeholder 24"/>
          <p:cNvSpPr>
            <a:spLocks noGrp="1"/>
          </p:cNvSpPr>
          <p:nvPr>
            <p:ph type="body" sz="quarter" idx="51"/>
          </p:nvPr>
        </p:nvSpPr>
        <p:spPr>
          <a:xfrm>
            <a:off x="4334807"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6" name="Picture Placeholder 12"/>
          <p:cNvSpPr>
            <a:spLocks noGrp="1"/>
          </p:cNvSpPr>
          <p:nvPr>
            <p:ph type="pic" sz="quarter" idx="52"/>
          </p:nvPr>
        </p:nvSpPr>
        <p:spPr>
          <a:xfrm>
            <a:off x="5582134"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7" name="Text Placeholder 24"/>
          <p:cNvSpPr>
            <a:spLocks noGrp="1"/>
          </p:cNvSpPr>
          <p:nvPr>
            <p:ph type="body" sz="quarter" idx="53"/>
          </p:nvPr>
        </p:nvSpPr>
        <p:spPr>
          <a:xfrm>
            <a:off x="6097044"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8" name="Picture Placeholder 12"/>
          <p:cNvSpPr>
            <a:spLocks noGrp="1"/>
          </p:cNvSpPr>
          <p:nvPr>
            <p:ph type="pic" sz="quarter" idx="54"/>
          </p:nvPr>
        </p:nvSpPr>
        <p:spPr>
          <a:xfrm>
            <a:off x="7344370"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9" name="Text Placeholder 24"/>
          <p:cNvSpPr>
            <a:spLocks noGrp="1"/>
          </p:cNvSpPr>
          <p:nvPr>
            <p:ph type="body" sz="quarter" idx="55"/>
          </p:nvPr>
        </p:nvSpPr>
        <p:spPr>
          <a:xfrm>
            <a:off x="7859281"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0" name="Picture Placeholder 12"/>
          <p:cNvSpPr>
            <a:spLocks noGrp="1"/>
          </p:cNvSpPr>
          <p:nvPr>
            <p:ph type="pic" sz="quarter" idx="56"/>
          </p:nvPr>
        </p:nvSpPr>
        <p:spPr>
          <a:xfrm>
            <a:off x="295426"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1" name="Text Placeholder 24"/>
          <p:cNvSpPr>
            <a:spLocks noGrp="1"/>
          </p:cNvSpPr>
          <p:nvPr>
            <p:ph type="body" sz="quarter" idx="57"/>
          </p:nvPr>
        </p:nvSpPr>
        <p:spPr>
          <a:xfrm>
            <a:off x="810334"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2" name="Picture Placeholder 12"/>
          <p:cNvSpPr>
            <a:spLocks noGrp="1"/>
          </p:cNvSpPr>
          <p:nvPr>
            <p:ph type="pic" sz="quarter" idx="58"/>
          </p:nvPr>
        </p:nvSpPr>
        <p:spPr>
          <a:xfrm>
            <a:off x="2057662"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3" name="Text Placeholder 24"/>
          <p:cNvSpPr>
            <a:spLocks noGrp="1"/>
          </p:cNvSpPr>
          <p:nvPr>
            <p:ph type="body" sz="quarter" idx="59"/>
          </p:nvPr>
        </p:nvSpPr>
        <p:spPr>
          <a:xfrm>
            <a:off x="2572570"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4" name="Picture Placeholder 12"/>
          <p:cNvSpPr>
            <a:spLocks noGrp="1"/>
          </p:cNvSpPr>
          <p:nvPr>
            <p:ph type="pic" sz="quarter" idx="60"/>
          </p:nvPr>
        </p:nvSpPr>
        <p:spPr>
          <a:xfrm>
            <a:off x="3819898"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5" name="Text Placeholder 24"/>
          <p:cNvSpPr>
            <a:spLocks noGrp="1"/>
          </p:cNvSpPr>
          <p:nvPr>
            <p:ph type="body" sz="quarter" idx="61"/>
          </p:nvPr>
        </p:nvSpPr>
        <p:spPr>
          <a:xfrm>
            <a:off x="4334807"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6" name="Picture Placeholder 12"/>
          <p:cNvSpPr>
            <a:spLocks noGrp="1"/>
          </p:cNvSpPr>
          <p:nvPr>
            <p:ph type="pic" sz="quarter" idx="62"/>
          </p:nvPr>
        </p:nvSpPr>
        <p:spPr>
          <a:xfrm>
            <a:off x="5582134"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7" name="Text Placeholder 24"/>
          <p:cNvSpPr>
            <a:spLocks noGrp="1"/>
          </p:cNvSpPr>
          <p:nvPr>
            <p:ph type="body" sz="quarter" idx="63"/>
          </p:nvPr>
        </p:nvSpPr>
        <p:spPr>
          <a:xfrm>
            <a:off x="6097044"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8" name="Picture Placeholder 12"/>
          <p:cNvSpPr>
            <a:spLocks noGrp="1"/>
          </p:cNvSpPr>
          <p:nvPr>
            <p:ph type="pic" sz="quarter" idx="64"/>
          </p:nvPr>
        </p:nvSpPr>
        <p:spPr>
          <a:xfrm>
            <a:off x="7344370"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9" name="Text Placeholder 24"/>
          <p:cNvSpPr>
            <a:spLocks noGrp="1"/>
          </p:cNvSpPr>
          <p:nvPr>
            <p:ph type="body" sz="quarter" idx="65"/>
          </p:nvPr>
        </p:nvSpPr>
        <p:spPr>
          <a:xfrm>
            <a:off x="7859281"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30EEA165-D91F-4A2B-B8AC-8F482B5299C1}"/>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4040367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gal notice/important information 14pt">
    <p:spTree>
      <p:nvGrpSpPr>
        <p:cNvPr id="1" name=""/>
        <p:cNvGrpSpPr/>
        <p:nvPr/>
      </p:nvGrpSpPr>
      <p:grpSpPr>
        <a:xfrm>
          <a:off x="0" y="0"/>
          <a:ext cx="0" cy="0"/>
          <a:chOff x="0" y="0"/>
          <a:chExt cx="0" cy="0"/>
        </a:xfrm>
      </p:grpSpPr>
      <p:sp>
        <p:nvSpPr>
          <p:cNvPr id="3" name="Content Placeholder 1"/>
          <p:cNvSpPr>
            <a:spLocks noGrp="1"/>
          </p:cNvSpPr>
          <p:nvPr>
            <p:ph idx="1"/>
          </p:nvPr>
        </p:nvSpPr>
        <p:spPr>
          <a:xfrm>
            <a:off x="288900" y="1052193"/>
            <a:ext cx="8568927" cy="3519807"/>
          </a:xfrm>
        </p:spPr>
        <p:txBody>
          <a:bodyPr lIns="0" rIns="0" bIns="0" numCol="2" spcCol="360000">
            <a:noAutofit/>
          </a:bodyPr>
          <a:lstStyle>
            <a:lvl1pPr>
              <a:spcBef>
                <a:spcPts val="300"/>
              </a:spcBef>
              <a:defRPr sz="800" spc="0"/>
            </a:lvl1pPr>
          </a:lstStyle>
          <a:p>
            <a:pPr lvl="0"/>
            <a:r>
              <a:rPr lang="en-US"/>
              <a:t>Click to edit Master text styles</a:t>
            </a:r>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6E83DD5E-DC6A-4106-A995-2452B5258987}"/>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2448719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9BE866-E863-4003-B318-9F76BF82C8C7}"/>
              </a:ext>
            </a:extLst>
          </p:cNvPr>
          <p:cNvSpPr>
            <a:spLocks noGrp="1"/>
          </p:cNvSpPr>
          <p:nvPr>
            <p:ph type="ftr" sz="quarter" idx="10"/>
          </p:nvPr>
        </p:nvSpPr>
        <p:spPr/>
        <p:txBody>
          <a:bodyPr/>
          <a:lstStyle>
            <a:lvl1pPr>
              <a:defRPr sz="800"/>
            </a:lvl1pPr>
          </a:lstStyle>
          <a:p>
            <a:r>
              <a:rPr lang="en-US"/>
              <a:t>Optional footer</a:t>
            </a:r>
          </a:p>
        </p:txBody>
      </p:sp>
      <p:sp>
        <p:nvSpPr>
          <p:cNvPr id="3" name="Slide Number Placeholder 2">
            <a:extLst>
              <a:ext uri="{FF2B5EF4-FFF2-40B4-BE49-F238E27FC236}">
                <a16:creationId xmlns:a16="http://schemas.microsoft.com/office/drawing/2014/main" id="{115DC82C-18FE-448D-A69B-39ABE45CD109}"/>
              </a:ext>
            </a:extLst>
          </p:cNvPr>
          <p:cNvSpPr>
            <a:spLocks noGrp="1"/>
          </p:cNvSpPr>
          <p:nvPr>
            <p:ph type="sldNum" sz="quarter" idx="11"/>
          </p:nvPr>
        </p:nvSpPr>
        <p:spPr/>
        <p:txBody>
          <a:bodyPr/>
          <a:lstStyle>
            <a:lvl1pPr>
              <a:defRPr sz="800"/>
            </a:lvl1pPr>
          </a:lstStyle>
          <a:p>
            <a:fld id="{526B5688-D42A-45FB-B3CA-010D9157EB38}" type="slidenum">
              <a:rPr lang="en-US" smtClean="0"/>
              <a:t>‹#›</a:t>
            </a:fld>
            <a:endParaRPr lang="en-US"/>
          </a:p>
        </p:txBody>
      </p:sp>
      <p:sp>
        <p:nvSpPr>
          <p:cNvPr id="4" name="Footnote Placeholder">
            <a:extLst>
              <a:ext uri="{FF2B5EF4-FFF2-40B4-BE49-F238E27FC236}">
                <a16:creationId xmlns:a16="http://schemas.microsoft.com/office/drawing/2014/main" id="{B43CB380-02AE-43F8-931C-E90E59FD3091}"/>
              </a:ext>
            </a:extLst>
          </p:cNvPr>
          <p:cNvSpPr>
            <a:spLocks noGrp="1"/>
          </p:cNvSpPr>
          <p:nvPr>
            <p:ph type="body" sz="quarter" idx="32"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Tree>
    <p:extLst>
      <p:ext uri="{BB962C8B-B14F-4D97-AF65-F5344CB8AC3E}">
        <p14:creationId xmlns:p14="http://schemas.microsoft.com/office/powerpoint/2010/main" val="416708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reak Slide">
    <p:bg>
      <p:bgRef idx="1001">
        <a:schemeClr val="bg2"/>
      </p:bgRef>
    </p:bg>
    <p:spTree>
      <p:nvGrpSpPr>
        <p:cNvPr id="1" name=""/>
        <p:cNvGrpSpPr/>
        <p:nvPr/>
      </p:nvGrpSpPr>
      <p:grpSpPr>
        <a:xfrm>
          <a:off x="0" y="0"/>
          <a:ext cx="0" cy="0"/>
          <a:chOff x="0" y="0"/>
          <a:chExt cx="0" cy="0"/>
        </a:xfrm>
      </p:grpSpPr>
      <p:sp>
        <p:nvSpPr>
          <p:cNvPr id="6" name="solid_bg">
            <a:extLst>
              <a:ext uri="{FF2B5EF4-FFF2-40B4-BE49-F238E27FC236}">
                <a16:creationId xmlns:a16="http://schemas.microsoft.com/office/drawing/2014/main" id="{BCD0D10E-7346-4DF1-9B53-84488FC3F6B5}"/>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esenter Name">
            <a:extLst>
              <a:ext uri="{FF2B5EF4-FFF2-40B4-BE49-F238E27FC236}">
                <a16:creationId xmlns:a16="http://schemas.microsoft.com/office/drawing/2014/main" id="{5ACC0FCF-0877-41B8-9014-A349B57072C3}"/>
              </a:ext>
            </a:extLst>
          </p:cNvPr>
          <p:cNvSpPr>
            <a:spLocks noGrp="1"/>
          </p:cNvSpPr>
          <p:nvPr>
            <p:ph type="body" sz="quarter" idx="18" hasCustomPrompt="1"/>
          </p:nvPr>
        </p:nvSpPr>
        <p:spPr>
          <a:xfrm>
            <a:off x="288901" y="1018579"/>
            <a:ext cx="2655515" cy="2283354"/>
          </a:xfrm>
        </p:spPr>
        <p:txBody>
          <a:bodyPr wrap="square" lIns="0" rIns="0" bIns="0" anchor="t">
            <a:noAutofit/>
          </a:bodyPr>
          <a:lstStyle>
            <a:lvl1pPr>
              <a:spcBef>
                <a:spcPts val="0"/>
              </a:spcBef>
              <a:defRPr sz="1200" b="1" spc="0">
                <a:latin typeface="+mn-lt"/>
              </a:defRPr>
            </a:lvl1pPr>
            <a:lvl2pPr marL="0" indent="0">
              <a:spcBef>
                <a:spcPts val="0"/>
              </a:spcBef>
              <a:buNone/>
              <a:defRPr sz="1200" spc="0"/>
            </a:lvl2pPr>
          </a:lstStyle>
          <a:p>
            <a:r>
              <a:rPr lang="en-GB" dirty="0"/>
              <a:t>Invesco department </a:t>
            </a:r>
          </a:p>
          <a:p>
            <a:pPr lvl="1"/>
            <a:r>
              <a:rPr lang="en-US" dirty="0"/>
              <a:t>Address</a:t>
            </a:r>
          </a:p>
        </p:txBody>
      </p:sp>
      <p:sp>
        <p:nvSpPr>
          <p:cNvPr id="7" name="Footer Placeholder 8">
            <a:extLst>
              <a:ext uri="{FF2B5EF4-FFF2-40B4-BE49-F238E27FC236}">
                <a16:creationId xmlns:a16="http://schemas.microsoft.com/office/drawing/2014/main" id="{2B16FB8D-FC7A-4958-9D07-F793EB8215A9}"/>
              </a:ext>
            </a:extLst>
          </p:cNvPr>
          <p:cNvSpPr>
            <a:spLocks noGrp="1"/>
          </p:cNvSpPr>
          <p:nvPr>
            <p:ph type="ftr" sz="quarter" idx="19"/>
          </p:nvPr>
        </p:nvSpPr>
        <p:spPr>
          <a:xfrm>
            <a:off x="288900" y="4833894"/>
            <a:ext cx="5900763" cy="136525"/>
          </a:xfrm>
        </p:spPr>
        <p:txBody>
          <a:bodyPr lIns="0" rIns="0" bIns="0" anchor="ctr"/>
          <a:lstStyle>
            <a:lvl1pPr>
              <a:defRPr sz="750"/>
            </a:lvl1pPr>
          </a:lstStyle>
          <a:p>
            <a:r>
              <a:rPr lang="en-US"/>
              <a:t>Optional footer</a:t>
            </a:r>
          </a:p>
        </p:txBody>
      </p:sp>
      <p:pic>
        <p:nvPicPr>
          <p:cNvPr id="4" name="ivz_logo">
            <a:extLst>
              <a:ext uri="{FF2B5EF4-FFF2-40B4-BE49-F238E27FC236}">
                <a16:creationId xmlns:a16="http://schemas.microsoft.com/office/drawing/2014/main" id="{71579FA6-2E9A-408E-9461-9308D74ED4A5}"/>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1" y="286941"/>
            <a:ext cx="1190201" cy="208429"/>
          </a:xfrm>
          <a:prstGeom prst="rect">
            <a:avLst/>
          </a:prstGeom>
        </p:spPr>
      </p:pic>
    </p:spTree>
    <p:extLst>
      <p:ext uri="{BB962C8B-B14F-4D97-AF65-F5344CB8AC3E}">
        <p14:creationId xmlns:p14="http://schemas.microsoft.com/office/powerpoint/2010/main" val="710527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ank you">
    <p:bg>
      <p:bgRef idx="1001">
        <a:schemeClr val="bg2"/>
      </p:bgRef>
    </p:bg>
    <p:spTree>
      <p:nvGrpSpPr>
        <p:cNvPr id="1" name=""/>
        <p:cNvGrpSpPr/>
        <p:nvPr/>
      </p:nvGrpSpPr>
      <p:grpSpPr>
        <a:xfrm>
          <a:off x="0" y="0"/>
          <a:ext cx="0" cy="0"/>
          <a:chOff x="0" y="0"/>
          <a:chExt cx="0" cy="0"/>
        </a:xfrm>
      </p:grpSpPr>
      <p:sp>
        <p:nvSpPr>
          <p:cNvPr id="4" name="solid_bg">
            <a:extLst>
              <a:ext uri="{FF2B5EF4-FFF2-40B4-BE49-F238E27FC236}">
                <a16:creationId xmlns:a16="http://schemas.microsoft.com/office/drawing/2014/main" id="{4275A85C-58AF-4F79-8291-5C1A826C1988}"/>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035D60-14DC-42E6-A40C-399D0C48D1AC}"/>
              </a:ext>
            </a:extLst>
          </p:cNvPr>
          <p:cNvSpPr>
            <a:spLocks noGrp="1"/>
          </p:cNvSpPr>
          <p:nvPr>
            <p:ph type="title" hasCustomPrompt="1"/>
          </p:nvPr>
        </p:nvSpPr>
        <p:spPr>
          <a:xfrm>
            <a:off x="273024" y="173974"/>
            <a:ext cx="8568929" cy="2424762"/>
          </a:xfrm>
        </p:spPr>
        <p:txBody>
          <a:bodyPr lIns="0" rIns="0" bIns="0"/>
          <a:lstStyle>
            <a:lvl1pPr>
              <a:defRPr sz="6675" b="1" spc="0">
                <a:solidFill>
                  <a:schemeClr val="tx1"/>
                </a:solidFill>
              </a:defRPr>
            </a:lvl1pPr>
          </a:lstStyle>
          <a:p>
            <a:r>
              <a:rPr lang="en-US" dirty="0"/>
              <a:t>Master title style</a:t>
            </a:r>
          </a:p>
        </p:txBody>
      </p:sp>
      <p:pic>
        <p:nvPicPr>
          <p:cNvPr id="5" name="ivz_logo">
            <a:extLst>
              <a:ext uri="{FF2B5EF4-FFF2-40B4-BE49-F238E27FC236}">
                <a16:creationId xmlns:a16="http://schemas.microsoft.com/office/drawing/2014/main" id="{DE3D6A30-C404-48D1-8360-F381B9B878EF}"/>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899" y="4845250"/>
            <a:ext cx="640729" cy="112205"/>
          </a:xfrm>
          <a:prstGeom prst="rect">
            <a:avLst/>
          </a:prstGeom>
        </p:spPr>
      </p:pic>
    </p:spTree>
    <p:extLst>
      <p:ext uri="{BB962C8B-B14F-4D97-AF65-F5344CB8AC3E}">
        <p14:creationId xmlns:p14="http://schemas.microsoft.com/office/powerpoint/2010/main" val="63423590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arge quote - icon">
    <p:bg>
      <p:bgPr>
        <a:solidFill>
          <a:srgbClr val="5FF0FF">
            <a:alpha val="30000"/>
          </a:srgbClr>
        </a:solidFill>
        <a:effectLst/>
      </p:bgPr>
    </p:bg>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E727FC14-4533-4764-A267-4146885A5049}"/>
              </a:ext>
            </a:extLst>
          </p:cNvPr>
          <p:cNvGrpSpPr>
            <a:grpSpLocks noChangeAspect="1"/>
          </p:cNvGrpSpPr>
          <p:nvPr/>
        </p:nvGrpSpPr>
        <p:grpSpPr bwMode="auto">
          <a:xfrm>
            <a:off x="288131" y="288131"/>
            <a:ext cx="640080" cy="640080"/>
            <a:chOff x="1680" y="0"/>
            <a:chExt cx="4320" cy="4320"/>
          </a:xfrm>
        </p:grpSpPr>
        <p:sp>
          <p:nvSpPr>
            <p:cNvPr id="12" name="Oval 5">
              <a:extLst>
                <a:ext uri="{FF2B5EF4-FFF2-40B4-BE49-F238E27FC236}">
                  <a16:creationId xmlns:a16="http://schemas.microsoft.com/office/drawing/2014/main" id="{AC6B816B-CEAB-43FF-B144-7F260D084628}"/>
                </a:ext>
              </a:extLst>
            </p:cNvPr>
            <p:cNvSpPr>
              <a:spLocks noChangeArrowheads="1"/>
            </p:cNvSpPr>
            <p:nvPr userDrawn="1"/>
          </p:nvSpPr>
          <p:spPr bwMode="auto">
            <a:xfrm>
              <a:off x="1680" y="0"/>
              <a:ext cx="4320" cy="4320"/>
            </a:xfrm>
            <a:prstGeom prst="ellipse">
              <a:avLst/>
            </a:prstGeom>
            <a:solidFill>
              <a:srgbClr val="FF4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a:p>
          </p:txBody>
        </p:sp>
        <p:sp>
          <p:nvSpPr>
            <p:cNvPr id="13" name="Freeform 6">
              <a:extLst>
                <a:ext uri="{FF2B5EF4-FFF2-40B4-BE49-F238E27FC236}">
                  <a16:creationId xmlns:a16="http://schemas.microsoft.com/office/drawing/2014/main" id="{E5A92843-7936-44DA-B506-AB7A18149BC7}"/>
                </a:ext>
              </a:extLst>
            </p:cNvPr>
            <p:cNvSpPr>
              <a:spLocks noEditPoints="1"/>
            </p:cNvSpPr>
            <p:nvPr userDrawn="1"/>
          </p:nvSpPr>
          <p:spPr bwMode="auto">
            <a:xfrm>
              <a:off x="2965" y="1577"/>
              <a:ext cx="1633" cy="1217"/>
            </a:xfrm>
            <a:custGeom>
              <a:avLst/>
              <a:gdLst>
                <a:gd name="T0" fmla="*/ 0 w 738"/>
                <a:gd name="T1" fmla="*/ 367 h 550"/>
                <a:gd name="T2" fmla="*/ 324 w 738"/>
                <a:gd name="T3" fmla="*/ 0 h 550"/>
                <a:gd name="T4" fmla="*/ 335 w 738"/>
                <a:gd name="T5" fmla="*/ 31 h 550"/>
                <a:gd name="T6" fmla="*/ 142 w 738"/>
                <a:gd name="T7" fmla="*/ 283 h 550"/>
                <a:gd name="T8" fmla="*/ 312 w 738"/>
                <a:gd name="T9" fmla="*/ 420 h 550"/>
                <a:gd name="T10" fmla="*/ 169 w 738"/>
                <a:gd name="T11" fmla="*/ 550 h 550"/>
                <a:gd name="T12" fmla="*/ 0 w 738"/>
                <a:gd name="T13" fmla="*/ 367 h 550"/>
                <a:gd name="T14" fmla="*/ 402 w 738"/>
                <a:gd name="T15" fmla="*/ 367 h 550"/>
                <a:gd name="T16" fmla="*/ 726 w 738"/>
                <a:gd name="T17" fmla="*/ 0 h 550"/>
                <a:gd name="T18" fmla="*/ 738 w 738"/>
                <a:gd name="T19" fmla="*/ 31 h 550"/>
                <a:gd name="T20" fmla="*/ 544 w 738"/>
                <a:gd name="T21" fmla="*/ 283 h 550"/>
                <a:gd name="T22" fmla="*/ 712 w 738"/>
                <a:gd name="T23" fmla="*/ 420 h 550"/>
                <a:gd name="T24" fmla="*/ 572 w 738"/>
                <a:gd name="T25" fmla="*/ 550 h 550"/>
                <a:gd name="T26" fmla="*/ 402 w 738"/>
                <a:gd name="T27" fmla="*/ 36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550">
                  <a:moveTo>
                    <a:pt x="0" y="367"/>
                  </a:moveTo>
                  <a:cubicBezTo>
                    <a:pt x="0" y="213"/>
                    <a:pt x="125" y="68"/>
                    <a:pt x="324" y="0"/>
                  </a:cubicBezTo>
                  <a:cubicBezTo>
                    <a:pt x="335" y="31"/>
                    <a:pt x="335" y="31"/>
                    <a:pt x="335" y="31"/>
                  </a:cubicBezTo>
                  <a:cubicBezTo>
                    <a:pt x="203" y="90"/>
                    <a:pt x="144" y="185"/>
                    <a:pt x="142" y="283"/>
                  </a:cubicBezTo>
                  <a:cubicBezTo>
                    <a:pt x="255" y="298"/>
                    <a:pt x="312" y="345"/>
                    <a:pt x="312" y="420"/>
                  </a:cubicBezTo>
                  <a:cubicBezTo>
                    <a:pt x="312" y="496"/>
                    <a:pt x="250" y="550"/>
                    <a:pt x="169" y="550"/>
                  </a:cubicBezTo>
                  <a:cubicBezTo>
                    <a:pt x="68" y="550"/>
                    <a:pt x="0" y="468"/>
                    <a:pt x="0" y="367"/>
                  </a:cubicBezTo>
                  <a:close/>
                  <a:moveTo>
                    <a:pt x="402" y="367"/>
                  </a:moveTo>
                  <a:cubicBezTo>
                    <a:pt x="402" y="213"/>
                    <a:pt x="527" y="68"/>
                    <a:pt x="726" y="0"/>
                  </a:cubicBezTo>
                  <a:cubicBezTo>
                    <a:pt x="738" y="31"/>
                    <a:pt x="738" y="31"/>
                    <a:pt x="738" y="31"/>
                  </a:cubicBezTo>
                  <a:cubicBezTo>
                    <a:pt x="605" y="90"/>
                    <a:pt x="546" y="185"/>
                    <a:pt x="544" y="283"/>
                  </a:cubicBezTo>
                  <a:cubicBezTo>
                    <a:pt x="656" y="298"/>
                    <a:pt x="712" y="345"/>
                    <a:pt x="712" y="420"/>
                  </a:cubicBezTo>
                  <a:cubicBezTo>
                    <a:pt x="712" y="496"/>
                    <a:pt x="652" y="550"/>
                    <a:pt x="572" y="550"/>
                  </a:cubicBezTo>
                  <a:cubicBezTo>
                    <a:pt x="468" y="550"/>
                    <a:pt x="402" y="468"/>
                    <a:pt x="402" y="3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a:p>
          </p:txBody>
        </p:sp>
      </p:grpSp>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6" y="4833894"/>
            <a:ext cx="5904706" cy="136525"/>
          </a:xfrm>
        </p:spPr>
        <p:txBody>
          <a:bodyPr lIns="0" rIns="0" bIns="0" anchor="ctr"/>
          <a:lstStyle>
            <a:lvl1pPr>
              <a:defRPr>
                <a:solidFill>
                  <a:schemeClr val="tx2"/>
                </a:solidFill>
              </a:defRPr>
            </a:lvl1pPr>
          </a:lstStyle>
          <a:p>
            <a:r>
              <a:rPr lang="en-US"/>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33894"/>
            <a:ext cx="355607" cy="136525"/>
          </a:xfrm>
        </p:spPr>
        <p:txBody>
          <a:bodyPr lIns="0" rIns="0" bIns="0" anchor="ctr"/>
          <a:lstStyle>
            <a:lvl1pPr>
              <a:defRPr>
                <a:solidFill>
                  <a:schemeClr val="tx2"/>
                </a:solidFill>
              </a:defRPr>
            </a:lvl1pPr>
          </a:lstStyle>
          <a:p>
            <a:fld id="{526B5688-D42A-45FB-B3CA-010D9157EB38}" type="slidenum">
              <a:rPr lang="en-US" smtClean="0"/>
              <a:t>‹#›</a:t>
            </a:fld>
            <a:endParaRPr lang="en-US"/>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238499" y="243000"/>
            <a:ext cx="5617369" cy="4282678"/>
          </a:xfrm>
        </p:spPr>
        <p:txBody>
          <a:bodyPr lIns="0" rIns="0" bIns="0"/>
          <a:lstStyle>
            <a:lvl1pPr eaLnBrk="1">
              <a:lnSpc>
                <a:spcPct val="100000"/>
              </a:lnSpc>
              <a:spcBef>
                <a:spcPts val="0"/>
              </a:spcBef>
              <a:defRPr sz="2100" b="0" spc="0">
                <a:solidFill>
                  <a:schemeClr val="tx2"/>
                </a:solidFill>
                <a:latin typeface="+mj-lt"/>
              </a:defRPr>
            </a:lvl1pPr>
            <a:lvl2pPr marL="0" indent="0">
              <a:lnSpc>
                <a:spcPct val="100000"/>
              </a:lnSpc>
              <a:spcBef>
                <a:spcPts val="1013"/>
              </a:spcBef>
              <a:buNone/>
              <a:defRPr sz="1400" b="0" spc="0">
                <a:solidFill>
                  <a:schemeClr val="tx2"/>
                </a:solidFill>
              </a:defRPr>
            </a:lvl2pPr>
            <a:lvl3pPr marL="152698" indent="-152698">
              <a:lnSpc>
                <a:spcPct val="100000"/>
              </a:lnSpc>
              <a:spcBef>
                <a:spcPts val="1013"/>
              </a:spcBef>
              <a:defRPr sz="1400" b="0" spc="0">
                <a:solidFill>
                  <a:schemeClr val="tx2"/>
                </a:solidFill>
              </a:defRPr>
            </a:lvl3pPr>
            <a:lvl4pPr marL="304503" indent="-151805">
              <a:spcBef>
                <a:spcPts val="675"/>
              </a:spcBef>
              <a:defRPr sz="1013" b="0">
                <a:solidFill>
                  <a:schemeClr val="tx1"/>
                </a:solidFill>
              </a:defRPr>
            </a:lvl4pPr>
            <a:lvl5pPr>
              <a:spcBef>
                <a:spcPts val="675"/>
              </a:spcBef>
              <a:defRPr sz="1013" b="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Presenter Name">
            <a:extLst>
              <a:ext uri="{FF2B5EF4-FFF2-40B4-BE49-F238E27FC236}">
                <a16:creationId xmlns:a16="http://schemas.microsoft.com/office/drawing/2014/main" id="{04FA2E17-4E7E-4AE0-B5A5-5C891F3A740F}"/>
              </a:ext>
            </a:extLst>
          </p:cNvPr>
          <p:cNvSpPr>
            <a:spLocks noGrp="1"/>
          </p:cNvSpPr>
          <p:nvPr>
            <p:ph type="body" sz="quarter" idx="18" hasCustomPrompt="1"/>
          </p:nvPr>
        </p:nvSpPr>
        <p:spPr>
          <a:xfrm>
            <a:off x="288131" y="1062112"/>
            <a:ext cx="1474984" cy="648812"/>
          </a:xfrm>
        </p:spPr>
        <p:txBody>
          <a:bodyPr wrap="square" lIns="0" rIns="0" bIns="0" anchor="t" anchorCtr="0">
            <a:noAutofit/>
          </a:bodyPr>
          <a:lstStyle>
            <a:lvl1pPr eaLnBrk="0">
              <a:spcBef>
                <a:spcPts val="0"/>
              </a:spcBef>
              <a:defRPr sz="1000" b="1" spc="0" baseline="0">
                <a:solidFill>
                  <a:schemeClr val="tx2"/>
                </a:solidFill>
                <a:latin typeface="+mn-lt"/>
              </a:defRPr>
            </a:lvl1pPr>
            <a:lvl2pPr marL="0" indent="0">
              <a:spcBef>
                <a:spcPts val="0"/>
              </a:spcBef>
              <a:buNone/>
              <a:defRPr sz="1000" b="0" spc="0" baseline="0">
                <a:solidFill>
                  <a:schemeClr val="tx2"/>
                </a:solidFill>
              </a:defRPr>
            </a:lvl2pPr>
            <a:lvl3pPr marL="0" indent="0">
              <a:spcBef>
                <a:spcPts val="0"/>
              </a:spcBef>
              <a:buNone/>
              <a:defRPr sz="591">
                <a:solidFill>
                  <a:schemeClr val="tx1"/>
                </a:solidFill>
              </a:defRPr>
            </a:lvl3pPr>
          </a:lstStyle>
          <a:p>
            <a:r>
              <a:rPr lang="en-US" dirty="0"/>
              <a:t>Name Surname  </a:t>
            </a:r>
          </a:p>
          <a:p>
            <a:pPr lvl="1"/>
            <a:r>
              <a:rPr lang="en-GB" dirty="0"/>
              <a:t>Job title goes here </a:t>
            </a:r>
          </a:p>
        </p:txBody>
      </p:sp>
    </p:spTree>
    <p:extLst>
      <p:ext uri="{BB962C8B-B14F-4D97-AF65-F5344CB8AC3E}">
        <p14:creationId xmlns:p14="http://schemas.microsoft.com/office/powerpoint/2010/main" val="1751776700"/>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3238500" y="0"/>
            <a:ext cx="5905500" cy="5143500"/>
          </a:xfrm>
        </p:spPr>
        <p:txBody>
          <a:bodyPr/>
          <a:lstStyle/>
          <a:p>
            <a:pPr marL="0" marR="0" lvl="0" indent="0" algn="l" defTabSz="171440" rtl="0" eaLnBrk="0" fontAlgn="auto" latinLnBrk="0" hangingPunct="1">
              <a:lnSpc>
                <a:spcPct val="100000"/>
              </a:lnSpc>
              <a:spcBef>
                <a:spcPts val="1200"/>
              </a:spcBef>
              <a:spcAft>
                <a:spcPts val="0"/>
              </a:spcAft>
              <a:buClrTx/>
              <a:buSzTx/>
              <a:buFont typeface="Verdana" pitchFamily="34" charset="0"/>
              <a:buNone/>
              <a:tabLst/>
              <a:defRPr/>
            </a:pPr>
            <a:r>
              <a:rPr lang="en-US"/>
              <a:t>Click icon to add picture</a:t>
            </a:r>
            <a:endParaRPr lang="en-US" dirty="0"/>
          </a:p>
        </p:txBody>
      </p:sp>
      <p:sp>
        <p:nvSpPr>
          <p:cNvPr id="4" name="Footer Placeholder 3"/>
          <p:cNvSpPr>
            <a:spLocks noGrp="1"/>
          </p:cNvSpPr>
          <p:nvPr>
            <p:ph type="ftr" sz="quarter" idx="19"/>
          </p:nvPr>
        </p:nvSpPr>
        <p:spPr>
          <a:xfrm>
            <a:off x="1763116" y="4833894"/>
            <a:ext cx="5904706" cy="136525"/>
          </a:xfrm>
        </p:spPr>
        <p:txBody>
          <a:bodyPr lIns="0" rIns="0" bIns="0" anchor="ct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p>
            <a:fld id="{526B5688-D42A-45FB-B3CA-010D9157EB38}" type="slidenum">
              <a:rPr lang="en-US" smtClean="0"/>
              <a:t>‹#›</a:t>
            </a:fld>
            <a:endParaRPr lang="en-US"/>
          </a:p>
        </p:txBody>
      </p:sp>
      <p:sp>
        <p:nvSpPr>
          <p:cNvPr id="11" name="Title 10">
            <a:extLst>
              <a:ext uri="{FF2B5EF4-FFF2-40B4-BE49-F238E27FC236}">
                <a16:creationId xmlns:a16="http://schemas.microsoft.com/office/drawing/2014/main" id="{0A739712-3A37-4796-AD90-4E44AB68E218}"/>
              </a:ext>
            </a:extLst>
          </p:cNvPr>
          <p:cNvSpPr>
            <a:spLocks noGrp="1"/>
          </p:cNvSpPr>
          <p:nvPr>
            <p:ph type="title"/>
          </p:nvPr>
        </p:nvSpPr>
        <p:spPr>
          <a:xfrm>
            <a:off x="288900" y="261729"/>
            <a:ext cx="2663850" cy="3689634"/>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1435395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peakers/contents">
    <p:spTree>
      <p:nvGrpSpPr>
        <p:cNvPr id="1" name=""/>
        <p:cNvGrpSpPr/>
        <p:nvPr/>
      </p:nvGrpSpPr>
      <p:grpSpPr>
        <a:xfrm>
          <a:off x="0" y="0"/>
          <a:ext cx="0" cy="0"/>
          <a:chOff x="0" y="0"/>
          <a:chExt cx="0" cy="0"/>
        </a:xfrm>
      </p:grpSpPr>
      <p:sp>
        <p:nvSpPr>
          <p:cNvPr id="12" name="Footnote Placeholde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endParaRPr lang="en-GB" dirty="0"/>
          </a:p>
        </p:txBody>
      </p:sp>
      <p:sp>
        <p:nvSpPr>
          <p:cNvPr id="20" name="Content Placeholder 1"/>
          <p:cNvSpPr>
            <a:spLocks noGrp="1"/>
          </p:cNvSpPr>
          <p:nvPr>
            <p:ph idx="13"/>
          </p:nvPr>
        </p:nvSpPr>
        <p:spPr>
          <a:xfrm>
            <a:off x="288131" y="1052512"/>
            <a:ext cx="8568929" cy="2879725"/>
          </a:xfrm>
        </p:spPr>
        <p:txBody>
          <a:bodyPr lIns="0" rIns="0" bIns="0">
            <a:normAutofit/>
          </a:bodyPr>
          <a:lstStyle>
            <a:lvl1pPr>
              <a:defRPr sz="900" spc="0"/>
            </a:lvl1pPr>
          </a:lstStyle>
          <a:p>
            <a:pPr lvl="0"/>
            <a:r>
              <a:rPr lang="en-US"/>
              <a:t>Click to edit Master text styles</a:t>
            </a:r>
          </a:p>
        </p:txBody>
      </p:sp>
      <p:sp>
        <p:nvSpPr>
          <p:cNvPr id="5" name="Footer Placeholder 4"/>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6" name="Slide Number Placeholder 5"/>
          <p:cNvSpPr>
            <a:spLocks noGrp="1"/>
          </p:cNvSpPr>
          <p:nvPr>
            <p:ph type="sldNum" sz="quarter" idx="2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3" name="Title 2">
            <a:extLst>
              <a:ext uri="{FF2B5EF4-FFF2-40B4-BE49-F238E27FC236}">
                <a16:creationId xmlns:a16="http://schemas.microsoft.com/office/drawing/2014/main" id="{631D5B8C-33AF-4B0B-BD36-14759E1A6347}"/>
              </a:ext>
            </a:extLst>
          </p:cNvPr>
          <p:cNvSpPr>
            <a:spLocks noGrp="1"/>
          </p:cNvSpPr>
          <p:nvPr>
            <p:ph type="title"/>
          </p:nvPr>
        </p:nvSpPr>
        <p:spPr>
          <a:xfrm>
            <a:off x="288900" y="261729"/>
            <a:ext cx="8568929" cy="571499"/>
          </a:xfrm>
        </p:spPr>
        <p:txBody>
          <a:bodyPr/>
          <a:lstStyle/>
          <a:p>
            <a:r>
              <a:rPr lang="en-US"/>
              <a:t>Click to edit Master title style</a:t>
            </a:r>
            <a:endParaRPr lang="en-US" dirty="0"/>
          </a:p>
        </p:txBody>
      </p:sp>
    </p:spTree>
    <p:extLst>
      <p:ext uri="{BB962C8B-B14F-4D97-AF65-F5344CB8AC3E}">
        <p14:creationId xmlns:p14="http://schemas.microsoft.com/office/powerpoint/2010/main" val="431682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 Large Numbers">
    <p:bg>
      <p:bgRef idx="1001">
        <a:schemeClr val="bg2"/>
      </p:bgRef>
    </p:bg>
    <p:spTree>
      <p:nvGrpSpPr>
        <p:cNvPr id="1" name=""/>
        <p:cNvGrpSpPr/>
        <p:nvPr/>
      </p:nvGrpSpPr>
      <p:grpSpPr>
        <a:xfrm>
          <a:off x="0" y="0"/>
          <a:ext cx="0" cy="0"/>
          <a:chOff x="0" y="0"/>
          <a:chExt cx="0" cy="0"/>
        </a:xfrm>
      </p:grpSpPr>
      <p:sp>
        <p:nvSpPr>
          <p:cNvPr id="12" name="solid_bg">
            <a:extLst>
              <a:ext uri="{FF2B5EF4-FFF2-40B4-BE49-F238E27FC236}">
                <a16:creationId xmlns:a16="http://schemas.microsoft.com/office/drawing/2014/main" id="{C9CA4CC4-7458-4D3F-A69F-7A467527DD72}"/>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BBD656F-F57E-4415-8FB8-D8673B28A4D7}"/>
              </a:ext>
            </a:extLst>
          </p:cNvPr>
          <p:cNvSpPr>
            <a:spLocks noGrp="1"/>
          </p:cNvSpPr>
          <p:nvPr>
            <p:ph type="ftr" sz="quarter" idx="11"/>
          </p:nvPr>
        </p:nvSpPr>
        <p:spPr>
          <a:xfrm>
            <a:off x="1763116" y="4833894"/>
            <a:ext cx="5904706" cy="136525"/>
          </a:xfrm>
        </p:spPr>
        <p:txBody>
          <a:bodyPr lIns="0" rIns="0" bIns="0" anchor="ctr"/>
          <a:lstStyle/>
          <a:p>
            <a:r>
              <a:rPr lang="en-US"/>
              <a:t>Optional footer</a:t>
            </a:r>
          </a:p>
        </p:txBody>
      </p:sp>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a:xfrm>
            <a:off x="8501452" y="4833894"/>
            <a:ext cx="355607" cy="136525"/>
          </a:xfrm>
        </p:spPr>
        <p:txBody>
          <a:bodyPr lIns="0" rIns="0" bIns="0" anchor="ctr"/>
          <a:lstStyle/>
          <a:p>
            <a:fld id="{526B5688-D42A-45FB-B3CA-010D9157EB38}" type="slidenum">
              <a:rPr lang="en-US" smtClean="0"/>
              <a:t>‹#›</a:t>
            </a:fld>
            <a:endParaRPr lang="en-US"/>
          </a:p>
        </p:txBody>
      </p:sp>
      <p:sp>
        <p:nvSpPr>
          <p:cNvPr id="11" name="Subtitle 2">
            <a:extLst>
              <a:ext uri="{FF2B5EF4-FFF2-40B4-BE49-F238E27FC236}">
                <a16:creationId xmlns:a16="http://schemas.microsoft.com/office/drawing/2014/main" id="{725BCF0C-5CFE-4C24-B5D7-FD45352898D7}"/>
              </a:ext>
            </a:extLst>
          </p:cNvPr>
          <p:cNvSpPr>
            <a:spLocks noGrp="1"/>
          </p:cNvSpPr>
          <p:nvPr>
            <p:ph type="subTitle" idx="10"/>
          </p:nvPr>
        </p:nvSpPr>
        <p:spPr>
          <a:xfrm>
            <a:off x="288131" y="1020604"/>
            <a:ext cx="2663850" cy="1241821"/>
          </a:xfrm>
        </p:spPr>
        <p:txBody>
          <a:bodyPr lIns="0" rIns="0" bIns="0"/>
          <a:lstStyle>
            <a:lvl1pPr marL="0" indent="0" algn="l" eaLnBrk="1">
              <a:lnSpc>
                <a:spcPct val="100000"/>
              </a:lnSpc>
              <a:spcBef>
                <a:spcPts val="0"/>
              </a:spcBef>
              <a:buNone/>
              <a:defRPr sz="1400" spc="0">
                <a:solidFill>
                  <a:schemeClr val="tx1"/>
                </a:solidFill>
                <a:latin typeface="+mn-lt"/>
              </a:defRPr>
            </a:lvl1pPr>
            <a:lvl2pPr marL="0" indent="0" algn="l">
              <a:spcBef>
                <a:spcPts val="1519"/>
              </a:spcBef>
              <a:buNone/>
              <a:defRPr sz="788">
                <a:solidFill>
                  <a:schemeClr val="tx2"/>
                </a:solidFill>
              </a:defRPr>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F88B184B-25A8-4377-A5E2-EAC09991AD48}"/>
              </a:ext>
            </a:extLst>
          </p:cNvPr>
          <p:cNvSpPr>
            <a:spLocks noGrp="1"/>
          </p:cNvSpPr>
          <p:nvPr>
            <p:ph type="title"/>
          </p:nvPr>
        </p:nvSpPr>
        <p:spPr>
          <a:xfrm>
            <a:off x="288900" y="261729"/>
            <a:ext cx="4283100" cy="571499"/>
          </a:xfrm>
        </p:spPr>
        <p:txBody>
          <a:bodyPr lIns="0" rIns="0" bIns="0"/>
          <a:lstStyle/>
          <a:p>
            <a:r>
              <a:rPr lang="en-US"/>
              <a:t>Click to edit Master title style</a:t>
            </a:r>
            <a:endParaRPr lang="en-US" dirty="0"/>
          </a:p>
        </p:txBody>
      </p:sp>
      <p:pic>
        <p:nvPicPr>
          <p:cNvPr id="3" name="ivz_logo">
            <a:extLst>
              <a:ext uri="{FF2B5EF4-FFF2-40B4-BE49-F238E27FC236}">
                <a16:creationId xmlns:a16="http://schemas.microsoft.com/office/drawing/2014/main" id="{2944B602-14EE-4B3F-A5C3-F92685113E47}"/>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899" y="4845250"/>
            <a:ext cx="640729" cy="112205"/>
          </a:xfrm>
          <a:prstGeom prst="rect">
            <a:avLst/>
          </a:prstGeom>
        </p:spPr>
      </p:pic>
      <p:sp>
        <p:nvSpPr>
          <p:cNvPr id="10" name="Content Placeholder 1">
            <a:extLst>
              <a:ext uri="{FF2B5EF4-FFF2-40B4-BE49-F238E27FC236}">
                <a16:creationId xmlns:a16="http://schemas.microsoft.com/office/drawing/2014/main" id="{59E6D710-30F4-4056-9BFB-02813B215CD8}"/>
              </a:ext>
            </a:extLst>
          </p:cNvPr>
          <p:cNvSpPr>
            <a:spLocks noGrp="1"/>
          </p:cNvSpPr>
          <p:nvPr>
            <p:ph idx="1"/>
          </p:nvPr>
        </p:nvSpPr>
        <p:spPr>
          <a:xfrm>
            <a:off x="288900" y="2571751"/>
            <a:ext cx="3335337" cy="2000250"/>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4754987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Image 3x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0" y="1052513"/>
            <a:ext cx="9144000" cy="4090988"/>
          </a:xfrm>
          <a:noFill/>
        </p:spPr>
        <p:txBody>
          <a:bodyPr/>
          <a:lstStyle/>
          <a:p>
            <a:r>
              <a:rPr lang="en-US"/>
              <a:t>Click icon to add picture</a:t>
            </a:r>
            <a:endParaRPr lang="en-US" dirty="0"/>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a:solidFill>
                  <a:schemeClr val="bg1"/>
                </a:solidFill>
              </a:defRPr>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a:solidFill>
                  <a:schemeClr val="bg1"/>
                </a:solidFill>
              </a:defRPr>
            </a:lvl1pPr>
          </a:lstStyle>
          <a:p>
            <a:fld id="{526B5688-D42A-45FB-B3CA-010D9157EB38}" type="slidenum">
              <a:rPr lang="en-US" smtClean="0"/>
              <a:t>‹#›</a:t>
            </a:fld>
            <a:endParaRPr lang="en-US"/>
          </a:p>
        </p:txBody>
      </p:sp>
      <p:sp>
        <p:nvSpPr>
          <p:cNvPr id="15" name="Text Placeholder 12">
            <a:extLst>
              <a:ext uri="{FF2B5EF4-FFF2-40B4-BE49-F238E27FC236}">
                <a16:creationId xmlns:a16="http://schemas.microsoft.com/office/drawing/2014/main" id="{C92E29A5-4A67-4375-926E-C0F7CA20D5D4}"/>
              </a:ext>
            </a:extLst>
          </p:cNvPr>
          <p:cNvSpPr>
            <a:spLocks noGrp="1"/>
          </p:cNvSpPr>
          <p:nvPr>
            <p:ph type="body" sz="quarter" idx="27" hasCustomPrompt="1"/>
          </p:nvPr>
        </p:nvSpPr>
        <p:spPr>
          <a:xfrm>
            <a:off x="6190060" y="1905000"/>
            <a:ext cx="2666405" cy="2667000"/>
          </a:xfrm>
          <a:solidFill>
            <a:schemeClr val="bg1"/>
          </a:solidFill>
          <a:ln w="25400">
            <a:noFill/>
          </a:ln>
        </p:spPr>
        <p:txBody>
          <a:bodyPr lIns="189000" tIns="180000" rIns="0" bIns="0"/>
          <a:lstStyle>
            <a:lvl1pPr eaLnBrk="1">
              <a:spcAft>
                <a:spcPts val="675"/>
              </a:spcAft>
              <a:defRPr sz="3300" spc="0">
                <a:solidFill>
                  <a:schemeClr val="tx2"/>
                </a:solidFill>
                <a:latin typeface="+mn-lt"/>
              </a:defRPr>
            </a:lvl1pPr>
            <a:lvl2pPr>
              <a:defRPr sz="1200" spc="0">
                <a:solidFill>
                  <a:schemeClr val="tx2"/>
                </a:solidFill>
              </a:defRPr>
            </a:lvl2pPr>
            <a:lvl3pPr>
              <a:defRPr sz="1000" spc="0">
                <a:solidFill>
                  <a:schemeClr val="tx2"/>
                </a:solidFill>
              </a:defRPr>
            </a:lvl3pPr>
            <a:lvl4pPr>
              <a:defRPr sz="1000" spc="0">
                <a:solidFill>
                  <a:schemeClr val="tx2"/>
                </a:solidFill>
              </a:defRPr>
            </a:lvl4pPr>
            <a:lvl5pPr>
              <a:defRPr sz="1000" spc="0">
                <a:solidFill>
                  <a:schemeClr val="tx2"/>
                </a:solidFill>
              </a:defRPr>
            </a:lvl5pPr>
          </a:lstStyle>
          <a:p>
            <a:pPr lvl="0"/>
            <a:r>
              <a:rPr lang="en-US" dirty="0" err="1"/>
              <a:t>Bigtext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a:extLst>
              <a:ext uri="{FF2B5EF4-FFF2-40B4-BE49-F238E27FC236}">
                <a16:creationId xmlns:a16="http://schemas.microsoft.com/office/drawing/2014/main" id="{E021EF6E-D5E1-4ECF-8E04-FAC0B30D54F5}"/>
              </a:ext>
            </a:extLst>
          </p:cNvPr>
          <p:cNvSpPr>
            <a:spLocks noGrp="1"/>
          </p:cNvSpPr>
          <p:nvPr>
            <p:ph type="pic" sz="quarter" idx="44"/>
          </p:nvPr>
        </p:nvSpPr>
        <p:spPr>
          <a:xfrm>
            <a:off x="8226883" y="2073134"/>
            <a:ext cx="445500" cy="445500"/>
          </a:xfrm>
          <a:prstGeom prst="ellipse">
            <a:avLst/>
          </a:prstGeom>
          <a:solidFill>
            <a:srgbClr val="FF4632"/>
          </a:solidFill>
        </p:spPr>
        <p:txBody>
          <a:bodyPr lIns="0" rIns="0" bIns="0" anchor="ctr" anchorCtr="0"/>
          <a:lstStyle>
            <a:lvl1pPr algn="ctr">
              <a:lnSpc>
                <a:spcPct val="100000"/>
              </a:lnSpc>
              <a:defRPr sz="525" b="0" spc="0">
                <a:latin typeface="+mn-lt"/>
              </a:defRPr>
            </a:lvl1pPr>
          </a:lstStyle>
          <a:p>
            <a:r>
              <a:rPr lang="en-US"/>
              <a:t>Click icon to add picture</a:t>
            </a:r>
            <a:endParaRPr lang="en-GB" dirty="0"/>
          </a:p>
        </p:txBody>
      </p:sp>
      <p:sp>
        <p:nvSpPr>
          <p:cNvPr id="3" name="Title 2">
            <a:extLst>
              <a:ext uri="{FF2B5EF4-FFF2-40B4-BE49-F238E27FC236}">
                <a16:creationId xmlns:a16="http://schemas.microsoft.com/office/drawing/2014/main" id="{48DC8DBC-EBE8-4607-A7F9-B9AB2594D68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87126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Blue 3x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9EA5B-A488-4CAB-AEBE-CD42E5F74EB2}"/>
              </a:ext>
            </a:extLst>
          </p:cNvPr>
          <p:cNvSpPr>
            <a:spLocks/>
          </p:cNvSpPr>
          <p:nvPr/>
        </p:nvSpPr>
        <p:spPr>
          <a:xfrm>
            <a:off x="0" y="1052513"/>
            <a:ext cx="9144000" cy="4090988"/>
          </a:xfrm>
          <a:prstGeom prst="rect">
            <a:avLst/>
          </a:prstGeom>
          <a:solidFill>
            <a:srgbClr val="5FF0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rIns="68580" bIns="34290" rtlCol="0" anchor="ctr"/>
          <a:lstStyle/>
          <a:p>
            <a:pPr algn="ctr"/>
            <a:endParaRPr lang="en-US" sz="1013"/>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a:solidFill>
                  <a:schemeClr val="tx2"/>
                </a:solidFill>
              </a:defRPr>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a:solidFill>
                  <a:schemeClr val="tx2"/>
                </a:solidFill>
              </a:defRPr>
            </a:lvl1pPr>
          </a:lstStyle>
          <a:p>
            <a:fld id="{526B5688-D42A-45FB-B3CA-010D9157EB38}" type="slidenum">
              <a:rPr lang="en-US" smtClean="0"/>
              <a:t>‹#›</a:t>
            </a:fld>
            <a:endParaRPr lang="en-US"/>
          </a:p>
        </p:txBody>
      </p:sp>
      <p:pic>
        <p:nvPicPr>
          <p:cNvPr id="6" name="ivz_logo">
            <a:extLst>
              <a:ext uri="{FF2B5EF4-FFF2-40B4-BE49-F238E27FC236}">
                <a16:creationId xmlns:a16="http://schemas.microsoft.com/office/drawing/2014/main" id="{585C641D-074E-4CFC-AD04-F1BD996CA32F}"/>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896" y="4845250"/>
            <a:ext cx="640735" cy="112206"/>
          </a:xfrm>
          <a:prstGeom prst="rect">
            <a:avLst/>
          </a:prstGeom>
        </p:spPr>
      </p:pic>
      <p:sp>
        <p:nvSpPr>
          <p:cNvPr id="3" name="Title 2">
            <a:extLst>
              <a:ext uri="{FF2B5EF4-FFF2-40B4-BE49-F238E27FC236}">
                <a16:creationId xmlns:a16="http://schemas.microsoft.com/office/drawing/2014/main" id="{8849AB69-E3DE-49B6-9D5A-A40BCE4AC6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89997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sp>
        <p:nvSpPr>
          <p:cNvPr id="8" name="solid_bg">
            <a:extLst>
              <a:ext uri="{FF2B5EF4-FFF2-40B4-BE49-F238E27FC236}">
                <a16:creationId xmlns:a16="http://schemas.microsoft.com/office/drawing/2014/main" id="{819EC41C-03F7-45B8-ADE1-D4D8411D7182}"/>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BC34E09-2712-446E-A4CF-B7F335F5F0A2}"/>
              </a:ext>
            </a:extLst>
          </p:cNvPr>
          <p:cNvSpPr>
            <a:spLocks noGrp="1"/>
          </p:cNvSpPr>
          <p:nvPr>
            <p:ph type="title"/>
          </p:nvPr>
        </p:nvSpPr>
        <p:spPr>
          <a:xfrm>
            <a:off x="288900" y="991429"/>
            <a:ext cx="8568929" cy="869317"/>
          </a:xfrm>
        </p:spPr>
        <p:txBody>
          <a:bodyPr lIns="0" rIns="0" bIns="0" anchor="t" anchorCtr="0"/>
          <a:lstStyle>
            <a:lvl1pPr>
              <a:defRPr sz="4050" spc="0">
                <a:solidFill>
                  <a:schemeClr val="tx1"/>
                </a:solidFill>
              </a:defRPr>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841B36CC-8A2B-48E0-9670-C904B44EDB27}"/>
              </a:ext>
            </a:extLst>
          </p:cNvPr>
          <p:cNvSpPr>
            <a:spLocks noGrp="1"/>
          </p:cNvSpPr>
          <p:nvPr>
            <p:ph type="subTitle" idx="1"/>
          </p:nvPr>
        </p:nvSpPr>
        <p:spPr>
          <a:xfrm>
            <a:off x="288900" y="1557142"/>
            <a:ext cx="8568929" cy="1241821"/>
          </a:xfrm>
        </p:spPr>
        <p:txBody>
          <a:bodyPr lIns="0" rIns="0" bIns="0"/>
          <a:lstStyle>
            <a:lvl1pPr marL="0" indent="0" algn="l">
              <a:lnSpc>
                <a:spcPct val="90000"/>
              </a:lnSpc>
              <a:spcBef>
                <a:spcPts val="0"/>
              </a:spcBef>
              <a:buNone/>
              <a:defRPr sz="4050" spc="0"/>
            </a:lvl1pPr>
            <a:lvl2pPr marL="0" indent="0" algn="l">
              <a:spcBef>
                <a:spcPts val="1519"/>
              </a:spcBef>
              <a:buNone/>
              <a:defRPr sz="1200" spc="0"/>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GB" dirty="0"/>
          </a:p>
        </p:txBody>
      </p:sp>
      <p:sp>
        <p:nvSpPr>
          <p:cNvPr id="21" name="Footer Placeholder 8">
            <a:extLst>
              <a:ext uri="{FF2B5EF4-FFF2-40B4-BE49-F238E27FC236}">
                <a16:creationId xmlns:a16="http://schemas.microsoft.com/office/drawing/2014/main" id="{8CE53D0D-2D99-4826-AF31-581FF91FCDA1}"/>
              </a:ext>
            </a:extLst>
          </p:cNvPr>
          <p:cNvSpPr>
            <a:spLocks noGrp="1"/>
          </p:cNvSpPr>
          <p:nvPr>
            <p:ph type="ftr" sz="quarter" idx="19"/>
          </p:nvPr>
        </p:nvSpPr>
        <p:spPr>
          <a:xfrm>
            <a:off x="288900" y="4833894"/>
            <a:ext cx="5904706" cy="136525"/>
          </a:xfrm>
        </p:spPr>
        <p:txBody>
          <a:bodyPr lIns="0" rIns="0" bIns="0" anchor="ctr"/>
          <a:lstStyle>
            <a:lvl1pPr>
              <a:defRPr sz="800"/>
            </a:lvl1pPr>
          </a:lstStyle>
          <a:p>
            <a:r>
              <a:rPr lang="en-US"/>
              <a:t>Optional footer</a:t>
            </a:r>
          </a:p>
        </p:txBody>
      </p:sp>
      <p:sp>
        <p:nvSpPr>
          <p:cNvPr id="16" name="Presenter Name">
            <a:extLst>
              <a:ext uri="{FF2B5EF4-FFF2-40B4-BE49-F238E27FC236}">
                <a16:creationId xmlns:a16="http://schemas.microsoft.com/office/drawing/2014/main" id="{90F75DFF-A23F-48B5-8A9E-5032051B75BD}"/>
              </a:ext>
            </a:extLst>
          </p:cNvPr>
          <p:cNvSpPr>
            <a:spLocks noGrp="1"/>
          </p:cNvSpPr>
          <p:nvPr>
            <p:ph type="body" sz="quarter" idx="18" hasCustomPrompt="1"/>
          </p:nvPr>
        </p:nvSpPr>
        <p:spPr>
          <a:xfrm>
            <a:off x="288900" y="3362576"/>
            <a:ext cx="2667398" cy="1238890"/>
          </a:xfrm>
        </p:spPr>
        <p:txBody>
          <a:bodyPr wrap="square" lIns="0" rIns="0" bIns="0" anchor="b" anchorCtr="0">
            <a:noAutofit/>
          </a:bodyPr>
          <a:lstStyle>
            <a:lvl1pPr>
              <a:spcBef>
                <a:spcPts val="675"/>
              </a:spcBef>
              <a:defRPr sz="1200" b="1" spc="0">
                <a:latin typeface="+mj-lt"/>
              </a:defRPr>
            </a:lvl1pPr>
            <a:lvl2pPr marL="0" indent="0">
              <a:spcBef>
                <a:spcPts val="0"/>
              </a:spcBef>
              <a:buNone/>
              <a:defRPr sz="1200" spc="0"/>
            </a:lvl2pPr>
          </a:lstStyle>
          <a:p>
            <a:r>
              <a:rPr lang="en-US" dirty="0"/>
              <a:t>Presenter name </a:t>
            </a:r>
          </a:p>
          <a:p>
            <a:pPr lvl="1"/>
            <a:r>
              <a:rPr lang="en-US" dirty="0"/>
              <a:t>Presenter title</a:t>
            </a:r>
          </a:p>
        </p:txBody>
      </p:sp>
      <p:sp>
        <p:nvSpPr>
          <p:cNvPr id="22" name="Text Placeholder 6">
            <a:extLst>
              <a:ext uri="{FF2B5EF4-FFF2-40B4-BE49-F238E27FC236}">
                <a16:creationId xmlns:a16="http://schemas.microsoft.com/office/drawing/2014/main" id="{FC40D103-0BF3-4175-BF63-17D54EFA19A8}"/>
              </a:ext>
            </a:extLst>
          </p:cNvPr>
          <p:cNvSpPr>
            <a:spLocks noGrp="1"/>
          </p:cNvSpPr>
          <p:nvPr>
            <p:ph type="body" sz="quarter" idx="21" hasCustomPrompt="1"/>
          </p:nvPr>
        </p:nvSpPr>
        <p:spPr>
          <a:xfrm>
            <a:off x="4710883" y="3359645"/>
            <a:ext cx="4146946" cy="1241822"/>
          </a:xfrm>
        </p:spPr>
        <p:txBody>
          <a:bodyPr lIns="0" rIns="0" bIns="0" anchor="b" anchorCtr="0"/>
          <a:lstStyle>
            <a:lvl1pPr>
              <a:spcBef>
                <a:spcPts val="0"/>
              </a:spcBef>
              <a:defRPr sz="900" spc="0"/>
            </a:lvl1pPr>
            <a:lvl2pPr>
              <a:spcBef>
                <a:spcPts val="0"/>
              </a:spcBef>
              <a:defRPr sz="900" spc="0"/>
            </a:lvl2pPr>
            <a:lvl3pPr>
              <a:spcBef>
                <a:spcPts val="0"/>
              </a:spcBef>
              <a:defRPr sz="800" spc="0"/>
            </a:lvl3pPr>
            <a:lvl4pPr>
              <a:spcBef>
                <a:spcPts val="0"/>
              </a:spcBef>
              <a:defRPr sz="800" spc="0"/>
            </a:lvl4pPr>
            <a:lvl5pPr>
              <a:spcBef>
                <a:spcPts val="0"/>
              </a:spcBef>
              <a:defRPr sz="800" spc="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ivz_logo">
            <a:extLst>
              <a:ext uri="{FF2B5EF4-FFF2-40B4-BE49-F238E27FC236}">
                <a16:creationId xmlns:a16="http://schemas.microsoft.com/office/drawing/2014/main" id="{62916C23-7CD8-41DA-AC03-3E3011F3ADAF}"/>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1" y="286941"/>
            <a:ext cx="1190201" cy="208429"/>
          </a:xfrm>
          <a:prstGeom prst="rect">
            <a:avLst/>
          </a:prstGeom>
        </p:spPr>
      </p:pic>
    </p:spTree>
    <p:extLst>
      <p:ext uri="{BB962C8B-B14F-4D97-AF65-F5344CB8AC3E}">
        <p14:creationId xmlns:p14="http://schemas.microsoft.com/office/powerpoint/2010/main" val="18639216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rge quote">
    <p:bg>
      <p:bgPr>
        <a:solidFill>
          <a:srgbClr val="5FF9FF">
            <a:alpha val="30000"/>
          </a:srgb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6" y="4833894"/>
            <a:ext cx="5904706" cy="136525"/>
          </a:xfrm>
        </p:spPr>
        <p:txBody>
          <a:bodyPr lIns="0" rIns="0" bIns="0" anchor="ctr"/>
          <a:lstStyle>
            <a:lvl1pPr>
              <a:defRPr sz="800">
                <a:solidFill>
                  <a:schemeClr val="tx2"/>
                </a:solidFill>
              </a:defRPr>
            </a:lvl1pPr>
          </a:lstStyle>
          <a:p>
            <a:r>
              <a:rPr lang="en-US"/>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33894"/>
            <a:ext cx="355607" cy="136525"/>
          </a:xfrm>
        </p:spPr>
        <p:txBody>
          <a:bodyPr lIns="0" rIns="0" bIns="0" anchor="ctr"/>
          <a:lstStyle>
            <a:lvl1pPr>
              <a:defRPr sz="800">
                <a:solidFill>
                  <a:schemeClr val="tx2"/>
                </a:solidFill>
              </a:defRPr>
            </a:lvl1pPr>
          </a:lstStyle>
          <a:p>
            <a:fld id="{B013D17A-F1A2-4EC8-B129-1FB27AD2B9A2}" type="slidenum">
              <a:rPr lang="en-US" smtClean="0"/>
              <a:t>‹#›</a:t>
            </a:fld>
            <a:endParaRPr lang="en-US"/>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288900" y="238683"/>
            <a:ext cx="5616179" cy="4282678"/>
          </a:xfrm>
        </p:spPr>
        <p:txBody>
          <a:bodyPr lIns="0" rIns="0" bIns="0"/>
          <a:lstStyle>
            <a:lvl1pPr>
              <a:spcBef>
                <a:spcPts val="0"/>
              </a:spcBef>
              <a:defRPr sz="1800" b="1" spc="0">
                <a:solidFill>
                  <a:schemeClr val="tx2"/>
                </a:solidFill>
              </a:defRPr>
            </a:lvl1pPr>
            <a:lvl2pPr marL="0" indent="0">
              <a:spcBef>
                <a:spcPts val="0"/>
              </a:spcBef>
              <a:buNone/>
              <a:defRPr sz="1800" b="0" spc="0">
                <a:solidFill>
                  <a:schemeClr val="tx2"/>
                </a:solidFill>
              </a:defRPr>
            </a:lvl2pPr>
            <a:lvl3pPr marL="228600" indent="-228600">
              <a:spcBef>
                <a:spcPts val="0"/>
              </a:spcBef>
              <a:defRPr sz="1800" b="0" spc="0">
                <a:solidFill>
                  <a:schemeClr val="tx2"/>
                </a:solidFill>
              </a:defRPr>
            </a:lvl3pPr>
            <a:lvl4pPr marL="514350" indent="-285750">
              <a:spcBef>
                <a:spcPts val="0"/>
              </a:spcBef>
              <a:tabLst/>
              <a:defRPr sz="1800" b="0" spc="0">
                <a:solidFill>
                  <a:schemeClr val="tx2"/>
                </a:solidFill>
              </a:defRPr>
            </a:lvl4pPr>
            <a:lvl5pPr marL="801688" indent="-285750">
              <a:spcBef>
                <a:spcPts val="0"/>
              </a:spcBef>
              <a:tabLst/>
              <a:defRPr sz="1800" b="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4474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genda/speakers/contents">
    <p:spTree>
      <p:nvGrpSpPr>
        <p:cNvPr id="1" name=""/>
        <p:cNvGrpSpPr/>
        <p:nvPr/>
      </p:nvGrpSpPr>
      <p:grpSpPr>
        <a:xfrm>
          <a:off x="0" y="0"/>
          <a:ext cx="0" cy="0"/>
          <a:chOff x="0" y="0"/>
          <a:chExt cx="0" cy="0"/>
        </a:xfrm>
      </p:grpSpPr>
      <p:sp>
        <p:nvSpPr>
          <p:cNvPr id="12" name="Footnote Placeholde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20" name="Content Placeholder 1"/>
          <p:cNvSpPr>
            <a:spLocks noGrp="1"/>
          </p:cNvSpPr>
          <p:nvPr>
            <p:ph idx="13"/>
          </p:nvPr>
        </p:nvSpPr>
        <p:spPr>
          <a:xfrm>
            <a:off x="288131" y="1052512"/>
            <a:ext cx="8568929" cy="2879725"/>
          </a:xfrm>
        </p:spPr>
        <p:txBody>
          <a:bodyPr lIns="0" rIns="0" bIns="0">
            <a:normAutofit/>
          </a:bodyPr>
          <a:lstStyle>
            <a:lvl1pPr>
              <a:defRPr sz="900" spc="0"/>
            </a:lvl1pPr>
          </a:lstStyle>
          <a:p>
            <a:pPr lvl="0"/>
            <a:r>
              <a:rPr lang="en-US"/>
              <a:t>Click to edit Master text styles</a:t>
            </a:r>
          </a:p>
        </p:txBody>
      </p:sp>
      <p:sp>
        <p:nvSpPr>
          <p:cNvPr id="5" name="Footer Placeholder 4"/>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6" name="Slide Number Placeholder 5"/>
          <p:cNvSpPr>
            <a:spLocks noGrp="1"/>
          </p:cNvSpPr>
          <p:nvPr>
            <p:ph type="sldNum" sz="quarter" idx="20"/>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3" name="Title 2">
            <a:extLst>
              <a:ext uri="{FF2B5EF4-FFF2-40B4-BE49-F238E27FC236}">
                <a16:creationId xmlns:a16="http://schemas.microsoft.com/office/drawing/2014/main" id="{631D5B8C-33AF-4B0B-BD36-14759E1A6347}"/>
              </a:ext>
            </a:extLst>
          </p:cNvPr>
          <p:cNvSpPr>
            <a:spLocks noGrp="1"/>
          </p:cNvSpPr>
          <p:nvPr>
            <p:ph type="title"/>
          </p:nvPr>
        </p:nvSpPr>
        <p:spPr>
          <a:xfrm>
            <a:off x="288900" y="261729"/>
            <a:ext cx="8568929" cy="571499"/>
          </a:xfrm>
        </p:spPr>
        <p:txBody>
          <a:bodyPr/>
          <a:lstStyle/>
          <a:p>
            <a:r>
              <a:rPr lang="en-US"/>
              <a:t>Click to edit Master title style</a:t>
            </a:r>
            <a:endParaRPr lang="en-US" dirty="0"/>
          </a:p>
        </p:txBody>
      </p:sp>
    </p:spTree>
    <p:extLst>
      <p:ext uri="{BB962C8B-B14F-4D97-AF65-F5344CB8AC3E}">
        <p14:creationId xmlns:p14="http://schemas.microsoft.com/office/powerpoint/2010/main" val="33455104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p:bg>
      <p:bgPr>
        <a:solidFill>
          <a:srgbClr val="5FF9FF">
            <a:alpha val="30000"/>
          </a:srgbClr>
        </a:solidFill>
        <a:effectLst/>
      </p:bgPr>
    </p:bg>
    <p:spTree>
      <p:nvGrpSpPr>
        <p:cNvPr id="1" name=""/>
        <p:cNvGrpSpPr/>
        <p:nvPr/>
      </p:nvGrpSpPr>
      <p:grpSpPr>
        <a:xfrm>
          <a:off x="0" y="0"/>
          <a:ext cx="0" cy="0"/>
          <a:chOff x="0" y="0"/>
          <a:chExt cx="0" cy="0"/>
        </a:xfrm>
      </p:grpSpPr>
      <p:sp>
        <p:nvSpPr>
          <p:cNvPr id="3" name="Content Placeholder 1"/>
          <p:cNvSpPr>
            <a:spLocks noGrp="1"/>
          </p:cNvSpPr>
          <p:nvPr>
            <p:ph idx="1"/>
          </p:nvPr>
        </p:nvSpPr>
        <p:spPr>
          <a:xfrm>
            <a:off x="288900" y="2571751"/>
            <a:ext cx="3335337" cy="2000250"/>
          </a:xfrm>
        </p:spPr>
        <p:txBody>
          <a:bodyPr lIns="0" rIns="0" bIns="0"/>
          <a:lstStyle>
            <a:lvl1pPr>
              <a:defRPr sz="1200" spc="0">
                <a:solidFill>
                  <a:schemeClr val="tx2"/>
                </a:solidFill>
              </a:defRPr>
            </a:lvl1pPr>
            <a:lvl2pPr>
              <a:defRPr sz="1200" spc="0">
                <a:solidFill>
                  <a:schemeClr val="tx2"/>
                </a:solidFill>
              </a:defRPr>
            </a:lvl2pPr>
            <a:lvl3pPr>
              <a:defRPr sz="1200" spc="0">
                <a:solidFill>
                  <a:schemeClr val="tx2"/>
                </a:solidFill>
              </a:defRPr>
            </a:lvl3pPr>
            <a:lvl4pPr>
              <a:defRPr sz="1000" spc="0">
                <a:solidFill>
                  <a:schemeClr val="tx2"/>
                </a:solidFill>
              </a:defRPr>
            </a:lvl4pPr>
            <a:lvl5pPr>
              <a:defRPr sz="100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6" y="4833894"/>
            <a:ext cx="5904706" cy="136525"/>
          </a:xfrm>
        </p:spPr>
        <p:txBody>
          <a:bodyPr lIns="0" rIns="0" bIns="0" anchor="ctr"/>
          <a:lstStyle>
            <a:lvl1pPr>
              <a:defRPr sz="800">
                <a:solidFill>
                  <a:schemeClr val="tx2"/>
                </a:solidFill>
              </a:defRPr>
            </a:lvl1pPr>
          </a:lstStyle>
          <a:p>
            <a:r>
              <a:rPr lang="en-US"/>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33894"/>
            <a:ext cx="355607" cy="136525"/>
          </a:xfrm>
        </p:spPr>
        <p:txBody>
          <a:bodyPr lIns="0" rIns="0" bIns="0" anchor="ctr"/>
          <a:lstStyle>
            <a:lvl1pPr>
              <a:defRPr sz="800">
                <a:solidFill>
                  <a:schemeClr val="tx2"/>
                </a:solidFill>
              </a:defRPr>
            </a:lvl1pPr>
          </a:lstStyle>
          <a:p>
            <a:fld id="{B013D17A-F1A2-4EC8-B129-1FB27AD2B9A2}" type="slidenum">
              <a:rPr lang="en-US" smtClean="0"/>
              <a:t>‹#›</a:t>
            </a:fld>
            <a:endParaRPr lang="en-US"/>
          </a:p>
        </p:txBody>
      </p:sp>
      <p:sp>
        <p:nvSpPr>
          <p:cNvPr id="7" name="Title 4">
            <a:extLst>
              <a:ext uri="{FF2B5EF4-FFF2-40B4-BE49-F238E27FC236}">
                <a16:creationId xmlns:a16="http://schemas.microsoft.com/office/drawing/2014/main" id="{D0A6AB36-1DA3-400D-A82C-092400FA9545}"/>
              </a:ext>
            </a:extLst>
          </p:cNvPr>
          <p:cNvSpPr>
            <a:spLocks noGrp="1"/>
          </p:cNvSpPr>
          <p:nvPr>
            <p:ph type="title"/>
          </p:nvPr>
        </p:nvSpPr>
        <p:spPr>
          <a:xfrm>
            <a:off x="288900" y="289322"/>
            <a:ext cx="8572673" cy="1084463"/>
          </a:xfrm>
        </p:spPr>
        <p:txBody>
          <a:bodyPr lIns="0" rIns="0" bIns="0" anchor="b" anchorCtr="0"/>
          <a:lstStyle>
            <a:lvl1pPr>
              <a:defRPr sz="2700" spc="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2B12546D-6930-49D1-B531-9C8225D1F0E4}"/>
              </a:ext>
            </a:extLst>
          </p:cNvPr>
          <p:cNvSpPr>
            <a:spLocks noGrp="1"/>
          </p:cNvSpPr>
          <p:nvPr>
            <p:ph type="subTitle" idx="10"/>
          </p:nvPr>
        </p:nvSpPr>
        <p:spPr>
          <a:xfrm>
            <a:off x="288900" y="1388668"/>
            <a:ext cx="8568929" cy="1183081"/>
          </a:xfrm>
        </p:spPr>
        <p:txBody>
          <a:bodyPr lIns="0" rIns="0" bIns="0"/>
          <a:lstStyle>
            <a:lvl1pPr marL="0" indent="0" algn="l">
              <a:lnSpc>
                <a:spcPct val="90000"/>
              </a:lnSpc>
              <a:spcBef>
                <a:spcPts val="0"/>
              </a:spcBef>
              <a:buNone/>
              <a:defRPr sz="2700" spc="0">
                <a:solidFill>
                  <a:schemeClr val="tx2"/>
                </a:solidFill>
              </a:defRPr>
            </a:lvl1pPr>
            <a:lvl2pPr marL="0" indent="0" algn="l">
              <a:spcBef>
                <a:spcPts val="1519"/>
              </a:spcBef>
              <a:buNone/>
              <a:defRPr sz="788">
                <a:solidFill>
                  <a:schemeClr val="tx2"/>
                </a:solidFill>
              </a:defRPr>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4170665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note Placeholder">
            <a:extLst>
              <a:ext uri="{FF2B5EF4-FFF2-40B4-BE49-F238E27FC236}">
                <a16:creationId xmlns:a16="http://schemas.microsoft.com/office/drawing/2014/main" id="{7FB8256A-244B-47BF-829F-0B0B2E37C3CB}"/>
              </a:ext>
            </a:extLst>
          </p:cNvPr>
          <p:cNvSpPr>
            <a:spLocks noGrp="1"/>
          </p:cNvSpPr>
          <p:nvPr>
            <p:ph type="body" sz="quarter" idx="18"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3" name="Footer Placeholder 2"/>
          <p:cNvSpPr>
            <a:spLocks noGrp="1"/>
          </p:cNvSpPr>
          <p:nvPr>
            <p:ph type="ftr" sz="quarter" idx="20"/>
          </p:nvPr>
        </p:nvSpPr>
        <p:spPr>
          <a:xfrm>
            <a:off x="1763116" y="4833894"/>
            <a:ext cx="5904706" cy="136525"/>
          </a:xfrm>
        </p:spPr>
        <p:txBody>
          <a:bodyPr lIns="0" rIns="0" bIns="0" anchor="ctr"/>
          <a:lstStyle>
            <a:lvl1pPr>
              <a:defRPr sz="800"/>
            </a:lvl1pPr>
          </a:lstStyle>
          <a:p>
            <a:r>
              <a:rPr lang="en-US"/>
              <a:t>Optional footer</a:t>
            </a:r>
          </a:p>
        </p:txBody>
      </p:sp>
      <p:sp>
        <p:nvSpPr>
          <p:cNvPr id="4" name="Slide Number Placeholder 3"/>
          <p:cNvSpPr>
            <a:spLocks noGrp="1"/>
          </p:cNvSpPr>
          <p:nvPr>
            <p:ph type="sldNum" sz="quarter" idx="21"/>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7EDCB2A6-0D58-4044-A740-A77E684F2A28}"/>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1463810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note Placeholder">
            <a:extLst>
              <a:ext uri="{FF2B5EF4-FFF2-40B4-BE49-F238E27FC236}">
                <a16:creationId xmlns:a16="http://schemas.microsoft.com/office/drawing/2014/main" id="{DCC4EEF4-31AD-4EF2-A771-A713E7FA6926}"/>
              </a:ext>
            </a:extLst>
          </p:cNvP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3" name="Content Placeholder 1"/>
          <p:cNvSpPr>
            <a:spLocks noGrp="1"/>
          </p:cNvSpPr>
          <p:nvPr>
            <p:ph idx="1"/>
          </p:nvPr>
        </p:nvSpPr>
        <p:spPr>
          <a:xfrm>
            <a:off x="288131" y="1052513"/>
            <a:ext cx="8568929" cy="288012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2E9D3134-D587-45C7-8B3F-A140F7242DBB}"/>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1873158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Page">
    <p:spTree>
      <p:nvGrpSpPr>
        <p:cNvPr id="1" name=""/>
        <p:cNvGrpSpPr/>
        <p:nvPr/>
      </p:nvGrpSpPr>
      <p:grpSpPr>
        <a:xfrm>
          <a:off x="0" y="0"/>
          <a:ext cx="0" cy="0"/>
          <a:chOff x="0" y="0"/>
          <a:chExt cx="0" cy="0"/>
        </a:xfrm>
      </p:grpSpPr>
      <p:sp>
        <p:nvSpPr>
          <p:cNvPr id="7" name="Footnote Placeholder">
            <a:extLst>
              <a:ext uri="{FF2B5EF4-FFF2-40B4-BE49-F238E27FC236}">
                <a16:creationId xmlns:a16="http://schemas.microsoft.com/office/drawing/2014/main" id="{62E622BD-67AB-42E6-870B-A876B7020108}"/>
              </a:ext>
            </a:extLst>
          </p:cNvP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3" name="Content Placeholder 1"/>
          <p:cNvSpPr>
            <a:spLocks noGrp="1"/>
          </p:cNvSpPr>
          <p:nvPr>
            <p:ph idx="1"/>
          </p:nvPr>
        </p:nvSpPr>
        <p:spPr>
          <a:xfrm>
            <a:off x="288131" y="1052513"/>
            <a:ext cx="8568929" cy="288012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28F8EF88-0375-4391-84A6-959704E8C4DA}"/>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201822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p:bg>
      <p:bgPr>
        <a:solidFill>
          <a:srgbClr val="5FF0FF">
            <a:alpha val="30000"/>
          </a:srgbClr>
        </a:solidFill>
        <a:effectLst/>
      </p:bgPr>
    </p:bg>
    <p:spTree>
      <p:nvGrpSpPr>
        <p:cNvPr id="1" name=""/>
        <p:cNvGrpSpPr/>
        <p:nvPr/>
      </p:nvGrpSpPr>
      <p:grpSpPr>
        <a:xfrm>
          <a:off x="0" y="0"/>
          <a:ext cx="0" cy="0"/>
          <a:chOff x="0" y="0"/>
          <a:chExt cx="0" cy="0"/>
        </a:xfrm>
      </p:grpSpPr>
      <p:sp>
        <p:nvSpPr>
          <p:cNvPr id="3" name="Content Placeholder 1"/>
          <p:cNvSpPr>
            <a:spLocks noGrp="1"/>
          </p:cNvSpPr>
          <p:nvPr>
            <p:ph idx="1"/>
          </p:nvPr>
        </p:nvSpPr>
        <p:spPr>
          <a:xfrm>
            <a:off x="288900" y="2571751"/>
            <a:ext cx="3335337" cy="2000250"/>
          </a:xfrm>
        </p:spPr>
        <p:txBody>
          <a:bodyPr lIns="0" rIns="0" bIns="0"/>
          <a:lstStyle>
            <a:lvl1pPr>
              <a:defRPr sz="1200" spc="0">
                <a:solidFill>
                  <a:schemeClr val="tx2"/>
                </a:solidFill>
              </a:defRPr>
            </a:lvl1pPr>
            <a:lvl2pPr>
              <a:defRPr sz="1200" spc="0">
                <a:solidFill>
                  <a:schemeClr val="tx2"/>
                </a:solidFill>
              </a:defRPr>
            </a:lvl2pPr>
            <a:lvl3pPr>
              <a:defRPr sz="1200" spc="0">
                <a:solidFill>
                  <a:schemeClr val="tx2"/>
                </a:solidFill>
              </a:defRPr>
            </a:lvl3pPr>
            <a:lvl4pPr>
              <a:defRPr sz="1000" spc="0">
                <a:solidFill>
                  <a:schemeClr val="tx2"/>
                </a:solidFill>
              </a:defRPr>
            </a:lvl4pPr>
            <a:lvl5pPr>
              <a:defRPr sz="100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6" y="4833894"/>
            <a:ext cx="5904706" cy="136525"/>
          </a:xfrm>
        </p:spPr>
        <p:txBody>
          <a:bodyPr lIns="0" rIns="0" bIns="0" anchor="ctr"/>
          <a:lstStyle>
            <a:lvl1pPr>
              <a:defRPr sz="800">
                <a:solidFill>
                  <a:schemeClr val="tx2"/>
                </a:solidFill>
              </a:defRPr>
            </a:lvl1pPr>
          </a:lstStyle>
          <a:p>
            <a:r>
              <a:rPr lang="en-US"/>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33894"/>
            <a:ext cx="355607" cy="136525"/>
          </a:xfrm>
        </p:spPr>
        <p:txBody>
          <a:bodyPr lIns="0" rIns="0" bIns="0" anchor="ctr"/>
          <a:lstStyle>
            <a:lvl1pPr>
              <a:defRPr sz="800">
                <a:solidFill>
                  <a:schemeClr val="tx2"/>
                </a:solidFill>
              </a:defRPr>
            </a:lvl1pPr>
          </a:lstStyle>
          <a:p>
            <a:fld id="{526B5688-D42A-45FB-B3CA-010D9157EB38}" type="slidenum">
              <a:rPr lang="en-US" smtClean="0"/>
              <a:t>‹#›</a:t>
            </a:fld>
            <a:endParaRPr lang="en-US"/>
          </a:p>
        </p:txBody>
      </p:sp>
      <p:sp>
        <p:nvSpPr>
          <p:cNvPr id="7" name="Title 4">
            <a:extLst>
              <a:ext uri="{FF2B5EF4-FFF2-40B4-BE49-F238E27FC236}">
                <a16:creationId xmlns:a16="http://schemas.microsoft.com/office/drawing/2014/main" id="{D0A6AB36-1DA3-400D-A82C-092400FA9545}"/>
              </a:ext>
            </a:extLst>
          </p:cNvPr>
          <p:cNvSpPr>
            <a:spLocks noGrp="1"/>
          </p:cNvSpPr>
          <p:nvPr>
            <p:ph type="title"/>
          </p:nvPr>
        </p:nvSpPr>
        <p:spPr>
          <a:xfrm>
            <a:off x="288900" y="289322"/>
            <a:ext cx="8572673" cy="1084463"/>
          </a:xfrm>
        </p:spPr>
        <p:txBody>
          <a:bodyPr lIns="0" rIns="0" bIns="0" anchor="b" anchorCtr="0"/>
          <a:lstStyle>
            <a:lvl1pPr>
              <a:defRPr sz="2700" spc="0">
                <a:solidFill>
                  <a:schemeClr val="tx2"/>
                </a:solidFill>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2B12546D-6930-49D1-B531-9C8225D1F0E4}"/>
              </a:ext>
            </a:extLst>
          </p:cNvPr>
          <p:cNvSpPr>
            <a:spLocks noGrp="1"/>
          </p:cNvSpPr>
          <p:nvPr>
            <p:ph type="subTitle" idx="10"/>
          </p:nvPr>
        </p:nvSpPr>
        <p:spPr>
          <a:xfrm>
            <a:off x="288900" y="1388668"/>
            <a:ext cx="8568929" cy="1183081"/>
          </a:xfrm>
        </p:spPr>
        <p:txBody>
          <a:bodyPr lIns="0" rIns="0" bIns="0"/>
          <a:lstStyle>
            <a:lvl1pPr marL="0" indent="0" algn="l">
              <a:lnSpc>
                <a:spcPct val="90000"/>
              </a:lnSpc>
              <a:spcBef>
                <a:spcPts val="0"/>
              </a:spcBef>
              <a:buNone/>
              <a:defRPr sz="2700" spc="0">
                <a:solidFill>
                  <a:schemeClr val="tx2"/>
                </a:solidFill>
              </a:defRPr>
            </a:lvl1pPr>
            <a:lvl2pPr marL="0" indent="0" algn="l">
              <a:spcBef>
                <a:spcPts val="1519"/>
              </a:spcBef>
              <a:buNone/>
              <a:defRPr sz="788">
                <a:solidFill>
                  <a:schemeClr val="tx2"/>
                </a:solidFill>
              </a:defRPr>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Tree>
    <p:extLst>
      <p:ext uri="{BB962C8B-B14F-4D97-AF65-F5344CB8AC3E}">
        <p14:creationId xmlns:p14="http://schemas.microsoft.com/office/powerpoint/2010/main" val="33974335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note Placeholder">
            <a:extLst>
              <a:ext uri="{FF2B5EF4-FFF2-40B4-BE49-F238E27FC236}">
                <a16:creationId xmlns:a16="http://schemas.microsoft.com/office/drawing/2014/main" id="{B275FEBA-50EF-4130-900A-D0D59D14A09B}"/>
              </a:ext>
            </a:extLst>
          </p:cNvPr>
          <p:cNvSpPr>
            <a:spLocks noGrp="1"/>
          </p:cNvSpPr>
          <p:nvPr>
            <p:ph type="body" sz="quarter" idx="1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3" name="Content Placeholder 1"/>
          <p:cNvSpPr>
            <a:spLocks noGrp="1"/>
          </p:cNvSpPr>
          <p:nvPr>
            <p:ph idx="1"/>
          </p:nvPr>
        </p:nvSpPr>
        <p:spPr>
          <a:xfrm>
            <a:off x="288131" y="1052513"/>
            <a:ext cx="4140994" cy="2880122"/>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15"/>
          </p:nvPr>
        </p:nvSpPr>
        <p:spPr>
          <a:xfrm>
            <a:off x="4713685" y="1052513"/>
            <a:ext cx="4140994" cy="2880122"/>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21"/>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2"/>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D39E4967-9E55-47B4-8FE9-2C6D92E8321E}"/>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38553873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Footnote Placeholder">
            <a:extLst>
              <a:ext uri="{FF2B5EF4-FFF2-40B4-BE49-F238E27FC236}">
                <a16:creationId xmlns:a16="http://schemas.microsoft.com/office/drawing/2014/main" id="{EA455980-7E48-4BE6-B80A-133ABD398888}"/>
              </a:ext>
            </a:extLst>
          </p:cNvP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13" name="Content Placeholder 1">
            <a:extLst>
              <a:ext uri="{FF2B5EF4-FFF2-40B4-BE49-F238E27FC236}">
                <a16:creationId xmlns:a16="http://schemas.microsoft.com/office/drawing/2014/main" id="{23D2F14C-54EF-44A9-89C1-E3557B35BE14}"/>
              </a:ext>
            </a:extLst>
          </p:cNvPr>
          <p:cNvSpPr>
            <a:spLocks noGrp="1"/>
          </p:cNvSpPr>
          <p:nvPr>
            <p:ph idx="12"/>
          </p:nvPr>
        </p:nvSpPr>
        <p:spPr>
          <a:xfrm>
            <a:off x="288131" y="1273629"/>
            <a:ext cx="4140994" cy="2658609"/>
          </a:xfrm>
        </p:spPr>
        <p:txBody>
          <a:bodyPr lIns="0" rIns="0" bIns="0" numCol="1">
            <a:noAutofit/>
          </a:bodyPr>
          <a:lstStyle>
            <a:lvl1pPr>
              <a:defRPr sz="12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a:extLst>
              <a:ext uri="{FF2B5EF4-FFF2-40B4-BE49-F238E27FC236}">
                <a16:creationId xmlns:a16="http://schemas.microsoft.com/office/drawing/2014/main" id="{5DDCF888-15FC-4366-9DAC-89481925FF7A}"/>
              </a:ext>
            </a:extLst>
          </p:cNvPr>
          <p:cNvSpPr>
            <a:spLocks noGrp="1"/>
          </p:cNvSpPr>
          <p:nvPr>
            <p:ph idx="15"/>
          </p:nvPr>
        </p:nvSpPr>
        <p:spPr>
          <a:xfrm>
            <a:off x="4713685" y="1273629"/>
            <a:ext cx="4140994" cy="2658609"/>
          </a:xfrm>
        </p:spPr>
        <p:txBody>
          <a:bodyPr lIns="0" rIns="0" bIns="0" numCol="1">
            <a:noAutofit/>
          </a:bodyPr>
          <a:lstStyle>
            <a:lvl1pPr>
              <a:defRPr sz="12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Title Placeholder 1">
            <a:extLst>
              <a:ext uri="{FF2B5EF4-FFF2-40B4-BE49-F238E27FC236}">
                <a16:creationId xmlns:a16="http://schemas.microsoft.com/office/drawing/2014/main" id="{707B5C06-9A8A-4460-9692-69AB6AB063C1}"/>
              </a:ext>
            </a:extLst>
          </p:cNvPr>
          <p:cNvSpPr>
            <a:spLocks noGrp="1"/>
          </p:cNvSpPr>
          <p:nvPr>
            <p:ph type="body" idx="1"/>
          </p:nvPr>
        </p:nvSpPr>
        <p:spPr>
          <a:xfrm>
            <a:off x="286940" y="829945"/>
            <a:ext cx="4140993" cy="380702"/>
          </a:xfrm>
        </p:spPr>
        <p:txBody>
          <a:bodyPr lIns="0" rIns="0" bIns="0" anchor="b"/>
          <a:lstStyle>
            <a:lvl1pPr marL="0" indent="0">
              <a:buNone/>
              <a:defRPr sz="1400" b="0" spc="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5" name="Content Title Placeholder 2">
            <a:extLst>
              <a:ext uri="{FF2B5EF4-FFF2-40B4-BE49-F238E27FC236}">
                <a16:creationId xmlns:a16="http://schemas.microsoft.com/office/drawing/2014/main" id="{3563387D-87B5-4FFA-9A28-463D0B0C0C3E}"/>
              </a:ext>
            </a:extLst>
          </p:cNvPr>
          <p:cNvSpPr>
            <a:spLocks noGrp="1"/>
          </p:cNvSpPr>
          <p:nvPr>
            <p:ph type="body" sz="quarter" idx="3"/>
          </p:nvPr>
        </p:nvSpPr>
        <p:spPr>
          <a:xfrm>
            <a:off x="4713685" y="829945"/>
            <a:ext cx="4140993" cy="380702"/>
          </a:xfrm>
        </p:spPr>
        <p:txBody>
          <a:bodyPr lIns="0" rIns="0" bIns="0" anchor="b"/>
          <a:lstStyle>
            <a:lvl1pPr marL="0" indent="0">
              <a:buNone/>
              <a:defRPr sz="1400" b="0" spc="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0" name="Title 9">
            <a:extLst>
              <a:ext uri="{FF2B5EF4-FFF2-40B4-BE49-F238E27FC236}">
                <a16:creationId xmlns:a16="http://schemas.microsoft.com/office/drawing/2014/main" id="{952C11F0-554C-4199-A9DC-2E8EBA2E9D69}"/>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
        <p:nvSpPr>
          <p:cNvPr id="11" name="Footer Placeholder 10">
            <a:extLst>
              <a:ext uri="{FF2B5EF4-FFF2-40B4-BE49-F238E27FC236}">
                <a16:creationId xmlns:a16="http://schemas.microsoft.com/office/drawing/2014/main" id="{9EF2A8EA-D72F-466F-BB78-6A7D82E03B16}"/>
              </a:ext>
            </a:extLst>
          </p:cNvPr>
          <p:cNvSpPr>
            <a:spLocks noGrp="1"/>
          </p:cNvSpPr>
          <p:nvPr>
            <p:ph type="ftr" sz="quarter" idx="10"/>
          </p:nvPr>
        </p:nvSpPr>
        <p:spPr>
          <a:xfrm>
            <a:off x="1763116" y="4833894"/>
            <a:ext cx="5904706" cy="136525"/>
          </a:xfrm>
        </p:spPr>
        <p:txBody>
          <a:bodyPr lIns="0" rIns="0" bIns="0" anchor="ctr"/>
          <a:lstStyle>
            <a:lvl1pPr>
              <a:defRPr sz="800"/>
            </a:lvl1pPr>
          </a:lstStyle>
          <a:p>
            <a:r>
              <a:rPr lang="en-US"/>
              <a:t>Optional footer</a:t>
            </a:r>
          </a:p>
        </p:txBody>
      </p:sp>
      <p:sp>
        <p:nvSpPr>
          <p:cNvPr id="12" name="Slide Number Placeholder 11">
            <a:extLst>
              <a:ext uri="{FF2B5EF4-FFF2-40B4-BE49-F238E27FC236}">
                <a16:creationId xmlns:a16="http://schemas.microsoft.com/office/drawing/2014/main" id="{2F55E628-B412-4C72-8B76-B8DA6A7F5E4D}"/>
              </a:ext>
            </a:extLst>
          </p:cNvPr>
          <p:cNvSpPr>
            <a:spLocks noGrp="1"/>
          </p:cNvSpPr>
          <p:nvPr>
            <p:ph type="sldNum" sz="quarter" idx="11"/>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Tree>
    <p:extLst>
      <p:ext uri="{BB962C8B-B14F-4D97-AF65-F5344CB8AC3E}">
        <p14:creationId xmlns:p14="http://schemas.microsoft.com/office/powerpoint/2010/main" val="12333674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1" name="Footnote Placeholder">
            <a:extLst>
              <a:ext uri="{FF2B5EF4-FFF2-40B4-BE49-F238E27FC236}">
                <a16:creationId xmlns:a16="http://schemas.microsoft.com/office/drawing/2014/main" id="{1FC342C5-976E-4AB7-ACF2-8C0763DBDF35}"/>
              </a:ext>
            </a:extLst>
          </p:cNvPr>
          <p:cNvSpPr>
            <a:spLocks noGrp="1"/>
          </p:cNvSpPr>
          <p:nvPr>
            <p:ph type="body" sz="quarter" idx="18"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8" name="Table Placeholder 1"/>
          <p:cNvSpPr>
            <a:spLocks noGrp="1"/>
          </p:cNvSpPr>
          <p:nvPr>
            <p:ph type="tbl" sz="quarter" idx="13" hasCustomPrompt="1"/>
          </p:nvPr>
        </p:nvSpPr>
        <p:spPr>
          <a:xfrm>
            <a:off x="288130" y="1052513"/>
            <a:ext cx="8568929" cy="2880122"/>
          </a:xfrm>
        </p:spPr>
        <p:txBody>
          <a:bodyPr lIns="0" rIns="0" bIns="0"/>
          <a:lstStyle>
            <a:lvl1pPr>
              <a:defRPr sz="900" spc="0"/>
            </a:lvl1pPr>
          </a:lstStyle>
          <a:p>
            <a:r>
              <a:rPr lang="en-US" dirty="0"/>
              <a:t>Click box to paste in table from Excel</a:t>
            </a:r>
            <a:endParaRPr lang="en-GB" dirty="0"/>
          </a:p>
        </p:txBody>
      </p:sp>
      <p:sp>
        <p:nvSpPr>
          <p:cNvPr id="2" name="Title 1">
            <a:extLst>
              <a:ext uri="{FF2B5EF4-FFF2-40B4-BE49-F238E27FC236}">
                <a16:creationId xmlns:a16="http://schemas.microsoft.com/office/drawing/2014/main" id="{699B238C-28EB-449A-9B50-BBD778FDFD74}"/>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
        <p:nvSpPr>
          <p:cNvPr id="7" name="Footer Placeholder 6">
            <a:extLst>
              <a:ext uri="{FF2B5EF4-FFF2-40B4-BE49-F238E27FC236}">
                <a16:creationId xmlns:a16="http://schemas.microsoft.com/office/drawing/2014/main" id="{A133C6C2-E823-48AC-B2F8-02BD7FE6F5D0}"/>
              </a:ext>
            </a:extLst>
          </p:cNvPr>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9" name="Slide Number Placeholder 8">
            <a:extLst>
              <a:ext uri="{FF2B5EF4-FFF2-40B4-BE49-F238E27FC236}">
                <a16:creationId xmlns:a16="http://schemas.microsoft.com/office/drawing/2014/main" id="{8DC2B11C-096E-4473-971C-D593F2B76D44}"/>
              </a:ext>
            </a:extLst>
          </p:cNvPr>
          <p:cNvSpPr>
            <a:spLocks noGrp="1"/>
          </p:cNvSpPr>
          <p:nvPr>
            <p:ph type="sldNum" sz="quarter" idx="20"/>
          </p:nvPr>
        </p:nvSpPr>
        <p:spPr>
          <a:xfrm>
            <a:off x="8501452" y="4833894"/>
            <a:ext cx="355607" cy="136525"/>
          </a:xfrm>
        </p:spPr>
        <p:txBody>
          <a:bodyPr lIns="0" rIns="0" bIns="0" anchor="ctr"/>
          <a:lstStyle>
            <a:lvl1pPr>
              <a:defRPr sz="800" b="0"/>
            </a:lvl1pPr>
          </a:lstStyle>
          <a:p>
            <a:fld id="{B013D17A-F1A2-4EC8-B129-1FB27AD2B9A2}" type="slidenum">
              <a:rPr lang="en-US" smtClean="0"/>
              <a:t>‹#›</a:t>
            </a:fld>
            <a:endParaRPr lang="en-US"/>
          </a:p>
        </p:txBody>
      </p:sp>
    </p:spTree>
    <p:extLst>
      <p:ext uri="{BB962C8B-B14F-4D97-AF65-F5344CB8AC3E}">
        <p14:creationId xmlns:p14="http://schemas.microsoft.com/office/powerpoint/2010/main" val="348814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hart large">
    <p:spTree>
      <p:nvGrpSpPr>
        <p:cNvPr id="1" name=""/>
        <p:cNvGrpSpPr/>
        <p:nvPr/>
      </p:nvGrpSpPr>
      <p:grpSpPr>
        <a:xfrm>
          <a:off x="0" y="0"/>
          <a:ext cx="0" cy="0"/>
          <a:chOff x="0" y="0"/>
          <a:chExt cx="0" cy="0"/>
        </a:xfrm>
      </p:grpSpPr>
      <p:sp>
        <p:nvSpPr>
          <p:cNvPr id="9" name="Footnote Placeholder">
            <a:extLst>
              <a:ext uri="{FF2B5EF4-FFF2-40B4-BE49-F238E27FC236}">
                <a16:creationId xmlns:a16="http://schemas.microsoft.com/office/drawing/2014/main" id="{D3701F34-659C-457C-BAFE-06FE56F98858}"/>
              </a:ext>
            </a:extLst>
          </p:cNvPr>
          <p:cNvSpPr>
            <a:spLocks noGrp="1"/>
          </p:cNvSpPr>
          <p:nvPr>
            <p:ph type="body" sz="quarter" idx="1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10" name="Content Placeholder 1"/>
          <p:cNvSpPr>
            <a:spLocks noGrp="1"/>
          </p:cNvSpPr>
          <p:nvPr>
            <p:ph idx="13"/>
          </p:nvPr>
        </p:nvSpPr>
        <p:spPr>
          <a:xfrm>
            <a:off x="288131" y="1057209"/>
            <a:ext cx="8567738" cy="2878542"/>
          </a:xfrm>
          <a:noFill/>
        </p:spPr>
        <p:txBody>
          <a:bodyPr lIns="0" rIns="0" bIns="0" anchor="ctr" anchorCtr="0"/>
          <a:lstStyle>
            <a:lvl1pPr>
              <a:defRPr sz="1000" b="0" spc="0">
                <a:latin typeface="+mn-lt"/>
              </a:defRPr>
            </a:lvl1pPr>
          </a:lstStyle>
          <a:p>
            <a:pPr lvl="0"/>
            <a:r>
              <a:rPr lang="en-US"/>
              <a:t>Click to edit Master text styles</a:t>
            </a:r>
          </a:p>
        </p:txBody>
      </p:sp>
      <p:sp>
        <p:nvSpPr>
          <p:cNvPr id="13" name="Content Title Placeholder 1"/>
          <p:cNvSpPr>
            <a:spLocks noGrp="1"/>
          </p:cNvSpPr>
          <p:nvPr>
            <p:ph type="body" idx="17"/>
          </p:nvPr>
        </p:nvSpPr>
        <p:spPr>
          <a:xfrm>
            <a:off x="288130" y="1055700"/>
            <a:ext cx="8567737"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1"/>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2"/>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cxnSp>
        <p:nvCxnSpPr>
          <p:cNvPr id="12" name="top_border">
            <a:extLst>
              <a:ext uri="{FF2B5EF4-FFF2-40B4-BE49-F238E27FC236}">
                <a16:creationId xmlns:a16="http://schemas.microsoft.com/office/drawing/2014/main" id="{D38199F1-C2F8-45A5-A18E-FE013F96B37B}"/>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8CAABFA-D034-4216-BF6C-EB331CD90DAB}"/>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2226196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hart small">
    <p:spTree>
      <p:nvGrpSpPr>
        <p:cNvPr id="1" name=""/>
        <p:cNvGrpSpPr/>
        <p:nvPr/>
      </p:nvGrpSpPr>
      <p:grpSpPr>
        <a:xfrm>
          <a:off x="0" y="0"/>
          <a:ext cx="0" cy="0"/>
          <a:chOff x="0" y="0"/>
          <a:chExt cx="0" cy="0"/>
        </a:xfrm>
      </p:grpSpPr>
      <p:sp>
        <p:nvSpPr>
          <p:cNvPr id="12" name="Footnote Placeholder">
            <a:extLst>
              <a:ext uri="{FF2B5EF4-FFF2-40B4-BE49-F238E27FC236}">
                <a16:creationId xmlns:a16="http://schemas.microsoft.com/office/drawing/2014/main" id="{C1A88E11-639B-459D-B61A-475589B77680}"/>
              </a:ext>
            </a:extLst>
          </p:cNvPr>
          <p:cNvSpPr>
            <a:spLocks noGrp="1"/>
          </p:cNvSpPr>
          <p:nvPr>
            <p:ph type="body" sz="quarter" idx="25"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10" name="Content Placeholder 1"/>
          <p:cNvSpPr>
            <a:spLocks noGrp="1"/>
          </p:cNvSpPr>
          <p:nvPr>
            <p:ph idx="13"/>
          </p:nvPr>
        </p:nvSpPr>
        <p:spPr>
          <a:xfrm>
            <a:off x="288130" y="1058400"/>
            <a:ext cx="4142184" cy="2882900"/>
          </a:xfrm>
          <a:noFill/>
        </p:spPr>
        <p:txBody>
          <a:bodyPr lIns="0" rIns="0" bIns="0" anchor="ctr"/>
          <a:lstStyle>
            <a:lvl1pPr>
              <a:defRPr sz="1000" b="0" spc="0">
                <a:latin typeface="+mn-lt"/>
              </a:defRPr>
            </a:lvl1pPr>
          </a:lstStyle>
          <a:p>
            <a:pPr lvl="0"/>
            <a:r>
              <a:rPr lang="en-US"/>
              <a:t>Click to edit Master text styles</a:t>
            </a:r>
          </a:p>
        </p:txBody>
      </p:sp>
      <p:sp>
        <p:nvSpPr>
          <p:cNvPr id="15" name="Content Title Placeholder 1">
            <a:extLst>
              <a:ext uri="{FF2B5EF4-FFF2-40B4-BE49-F238E27FC236}">
                <a16:creationId xmlns:a16="http://schemas.microsoft.com/office/drawing/2014/main" id="{AD046E5F-1121-46A2-ADF7-F44BEE1241B6}"/>
              </a:ext>
            </a:extLst>
          </p:cNvPr>
          <p:cNvSpPr>
            <a:spLocks noGrp="1"/>
          </p:cNvSpPr>
          <p:nvPr>
            <p:ph type="body" idx="17"/>
          </p:nvPr>
        </p:nvSpPr>
        <p:spPr>
          <a:xfrm>
            <a:off x="288131" y="1055700"/>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23" name="Content Placeholder 2"/>
          <p:cNvSpPr>
            <a:spLocks noGrp="1"/>
          </p:cNvSpPr>
          <p:nvPr>
            <p:ph idx="23"/>
          </p:nvPr>
        </p:nvSpPr>
        <p:spPr>
          <a:xfrm>
            <a:off x="4713684" y="1058400"/>
            <a:ext cx="4142184" cy="2882900"/>
          </a:xfrm>
          <a:noFill/>
        </p:spPr>
        <p:txBody>
          <a:bodyPr lIns="0" rIns="0" bIns="0" anchor="ctr"/>
          <a:lstStyle>
            <a:lvl1pPr>
              <a:defRPr sz="1000" b="0" spc="0">
                <a:latin typeface="+mn-lt"/>
              </a:defRPr>
            </a:lvl1pPr>
          </a:lstStyle>
          <a:p>
            <a:pPr lvl="0"/>
            <a:r>
              <a:rPr lang="en-US"/>
              <a:t>Click to edit Master text styles</a:t>
            </a:r>
          </a:p>
        </p:txBody>
      </p:sp>
      <p:sp>
        <p:nvSpPr>
          <p:cNvPr id="17" name="Content Title Placeholder 2">
            <a:extLst>
              <a:ext uri="{FF2B5EF4-FFF2-40B4-BE49-F238E27FC236}">
                <a16:creationId xmlns:a16="http://schemas.microsoft.com/office/drawing/2014/main" id="{820AAF61-E5B5-4C8E-A385-E9C6FC2856CA}"/>
              </a:ext>
            </a:extLst>
          </p:cNvPr>
          <p:cNvSpPr>
            <a:spLocks noGrp="1"/>
          </p:cNvSpPr>
          <p:nvPr>
            <p:ph type="body" idx="24"/>
          </p:nvPr>
        </p:nvSpPr>
        <p:spPr>
          <a:xfrm>
            <a:off x="4713684" y="1055700"/>
            <a:ext cx="4142184"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7"/>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8"/>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1D49DD16-4FE0-479A-8224-59F9CABE786C}"/>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288131"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4713684" y="1052513"/>
            <a:ext cx="4142184"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0560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hart x 2 rows">
    <p:spTree>
      <p:nvGrpSpPr>
        <p:cNvPr id="1" name=""/>
        <p:cNvGrpSpPr/>
        <p:nvPr/>
      </p:nvGrpSpPr>
      <p:grpSpPr>
        <a:xfrm>
          <a:off x="0" y="0"/>
          <a:ext cx="0" cy="0"/>
          <a:chOff x="0" y="0"/>
          <a:chExt cx="0" cy="0"/>
        </a:xfrm>
      </p:grpSpPr>
      <p:sp>
        <p:nvSpPr>
          <p:cNvPr id="16" name="Footnote Placeholder">
            <a:extLst>
              <a:ext uri="{FF2B5EF4-FFF2-40B4-BE49-F238E27FC236}">
                <a16:creationId xmlns:a16="http://schemas.microsoft.com/office/drawing/2014/main" id="{BB288589-01D2-41CB-B1B9-DE38DE40B332}"/>
              </a:ext>
            </a:extLst>
          </p:cNvPr>
          <p:cNvSpPr>
            <a:spLocks noGrp="1"/>
          </p:cNvSpPr>
          <p:nvPr>
            <p:ph type="body" sz="quarter" idx="1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10" name="Content Placeholder 1"/>
          <p:cNvSpPr>
            <a:spLocks noGrp="1"/>
          </p:cNvSpPr>
          <p:nvPr>
            <p:ph idx="13"/>
          </p:nvPr>
        </p:nvSpPr>
        <p:spPr>
          <a:xfrm>
            <a:off x="288131" y="1058400"/>
            <a:ext cx="8567100" cy="1357472"/>
          </a:xfrm>
          <a:noFill/>
        </p:spPr>
        <p:txBody>
          <a:bodyPr lIns="0" rIns="0" bIns="0" anchor="ctr" anchorCtr="0"/>
          <a:lstStyle>
            <a:lvl1pPr>
              <a:defRPr sz="1000" b="0" spc="0">
                <a:latin typeface="+mn-lt"/>
              </a:defRPr>
            </a:lvl1pPr>
          </a:lstStyle>
          <a:p>
            <a:pPr lvl="0"/>
            <a:r>
              <a:rPr lang="en-US"/>
              <a:t>Click to edit Master text styles</a:t>
            </a:r>
          </a:p>
        </p:txBody>
      </p:sp>
      <p:sp>
        <p:nvSpPr>
          <p:cNvPr id="18" name="Content Title Placeholder 1">
            <a:extLst>
              <a:ext uri="{FF2B5EF4-FFF2-40B4-BE49-F238E27FC236}">
                <a16:creationId xmlns:a16="http://schemas.microsoft.com/office/drawing/2014/main" id="{D7261883-4366-4305-9D12-162436C5235A}"/>
              </a:ext>
            </a:extLst>
          </p:cNvPr>
          <p:cNvSpPr>
            <a:spLocks noGrp="1"/>
          </p:cNvSpPr>
          <p:nvPr>
            <p:ph type="body" idx="17"/>
          </p:nvPr>
        </p:nvSpPr>
        <p:spPr>
          <a:xfrm>
            <a:off x="288130" y="1055700"/>
            <a:ext cx="8567737"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DBFE9E14-4604-4701-83B9-AA40A0EDD4B5}"/>
              </a:ext>
            </a:extLst>
          </p:cNvPr>
          <p:cNvSpPr>
            <a:spLocks noGrp="1"/>
          </p:cNvSpPr>
          <p:nvPr>
            <p:ph idx="23"/>
          </p:nvPr>
        </p:nvSpPr>
        <p:spPr>
          <a:xfrm>
            <a:off x="288131" y="2574766"/>
            <a:ext cx="8567100" cy="1357472"/>
          </a:xfrm>
          <a:noFill/>
        </p:spPr>
        <p:txBody>
          <a:bodyPr lIns="0" rIns="0" bIns="0" anchor="ctr" anchorCtr="0"/>
          <a:lstStyle>
            <a:lvl1pPr>
              <a:defRPr sz="1000" b="0" spc="0">
                <a:latin typeface="+mn-lt"/>
              </a:defRPr>
            </a:lvl1pPr>
          </a:lstStyle>
          <a:p>
            <a:pPr lvl="0"/>
            <a:r>
              <a:rPr lang="en-US"/>
              <a:t>Click to edit Master text styles</a:t>
            </a:r>
          </a:p>
        </p:txBody>
      </p:sp>
      <p:sp>
        <p:nvSpPr>
          <p:cNvPr id="20" name="Content Title Placeholder 2">
            <a:extLst>
              <a:ext uri="{FF2B5EF4-FFF2-40B4-BE49-F238E27FC236}">
                <a16:creationId xmlns:a16="http://schemas.microsoft.com/office/drawing/2014/main" id="{F46C0869-1874-44A1-BECA-8B29CB941928}"/>
              </a:ext>
            </a:extLst>
          </p:cNvPr>
          <p:cNvSpPr>
            <a:spLocks noGrp="1"/>
          </p:cNvSpPr>
          <p:nvPr>
            <p:ph type="body" idx="24"/>
          </p:nvPr>
        </p:nvSpPr>
        <p:spPr>
          <a:xfrm>
            <a:off x="288130" y="2576387"/>
            <a:ext cx="8567737"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1"/>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2"/>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4B4ADA90-AEB5-495A-A82C-A8027A598DB2}"/>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9" name="top_border">
            <a:extLst>
              <a:ext uri="{FF2B5EF4-FFF2-40B4-BE49-F238E27FC236}">
                <a16:creationId xmlns:a16="http://schemas.microsoft.com/office/drawing/2014/main" id="{0DC4ABBF-698D-4B74-8ABF-E2FEEED6A780}"/>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1" name="top_border">
            <a:extLst>
              <a:ext uri="{FF2B5EF4-FFF2-40B4-BE49-F238E27FC236}">
                <a16:creationId xmlns:a16="http://schemas.microsoft.com/office/drawing/2014/main" id="{3A109750-BE33-4E51-9DB4-AE929906A1E9}"/>
              </a:ext>
            </a:extLst>
          </p:cNvPr>
          <p:cNvCxnSpPr>
            <a:cxnSpLocks/>
          </p:cNvCxnSpPr>
          <p:nvPr/>
        </p:nvCxnSpPr>
        <p:spPr>
          <a:xfrm>
            <a:off x="288131" y="2567841"/>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41493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hart large callout">
    <p:spTree>
      <p:nvGrpSpPr>
        <p:cNvPr id="1" name=""/>
        <p:cNvGrpSpPr/>
        <p:nvPr/>
      </p:nvGrpSpPr>
      <p:grpSpPr>
        <a:xfrm>
          <a:off x="0" y="0"/>
          <a:ext cx="0" cy="0"/>
          <a:chOff x="0" y="0"/>
          <a:chExt cx="0" cy="0"/>
        </a:xfrm>
      </p:grpSpPr>
      <p:sp>
        <p:nvSpPr>
          <p:cNvPr id="13" name="Footnote Placeholder">
            <a:extLst>
              <a:ext uri="{FF2B5EF4-FFF2-40B4-BE49-F238E27FC236}">
                <a16:creationId xmlns:a16="http://schemas.microsoft.com/office/drawing/2014/main" id="{EBE022E6-2286-4599-86E2-21BAC3F76960}"/>
              </a:ext>
            </a:extLst>
          </p:cNvPr>
          <p:cNvSpPr>
            <a:spLocks noGrp="1"/>
          </p:cNvSpPr>
          <p:nvPr>
            <p:ph type="body" sz="quarter" idx="20"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10" name="Content Placeholder 1"/>
          <p:cNvSpPr>
            <a:spLocks noGrp="1"/>
          </p:cNvSpPr>
          <p:nvPr>
            <p:ph sz="quarter" idx="13"/>
          </p:nvPr>
        </p:nvSpPr>
        <p:spPr>
          <a:xfrm>
            <a:off x="288130" y="1058400"/>
            <a:ext cx="6126480" cy="2882900"/>
          </a:xfrm>
          <a:noFill/>
        </p:spPr>
        <p:txBody>
          <a:bodyPr lIns="0" rIns="0" bIns="0" anchor="ctr" anchorCtr="0"/>
          <a:lstStyle>
            <a:lvl1pPr>
              <a:defRPr sz="1000" b="0" spc="0">
                <a:latin typeface="+mn-lt"/>
              </a:defRPr>
            </a:lvl1pPr>
          </a:lstStyle>
          <a:p>
            <a:pPr lvl="0"/>
            <a:r>
              <a:rPr lang="en-US"/>
              <a:t>Click to edit Master text styles</a:t>
            </a:r>
          </a:p>
        </p:txBody>
      </p:sp>
      <p:sp>
        <p:nvSpPr>
          <p:cNvPr id="11" name="Content Title Placeholder 1">
            <a:extLst>
              <a:ext uri="{FF2B5EF4-FFF2-40B4-BE49-F238E27FC236}">
                <a16:creationId xmlns:a16="http://schemas.microsoft.com/office/drawing/2014/main" id="{5A8174C7-DBFA-45AC-B2FA-382CE3BAC2C0}"/>
              </a:ext>
            </a:extLst>
          </p:cNvPr>
          <p:cNvSpPr>
            <a:spLocks noGrp="1"/>
          </p:cNvSpPr>
          <p:nvPr>
            <p:ph type="body" idx="17"/>
          </p:nvPr>
        </p:nvSpPr>
        <p:spPr>
          <a:xfrm>
            <a:off x="288131" y="1055700"/>
            <a:ext cx="612648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Text Placeholder 3"/>
          <p:cNvSpPr>
            <a:spLocks noGrp="1"/>
          </p:cNvSpPr>
          <p:nvPr>
            <p:ph type="body" sz="quarter" idx="18" hasCustomPrompt="1"/>
          </p:nvPr>
        </p:nvSpPr>
        <p:spPr>
          <a:xfrm>
            <a:off x="6746032" y="1045164"/>
            <a:ext cx="2109837" cy="2881313"/>
          </a:xfrm>
        </p:spPr>
        <p:txBody>
          <a:bodyPr lIns="0" rIns="0" bIns="0"/>
          <a:lstStyle>
            <a:lvl1pPr>
              <a:defRPr sz="3200" b="1" spc="0">
                <a:latin typeface="+mj-lt"/>
              </a:defRPr>
            </a:lvl1pPr>
            <a:lvl2pPr>
              <a:defRPr sz="1200" spc="0"/>
            </a:lvl2pPr>
            <a:lvl3pPr>
              <a:defRPr sz="1000" spc="0"/>
            </a:lvl3pPr>
            <a:lvl4pPr>
              <a:defRPr sz="1000" spc="0"/>
            </a:lvl4pPr>
            <a:lvl5pPr>
              <a:defRPr sz="1000" spc="0"/>
            </a:lvl5pPr>
          </a:lstStyle>
          <a:p>
            <a:pPr lvl="0"/>
            <a:r>
              <a:rPr lang="en-US" dirty="0"/>
              <a:t>Callout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22"/>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3"/>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B1D79336-5C15-48A9-AC00-517461969FDF}"/>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4" name="top_border">
            <a:extLst>
              <a:ext uri="{FF2B5EF4-FFF2-40B4-BE49-F238E27FC236}">
                <a16:creationId xmlns:a16="http://schemas.microsoft.com/office/drawing/2014/main" id="{99CBF877-6CA0-4637-B69A-A0A8F677A5BF}"/>
              </a:ext>
            </a:extLst>
          </p:cNvPr>
          <p:cNvCxnSpPr>
            <a:cxnSpLocks/>
          </p:cNvCxnSpPr>
          <p:nvPr/>
        </p:nvCxnSpPr>
        <p:spPr>
          <a:xfrm>
            <a:off x="288131" y="1052513"/>
            <a:ext cx="612648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609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hart x 3">
    <p:spTree>
      <p:nvGrpSpPr>
        <p:cNvPr id="1" name=""/>
        <p:cNvGrpSpPr/>
        <p:nvPr/>
      </p:nvGrpSpPr>
      <p:grpSpPr>
        <a:xfrm>
          <a:off x="0" y="0"/>
          <a:ext cx="0" cy="0"/>
          <a:chOff x="0" y="0"/>
          <a:chExt cx="0" cy="0"/>
        </a:xfrm>
      </p:grpSpPr>
      <p:sp>
        <p:nvSpPr>
          <p:cNvPr id="12" name="Footnote Placeholder">
            <a:extLst>
              <a:ext uri="{FF2B5EF4-FFF2-40B4-BE49-F238E27FC236}">
                <a16:creationId xmlns:a16="http://schemas.microsoft.com/office/drawing/2014/main" id="{C1A88E11-639B-459D-B61A-475589B77680}"/>
              </a:ext>
            </a:extLst>
          </p:cNvPr>
          <p:cNvSpPr>
            <a:spLocks noGrp="1"/>
          </p:cNvSpPr>
          <p:nvPr>
            <p:ph type="body" sz="quarter" idx="2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10" name="Content Placeholder 1"/>
          <p:cNvSpPr>
            <a:spLocks noGrp="1"/>
          </p:cNvSpPr>
          <p:nvPr>
            <p:ph idx="13"/>
          </p:nvPr>
        </p:nvSpPr>
        <p:spPr>
          <a:xfrm>
            <a:off x="289334" y="1058400"/>
            <a:ext cx="2662200" cy="2882900"/>
          </a:xfrm>
          <a:noFill/>
        </p:spPr>
        <p:txBody>
          <a:bodyPr lIns="0" rIns="0" bIns="0" anchor="ctr"/>
          <a:lstStyle>
            <a:lvl1pPr>
              <a:defRPr sz="1000" b="0" spc="0">
                <a:latin typeface="+mn-lt"/>
              </a:defRPr>
            </a:lvl1pPr>
          </a:lstStyle>
          <a:p>
            <a:pPr lvl="0"/>
            <a:r>
              <a:rPr lang="en-US"/>
              <a:t>Click to edit Master text styles</a:t>
            </a:r>
          </a:p>
        </p:txBody>
      </p:sp>
      <p:sp>
        <p:nvSpPr>
          <p:cNvPr id="15" name="Content Title Placeholder 1">
            <a:extLst>
              <a:ext uri="{FF2B5EF4-FFF2-40B4-BE49-F238E27FC236}">
                <a16:creationId xmlns:a16="http://schemas.microsoft.com/office/drawing/2014/main" id="{AD046E5F-1121-46A2-ADF7-F44BEE1241B6}"/>
              </a:ext>
            </a:extLst>
          </p:cNvPr>
          <p:cNvSpPr>
            <a:spLocks noGrp="1"/>
          </p:cNvSpPr>
          <p:nvPr>
            <p:ph type="body" idx="17"/>
          </p:nvPr>
        </p:nvSpPr>
        <p:spPr>
          <a:xfrm>
            <a:off x="288131" y="1055700"/>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23" name="Content Placeholder 2"/>
          <p:cNvSpPr>
            <a:spLocks noGrp="1"/>
          </p:cNvSpPr>
          <p:nvPr>
            <p:ph idx="18"/>
          </p:nvPr>
        </p:nvSpPr>
        <p:spPr>
          <a:xfrm>
            <a:off x="3240900" y="1058400"/>
            <a:ext cx="2662200" cy="2882900"/>
          </a:xfrm>
          <a:noFill/>
        </p:spPr>
        <p:txBody>
          <a:bodyPr lIns="0" rIns="0" bIns="0" anchor="ctr"/>
          <a:lstStyle>
            <a:lvl1pPr>
              <a:defRPr sz="1000" b="0" spc="0">
                <a:latin typeface="+mn-lt"/>
              </a:defRPr>
            </a:lvl1pPr>
          </a:lstStyle>
          <a:p>
            <a:pPr lvl="0"/>
            <a:r>
              <a:rPr lang="en-US"/>
              <a:t>Click to edit Master text styles</a:t>
            </a:r>
          </a:p>
        </p:txBody>
      </p:sp>
      <p:sp>
        <p:nvSpPr>
          <p:cNvPr id="17" name="Content Title Placeholder 2">
            <a:extLst>
              <a:ext uri="{FF2B5EF4-FFF2-40B4-BE49-F238E27FC236}">
                <a16:creationId xmlns:a16="http://schemas.microsoft.com/office/drawing/2014/main" id="{820AAF61-E5B5-4C8E-A385-E9C6FC2856CA}"/>
              </a:ext>
            </a:extLst>
          </p:cNvPr>
          <p:cNvSpPr>
            <a:spLocks noGrp="1"/>
          </p:cNvSpPr>
          <p:nvPr>
            <p:ph type="body" idx="25"/>
          </p:nvPr>
        </p:nvSpPr>
        <p:spPr>
          <a:xfrm>
            <a:off x="3240900" y="1055700"/>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13" name="Content Placeholder 3">
            <a:extLst>
              <a:ext uri="{FF2B5EF4-FFF2-40B4-BE49-F238E27FC236}">
                <a16:creationId xmlns:a16="http://schemas.microsoft.com/office/drawing/2014/main" id="{9AE09141-54C7-4882-BAD2-6DF01D24BB6E}"/>
              </a:ext>
            </a:extLst>
          </p:cNvPr>
          <p:cNvSpPr>
            <a:spLocks noGrp="1"/>
          </p:cNvSpPr>
          <p:nvPr>
            <p:ph idx="20"/>
          </p:nvPr>
        </p:nvSpPr>
        <p:spPr>
          <a:xfrm>
            <a:off x="6194860" y="1058400"/>
            <a:ext cx="2662200" cy="2882900"/>
          </a:xfrm>
          <a:noFill/>
        </p:spPr>
        <p:txBody>
          <a:bodyPr lIns="0" rIns="0" bIns="0" anchor="ctr"/>
          <a:lstStyle>
            <a:lvl1pPr>
              <a:defRPr sz="1000" b="0" spc="0">
                <a:latin typeface="+mn-lt"/>
              </a:defRPr>
            </a:lvl1pPr>
          </a:lstStyle>
          <a:p>
            <a:pPr lvl="0"/>
            <a:r>
              <a:rPr lang="en-US"/>
              <a:t>Click to edit Master text styles</a:t>
            </a:r>
          </a:p>
        </p:txBody>
      </p:sp>
      <p:sp>
        <p:nvSpPr>
          <p:cNvPr id="14" name="Content Title Placeholder 3">
            <a:extLst>
              <a:ext uri="{FF2B5EF4-FFF2-40B4-BE49-F238E27FC236}">
                <a16:creationId xmlns:a16="http://schemas.microsoft.com/office/drawing/2014/main" id="{9BB7A91E-0885-44B9-9C61-9CA9B869FA6F}"/>
              </a:ext>
            </a:extLst>
          </p:cNvPr>
          <p:cNvSpPr>
            <a:spLocks noGrp="1"/>
          </p:cNvSpPr>
          <p:nvPr>
            <p:ph type="body" idx="26"/>
          </p:nvPr>
        </p:nvSpPr>
        <p:spPr>
          <a:xfrm>
            <a:off x="6194860" y="1055700"/>
            <a:ext cx="2664620" cy="181811"/>
          </a:xfrm>
        </p:spPr>
        <p:txBody>
          <a:bodyPr lIns="13716" rIns="0" bIns="0">
            <a:noAutofit/>
          </a:bodyPr>
          <a:lstStyle>
            <a:lvl1pPr>
              <a:spcBef>
                <a:spcPts val="0"/>
              </a:spcBef>
              <a:defRPr sz="1200" b="1" spc="0">
                <a:latin typeface="+mn-lt"/>
              </a:defRPr>
            </a:lvl1pPr>
          </a:lstStyle>
          <a:p>
            <a:pPr lvl="0"/>
            <a:r>
              <a:rPr lang="en-US"/>
              <a:t>Click to edit Master text styles</a:t>
            </a:r>
          </a:p>
        </p:txBody>
      </p:sp>
      <p:sp>
        <p:nvSpPr>
          <p:cNvPr id="4" name="Footer Placeholder 3"/>
          <p:cNvSpPr>
            <a:spLocks noGrp="1"/>
          </p:cNvSpPr>
          <p:nvPr>
            <p:ph type="ftr" sz="quarter" idx="2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0"/>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1D49DD16-4FE0-479A-8224-59F9CABE786C}"/>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8" name="top_border">
            <a:extLst>
              <a:ext uri="{FF2B5EF4-FFF2-40B4-BE49-F238E27FC236}">
                <a16:creationId xmlns:a16="http://schemas.microsoft.com/office/drawing/2014/main" id="{B92CC37C-FF7B-4DB2-A94F-E4B696016185}"/>
              </a:ext>
            </a:extLst>
          </p:cNvPr>
          <p:cNvCxnSpPr>
            <a:cxnSpLocks/>
          </p:cNvCxnSpPr>
          <p:nvPr/>
        </p:nvCxnSpPr>
        <p:spPr>
          <a:xfrm>
            <a:off x="286914"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9" name="top_border">
            <a:extLst>
              <a:ext uri="{FF2B5EF4-FFF2-40B4-BE49-F238E27FC236}">
                <a16:creationId xmlns:a16="http://schemas.microsoft.com/office/drawing/2014/main" id="{C97A4DFF-FC69-4FAF-906A-5F8F01297BBE}"/>
              </a:ext>
            </a:extLst>
          </p:cNvPr>
          <p:cNvCxnSpPr>
            <a:cxnSpLocks/>
          </p:cNvCxnSpPr>
          <p:nvPr/>
        </p:nvCxnSpPr>
        <p:spPr>
          <a:xfrm>
            <a:off x="3240900"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6" name="top_border">
            <a:extLst>
              <a:ext uri="{FF2B5EF4-FFF2-40B4-BE49-F238E27FC236}">
                <a16:creationId xmlns:a16="http://schemas.microsoft.com/office/drawing/2014/main" id="{25CE72D0-0EF7-4C49-B747-A4EB6E2F6F47}"/>
              </a:ext>
            </a:extLst>
          </p:cNvPr>
          <p:cNvCxnSpPr>
            <a:cxnSpLocks/>
          </p:cNvCxnSpPr>
          <p:nvPr/>
        </p:nvCxnSpPr>
        <p:spPr>
          <a:xfrm>
            <a:off x="6194860" y="1052513"/>
            <a:ext cx="26646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1734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hart x 4">
    <p:spTree>
      <p:nvGrpSpPr>
        <p:cNvPr id="1" name=""/>
        <p:cNvGrpSpPr/>
        <p:nvPr/>
      </p:nvGrpSpPr>
      <p:grpSpPr>
        <a:xfrm>
          <a:off x="0" y="0"/>
          <a:ext cx="0" cy="0"/>
          <a:chOff x="0" y="0"/>
          <a:chExt cx="0" cy="0"/>
        </a:xfrm>
      </p:grpSpPr>
      <p:sp>
        <p:nvSpPr>
          <p:cNvPr id="22" name="Footnote Placeholder">
            <a:extLst>
              <a:ext uri="{FF2B5EF4-FFF2-40B4-BE49-F238E27FC236}">
                <a16:creationId xmlns:a16="http://schemas.microsoft.com/office/drawing/2014/main" id="{C338DAC6-276C-45CF-9A57-90AD3FE0D3BE}"/>
              </a:ext>
            </a:extLst>
          </p:cNvPr>
          <p:cNvSpPr>
            <a:spLocks noGrp="1"/>
          </p:cNvSpPr>
          <p:nvPr>
            <p:ph type="body" sz="quarter" idx="9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4" name="Footer Placeholder 3"/>
          <p:cNvSpPr>
            <a:spLocks noGrp="1"/>
          </p:cNvSpPr>
          <p:nvPr>
            <p:ph type="ftr" sz="quarter" idx="2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0"/>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10" name="Content Placeholder 1"/>
          <p:cNvSpPr>
            <a:spLocks noGrp="1"/>
          </p:cNvSpPr>
          <p:nvPr>
            <p:ph idx="13"/>
          </p:nvPr>
        </p:nvSpPr>
        <p:spPr>
          <a:xfrm>
            <a:off x="291306"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23" name="Content Title Placeholder 1">
            <a:extLst>
              <a:ext uri="{FF2B5EF4-FFF2-40B4-BE49-F238E27FC236}">
                <a16:creationId xmlns:a16="http://schemas.microsoft.com/office/drawing/2014/main" id="{571F81EC-4257-4A74-8E4D-EEC7CB112FFF}"/>
              </a:ext>
            </a:extLst>
          </p:cNvPr>
          <p:cNvSpPr>
            <a:spLocks noGrp="1"/>
          </p:cNvSpPr>
          <p:nvPr>
            <p:ph type="body" idx="17"/>
          </p:nvPr>
        </p:nvSpPr>
        <p:spPr>
          <a:xfrm>
            <a:off x="288131"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36" name="Content Placeholder 2"/>
          <p:cNvSpPr>
            <a:spLocks noGrp="1"/>
          </p:cNvSpPr>
          <p:nvPr>
            <p:ph idx="18"/>
          </p:nvPr>
        </p:nvSpPr>
        <p:spPr>
          <a:xfrm>
            <a:off x="2473845"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31" name="Content Title Placeholder 2">
            <a:extLst>
              <a:ext uri="{FF2B5EF4-FFF2-40B4-BE49-F238E27FC236}">
                <a16:creationId xmlns:a16="http://schemas.microsoft.com/office/drawing/2014/main" id="{0DA0E9B0-4794-4C4C-80B9-5395DC016592}"/>
              </a:ext>
            </a:extLst>
          </p:cNvPr>
          <p:cNvSpPr>
            <a:spLocks noGrp="1"/>
          </p:cNvSpPr>
          <p:nvPr>
            <p:ph type="body" idx="25"/>
          </p:nvPr>
        </p:nvSpPr>
        <p:spPr>
          <a:xfrm>
            <a:off x="2473845"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40" name="Content Placeholder 3"/>
          <p:cNvSpPr>
            <a:spLocks noGrp="1"/>
          </p:cNvSpPr>
          <p:nvPr>
            <p:ph idx="20"/>
          </p:nvPr>
        </p:nvSpPr>
        <p:spPr>
          <a:xfrm>
            <a:off x="4656384"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34" name="Content Title Placeholder 3">
            <a:extLst>
              <a:ext uri="{FF2B5EF4-FFF2-40B4-BE49-F238E27FC236}">
                <a16:creationId xmlns:a16="http://schemas.microsoft.com/office/drawing/2014/main" id="{2895C824-98C4-4C4A-AE9E-0D8319946A98}"/>
              </a:ext>
            </a:extLst>
          </p:cNvPr>
          <p:cNvSpPr>
            <a:spLocks noGrp="1"/>
          </p:cNvSpPr>
          <p:nvPr>
            <p:ph type="body" idx="26"/>
          </p:nvPr>
        </p:nvSpPr>
        <p:spPr>
          <a:xfrm>
            <a:off x="4656384"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18" name="Content Placeholder 4"/>
          <p:cNvSpPr>
            <a:spLocks noGrp="1"/>
          </p:cNvSpPr>
          <p:nvPr>
            <p:ph idx="31"/>
          </p:nvPr>
        </p:nvSpPr>
        <p:spPr>
          <a:xfrm>
            <a:off x="6838924" y="1058400"/>
            <a:ext cx="2011628" cy="2882900"/>
          </a:xfrm>
          <a:noFill/>
        </p:spPr>
        <p:txBody>
          <a:bodyPr lIns="0" rIns="0" bIns="0" anchor="ctr"/>
          <a:lstStyle>
            <a:lvl1pPr>
              <a:defRPr sz="1000" b="0" spc="0">
                <a:latin typeface="+mn-lt"/>
              </a:defRPr>
            </a:lvl1pPr>
          </a:lstStyle>
          <a:p>
            <a:pPr lvl="0"/>
            <a:r>
              <a:rPr lang="en-US"/>
              <a:t>Click to edit Master text styles</a:t>
            </a:r>
          </a:p>
        </p:txBody>
      </p:sp>
      <p:sp>
        <p:nvSpPr>
          <p:cNvPr id="37" name="Content Title Placeholder 4">
            <a:extLst>
              <a:ext uri="{FF2B5EF4-FFF2-40B4-BE49-F238E27FC236}">
                <a16:creationId xmlns:a16="http://schemas.microsoft.com/office/drawing/2014/main" id="{81F7E911-E076-414B-BE3D-0CD51E61A017}"/>
              </a:ext>
            </a:extLst>
          </p:cNvPr>
          <p:cNvSpPr>
            <a:spLocks noGrp="1"/>
          </p:cNvSpPr>
          <p:nvPr>
            <p:ph type="body" idx="32"/>
          </p:nvPr>
        </p:nvSpPr>
        <p:spPr>
          <a:xfrm>
            <a:off x="6838924" y="1055700"/>
            <a:ext cx="2014803" cy="369332"/>
          </a:xfrm>
        </p:spPr>
        <p:txBody>
          <a:bodyPr lIns="13716" rIns="0" bIns="0">
            <a:spAutoFit/>
          </a:bodyPr>
          <a:lstStyle>
            <a:lvl1pPr>
              <a:spcBef>
                <a:spcPts val="0"/>
              </a:spcBef>
              <a:defRPr sz="1200" b="1" spc="0">
                <a:latin typeface="+mn-lt"/>
              </a:defRPr>
            </a:lvl1pPr>
          </a:lstStyle>
          <a:p>
            <a:pPr lvl="0"/>
            <a:r>
              <a:rPr lang="en-US"/>
              <a:t>Click to edit Master text styles</a:t>
            </a:r>
          </a:p>
        </p:txBody>
      </p:sp>
      <p:sp>
        <p:nvSpPr>
          <p:cNvPr id="2" name="Title 1">
            <a:extLst>
              <a:ext uri="{FF2B5EF4-FFF2-40B4-BE49-F238E27FC236}">
                <a16:creationId xmlns:a16="http://schemas.microsoft.com/office/drawing/2014/main" id="{B4EBFADA-2E17-43A8-B6B2-31B80ADF3695}"/>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cxnSp>
        <p:nvCxnSpPr>
          <p:cNvPr id="26" name="top_border">
            <a:extLst>
              <a:ext uri="{FF2B5EF4-FFF2-40B4-BE49-F238E27FC236}">
                <a16:creationId xmlns:a16="http://schemas.microsoft.com/office/drawing/2014/main" id="{EE60BCBE-FC5D-4394-8F4A-88CF4A4B6575}"/>
              </a:ext>
            </a:extLst>
          </p:cNvPr>
          <p:cNvCxnSpPr>
            <a:cxnSpLocks/>
          </p:cNvCxnSpPr>
          <p:nvPr/>
        </p:nvCxnSpPr>
        <p:spPr>
          <a:xfrm>
            <a:off x="288131"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3" name="top_border">
            <a:extLst>
              <a:ext uri="{FF2B5EF4-FFF2-40B4-BE49-F238E27FC236}">
                <a16:creationId xmlns:a16="http://schemas.microsoft.com/office/drawing/2014/main" id="{494690CD-B0F2-48F4-AD1E-680D9F9AF618}"/>
              </a:ext>
            </a:extLst>
          </p:cNvPr>
          <p:cNvCxnSpPr>
            <a:cxnSpLocks/>
          </p:cNvCxnSpPr>
          <p:nvPr/>
        </p:nvCxnSpPr>
        <p:spPr>
          <a:xfrm>
            <a:off x="2473845"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5" name="top_border">
            <a:extLst>
              <a:ext uri="{FF2B5EF4-FFF2-40B4-BE49-F238E27FC236}">
                <a16:creationId xmlns:a16="http://schemas.microsoft.com/office/drawing/2014/main" id="{F20FD8F4-0B33-4D15-84FD-7F39369504F6}"/>
              </a:ext>
            </a:extLst>
          </p:cNvPr>
          <p:cNvCxnSpPr>
            <a:cxnSpLocks/>
          </p:cNvCxnSpPr>
          <p:nvPr/>
        </p:nvCxnSpPr>
        <p:spPr>
          <a:xfrm>
            <a:off x="4656384"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8" name="top_border">
            <a:extLst>
              <a:ext uri="{FF2B5EF4-FFF2-40B4-BE49-F238E27FC236}">
                <a16:creationId xmlns:a16="http://schemas.microsoft.com/office/drawing/2014/main" id="{11E189EF-2260-4D96-82F1-2CE91956FB29}"/>
              </a:ext>
            </a:extLst>
          </p:cNvPr>
          <p:cNvCxnSpPr>
            <a:cxnSpLocks/>
          </p:cNvCxnSpPr>
          <p:nvPr/>
        </p:nvCxnSpPr>
        <p:spPr>
          <a:xfrm>
            <a:off x="6838924" y="1052513"/>
            <a:ext cx="2014803"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37095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hart x 6 single bg">
    <p:spTree>
      <p:nvGrpSpPr>
        <p:cNvPr id="1" name=""/>
        <p:cNvGrpSpPr/>
        <p:nvPr/>
      </p:nvGrpSpPr>
      <p:grpSpPr>
        <a:xfrm>
          <a:off x="0" y="0"/>
          <a:ext cx="0" cy="0"/>
          <a:chOff x="0" y="0"/>
          <a:chExt cx="0" cy="0"/>
        </a:xfrm>
      </p:grpSpPr>
      <p:sp>
        <p:nvSpPr>
          <p:cNvPr id="23" name="Footnote Placeholder">
            <a:extLst>
              <a:ext uri="{FF2B5EF4-FFF2-40B4-BE49-F238E27FC236}">
                <a16:creationId xmlns:a16="http://schemas.microsoft.com/office/drawing/2014/main" id="{3DF2E25A-936C-4B8F-82D6-AE108CE8E692}"/>
              </a:ext>
            </a:extLst>
          </p:cNvPr>
          <p:cNvSpPr>
            <a:spLocks noGrp="1"/>
          </p:cNvSpPr>
          <p:nvPr>
            <p:ph type="body" sz="quarter" idx="38"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9" name="Content Placeholder 1"/>
          <p:cNvSpPr>
            <a:spLocks noGrp="1"/>
          </p:cNvSpPr>
          <p:nvPr>
            <p:ph sz="quarter" idx="13"/>
          </p:nvPr>
        </p:nvSpPr>
        <p:spPr>
          <a:xfrm>
            <a:off x="288131"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41" name="Content Title Placeholder 1"/>
          <p:cNvSpPr>
            <a:spLocks noGrp="1"/>
          </p:cNvSpPr>
          <p:nvPr>
            <p:ph type="body" idx="17"/>
          </p:nvPr>
        </p:nvSpPr>
        <p:spPr>
          <a:xfrm>
            <a:off x="288131" y="1055700"/>
            <a:ext cx="2011680" cy="181811"/>
          </a:xfrm>
        </p:spPr>
        <p:txBody>
          <a:bodyPr lIns="13716" rIns="0" bIns="0">
            <a:noAutofit/>
          </a:bodyPr>
          <a:lstStyle>
            <a:lvl1pPr>
              <a:spcBef>
                <a:spcPts val="0"/>
              </a:spcBef>
              <a:defRPr sz="1000" b="1" spc="0">
                <a:latin typeface="+mn-lt"/>
              </a:defRPr>
            </a:lvl1pPr>
          </a:lstStyle>
          <a:p>
            <a:pPr lvl="0"/>
            <a:r>
              <a:rPr lang="en-US"/>
              <a:t>Click to edit Master text styles</a:t>
            </a:r>
          </a:p>
        </p:txBody>
      </p:sp>
      <p:sp>
        <p:nvSpPr>
          <p:cNvPr id="19" name="Content Placeholder 2"/>
          <p:cNvSpPr>
            <a:spLocks noGrp="1"/>
          </p:cNvSpPr>
          <p:nvPr>
            <p:ph sz="quarter" idx="18"/>
          </p:nvPr>
        </p:nvSpPr>
        <p:spPr>
          <a:xfrm>
            <a:off x="2470795"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42" name="Content Title Placeholder 2"/>
          <p:cNvSpPr>
            <a:spLocks noGrp="1"/>
          </p:cNvSpPr>
          <p:nvPr>
            <p:ph type="body" idx="36"/>
          </p:nvPr>
        </p:nvSpPr>
        <p:spPr>
          <a:xfrm>
            <a:off x="2470795" y="1055700"/>
            <a:ext cx="2011680" cy="181811"/>
          </a:xfrm>
        </p:spPr>
        <p:txBody>
          <a:bodyPr lIns="13716" rIns="0" bIns="0">
            <a:noAutofit/>
          </a:bodyPr>
          <a:lstStyle>
            <a:lvl1pPr>
              <a:spcBef>
                <a:spcPts val="0"/>
              </a:spcBef>
              <a:defRPr sz="1000" b="1" spc="0">
                <a:latin typeface="+mn-lt"/>
              </a:defRPr>
            </a:lvl1pPr>
          </a:lstStyle>
          <a:p>
            <a:pPr lvl="0"/>
            <a:r>
              <a:rPr lang="en-US"/>
              <a:t>Click to edit Master text styles</a:t>
            </a:r>
          </a:p>
        </p:txBody>
      </p:sp>
      <p:sp>
        <p:nvSpPr>
          <p:cNvPr id="21" name="Content Placeholder 3"/>
          <p:cNvSpPr>
            <a:spLocks noGrp="1"/>
          </p:cNvSpPr>
          <p:nvPr>
            <p:ph sz="quarter" idx="20"/>
          </p:nvPr>
        </p:nvSpPr>
        <p:spPr>
          <a:xfrm>
            <a:off x="4653460"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43" name="Content Title Placeholder 3"/>
          <p:cNvSpPr>
            <a:spLocks noGrp="1"/>
          </p:cNvSpPr>
          <p:nvPr>
            <p:ph type="body" idx="37"/>
          </p:nvPr>
        </p:nvSpPr>
        <p:spPr>
          <a:xfrm>
            <a:off x="4653460" y="1055700"/>
            <a:ext cx="2011680" cy="181811"/>
          </a:xfrm>
        </p:spPr>
        <p:txBody>
          <a:bodyPr lIns="13716" rIns="0" bIns="0">
            <a:noAutofit/>
          </a:bodyPr>
          <a:lstStyle>
            <a:lvl1pPr>
              <a:spcBef>
                <a:spcPts val="0"/>
              </a:spcBef>
              <a:defRPr sz="1000" b="1" spc="0">
                <a:latin typeface="+mn-lt"/>
              </a:defRPr>
            </a:lvl1pPr>
          </a:lstStyle>
          <a:p>
            <a:pPr lvl="0"/>
            <a:r>
              <a:rPr lang="en-US"/>
              <a:t>Click to edit Master text styles</a:t>
            </a:r>
          </a:p>
        </p:txBody>
      </p:sp>
      <p:sp>
        <p:nvSpPr>
          <p:cNvPr id="25" name="Content Placeholder 4">
            <a:extLst>
              <a:ext uri="{FF2B5EF4-FFF2-40B4-BE49-F238E27FC236}">
                <a16:creationId xmlns:a16="http://schemas.microsoft.com/office/drawing/2014/main" id="{9DED915A-F4A2-468F-A224-9D9F79397D93}"/>
              </a:ext>
            </a:extLst>
          </p:cNvPr>
          <p:cNvSpPr>
            <a:spLocks noGrp="1"/>
          </p:cNvSpPr>
          <p:nvPr>
            <p:ph sz="quarter" idx="42"/>
          </p:nvPr>
        </p:nvSpPr>
        <p:spPr>
          <a:xfrm>
            <a:off x="6836124" y="1258279"/>
            <a:ext cx="2011680" cy="1440180"/>
          </a:xfrm>
        </p:spPr>
        <p:txBody>
          <a:bodyPr lIns="0" rIns="0" bIns="0" anchor="ctr"/>
          <a:lstStyle>
            <a:lvl1pPr>
              <a:defRPr sz="1000" b="0" spc="0">
                <a:latin typeface="+mn-lt"/>
              </a:defRPr>
            </a:lvl1pPr>
          </a:lstStyle>
          <a:p>
            <a:pPr lvl="0"/>
            <a:r>
              <a:rPr lang="en-US"/>
              <a:t>Click to edit Master text styles</a:t>
            </a:r>
          </a:p>
        </p:txBody>
      </p:sp>
      <p:sp>
        <p:nvSpPr>
          <p:cNvPr id="36" name="Content Title Placeholder 4"/>
          <p:cNvSpPr>
            <a:spLocks noGrp="1"/>
          </p:cNvSpPr>
          <p:nvPr>
            <p:ph type="body" sz="quarter" idx="31"/>
          </p:nvPr>
        </p:nvSpPr>
        <p:spPr>
          <a:xfrm>
            <a:off x="6836124" y="1055700"/>
            <a:ext cx="2011680" cy="182880"/>
          </a:xfrm>
        </p:spPr>
        <p:txBody>
          <a:bodyPr lIns="0" rIns="0" bIns="0"/>
          <a:lstStyle>
            <a:lvl1pPr>
              <a:spcBef>
                <a:spcPts val="0"/>
              </a:spcBef>
              <a:defRPr sz="1000" b="1" spc="0">
                <a:latin typeface="+mn-lt"/>
              </a:defRPr>
            </a:lvl1pPr>
          </a:lstStyle>
          <a:p>
            <a:pPr lvl="0"/>
            <a:r>
              <a:rPr lang="en-US"/>
              <a:t>Click to edit Master text styles</a:t>
            </a:r>
          </a:p>
        </p:txBody>
      </p:sp>
      <p:sp>
        <p:nvSpPr>
          <p:cNvPr id="26" name="Content Placeholder 5"/>
          <p:cNvSpPr>
            <a:spLocks noGrp="1"/>
          </p:cNvSpPr>
          <p:nvPr>
            <p:ph sz="quarter" idx="25"/>
          </p:nvPr>
        </p:nvSpPr>
        <p:spPr>
          <a:xfrm>
            <a:off x="288131"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27" name="Content Placeholder 6"/>
          <p:cNvSpPr>
            <a:spLocks noGrp="1"/>
          </p:cNvSpPr>
          <p:nvPr>
            <p:ph sz="quarter" idx="26"/>
          </p:nvPr>
        </p:nvSpPr>
        <p:spPr>
          <a:xfrm>
            <a:off x="2470795"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28" name="Content Placeholder 7"/>
          <p:cNvSpPr>
            <a:spLocks noGrp="1"/>
          </p:cNvSpPr>
          <p:nvPr>
            <p:ph sz="quarter" idx="27"/>
          </p:nvPr>
        </p:nvSpPr>
        <p:spPr>
          <a:xfrm>
            <a:off x="4653460"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29" name="Content Placeholder 8">
            <a:extLst>
              <a:ext uri="{FF2B5EF4-FFF2-40B4-BE49-F238E27FC236}">
                <a16:creationId xmlns:a16="http://schemas.microsoft.com/office/drawing/2014/main" id="{D6773A96-7DD8-44D1-BDFB-C46002148B6F}"/>
              </a:ext>
            </a:extLst>
          </p:cNvPr>
          <p:cNvSpPr>
            <a:spLocks noGrp="1"/>
          </p:cNvSpPr>
          <p:nvPr>
            <p:ph sz="quarter" idx="43"/>
          </p:nvPr>
        </p:nvSpPr>
        <p:spPr>
          <a:xfrm>
            <a:off x="6836124" y="2822786"/>
            <a:ext cx="2011680" cy="1440180"/>
          </a:xfrm>
        </p:spPr>
        <p:txBody>
          <a:bodyPr lIns="0" rIns="0" bIns="0" anchor="ctr"/>
          <a:lstStyle>
            <a:lvl1pPr>
              <a:defRPr sz="1000" b="0" spc="0">
                <a:latin typeface="+mn-lt"/>
              </a:defRPr>
            </a:lvl1pPr>
          </a:lstStyle>
          <a:p>
            <a:pPr lvl="0"/>
            <a:r>
              <a:rPr lang="en-US"/>
              <a:t>Click to edit Master text styles</a:t>
            </a:r>
          </a:p>
        </p:txBody>
      </p:sp>
      <p:sp>
        <p:nvSpPr>
          <p:cNvPr id="6" name="Footer Placeholder 5"/>
          <p:cNvSpPr>
            <a:spLocks noGrp="1"/>
          </p:cNvSpPr>
          <p:nvPr>
            <p:ph type="ftr" sz="quarter" idx="40"/>
          </p:nvPr>
        </p:nvSpPr>
        <p:spPr>
          <a:xfrm>
            <a:off x="1763116" y="4833894"/>
            <a:ext cx="5904706" cy="136525"/>
          </a:xfrm>
        </p:spPr>
        <p:txBody>
          <a:bodyPr lIns="0" rIns="0" bIns="0" anchor="ctr"/>
          <a:lstStyle>
            <a:lvl1pPr>
              <a:defRPr sz="800"/>
            </a:lvl1pPr>
          </a:lstStyle>
          <a:p>
            <a:r>
              <a:rPr lang="en-US"/>
              <a:t>Optional footer</a:t>
            </a:r>
          </a:p>
        </p:txBody>
      </p:sp>
      <p:sp>
        <p:nvSpPr>
          <p:cNvPr id="8" name="Slide Number Placeholder 7"/>
          <p:cNvSpPr>
            <a:spLocks noGrp="1"/>
          </p:cNvSpPr>
          <p:nvPr>
            <p:ph type="sldNum" sz="quarter" idx="41"/>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3" name="Title 2">
            <a:extLst>
              <a:ext uri="{FF2B5EF4-FFF2-40B4-BE49-F238E27FC236}">
                <a16:creationId xmlns:a16="http://schemas.microsoft.com/office/drawing/2014/main" id="{46DE241C-6E45-4B71-A681-4E62707830F6}"/>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30" name="top_border">
            <a:extLst>
              <a:ext uri="{FF2B5EF4-FFF2-40B4-BE49-F238E27FC236}">
                <a16:creationId xmlns:a16="http://schemas.microsoft.com/office/drawing/2014/main" id="{36CF564B-B5B0-4440-96C7-A82AC49AE54C}"/>
              </a:ext>
            </a:extLst>
          </p:cNvPr>
          <p:cNvCxnSpPr>
            <a:cxnSpLocks/>
          </p:cNvCxnSpPr>
          <p:nvPr/>
        </p:nvCxnSpPr>
        <p:spPr>
          <a:xfrm>
            <a:off x="288131" y="1052513"/>
            <a:ext cx="8568929"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354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Footnote Placeholder">
            <a:extLst>
              <a:ext uri="{FF2B5EF4-FFF2-40B4-BE49-F238E27FC236}">
                <a16:creationId xmlns:a16="http://schemas.microsoft.com/office/drawing/2014/main" id="{7FB8256A-244B-47BF-829F-0B0B2E37C3CB}"/>
              </a:ext>
            </a:extLst>
          </p:cNvPr>
          <p:cNvSpPr>
            <a:spLocks noGrp="1"/>
          </p:cNvSpPr>
          <p:nvPr>
            <p:ph type="body" sz="quarter" idx="18"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3" name="Footer Placeholder 2"/>
          <p:cNvSpPr>
            <a:spLocks noGrp="1"/>
          </p:cNvSpPr>
          <p:nvPr>
            <p:ph type="ftr" sz="quarter" idx="20"/>
          </p:nvPr>
        </p:nvSpPr>
        <p:spPr>
          <a:xfrm>
            <a:off x="1763116" y="4833894"/>
            <a:ext cx="5904706" cy="136525"/>
          </a:xfrm>
        </p:spPr>
        <p:txBody>
          <a:bodyPr lIns="0" rIns="0" bIns="0" anchor="ctr"/>
          <a:lstStyle>
            <a:lvl1pPr>
              <a:defRPr sz="800"/>
            </a:lvl1pPr>
          </a:lstStyle>
          <a:p>
            <a:r>
              <a:rPr lang="en-US"/>
              <a:t>Optional footer</a:t>
            </a:r>
          </a:p>
        </p:txBody>
      </p:sp>
      <p:sp>
        <p:nvSpPr>
          <p:cNvPr id="4" name="Slide Number Placeholder 3"/>
          <p:cNvSpPr>
            <a:spLocks noGrp="1"/>
          </p:cNvSpPr>
          <p:nvPr>
            <p:ph type="sldNum" sz="quarter" idx="21"/>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7EDCB2A6-0D58-4044-A740-A77E684F2A28}"/>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28561864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hart x 8">
    <p:spTree>
      <p:nvGrpSpPr>
        <p:cNvPr id="1" name=""/>
        <p:cNvGrpSpPr/>
        <p:nvPr/>
      </p:nvGrpSpPr>
      <p:grpSpPr>
        <a:xfrm>
          <a:off x="0" y="0"/>
          <a:ext cx="0" cy="0"/>
          <a:chOff x="0" y="0"/>
          <a:chExt cx="0" cy="0"/>
        </a:xfrm>
      </p:grpSpPr>
      <p:sp>
        <p:nvSpPr>
          <p:cNvPr id="38" name="Footnote Placeholder">
            <a:extLst>
              <a:ext uri="{FF2B5EF4-FFF2-40B4-BE49-F238E27FC236}">
                <a16:creationId xmlns:a16="http://schemas.microsoft.com/office/drawing/2014/main" id="{3689C78C-B8C6-479E-986E-75B3CD15C66D}"/>
              </a:ext>
            </a:extLst>
          </p:cNvPr>
          <p:cNvSpPr>
            <a:spLocks noGrp="1"/>
          </p:cNvSpPr>
          <p:nvPr>
            <p:ph type="body" sz="quarter" idx="66"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10" name="Content Placeholder 1"/>
          <p:cNvSpPr>
            <a:spLocks noGrp="1"/>
          </p:cNvSpPr>
          <p:nvPr>
            <p:ph sz="quarter" idx="13"/>
          </p:nvPr>
        </p:nvSpPr>
        <p:spPr>
          <a:xfrm>
            <a:off x="288131"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13" name="Content Title Placeholder 1"/>
          <p:cNvSpPr>
            <a:spLocks noGrp="1"/>
          </p:cNvSpPr>
          <p:nvPr>
            <p:ph type="body" idx="17"/>
          </p:nvPr>
        </p:nvSpPr>
        <p:spPr>
          <a:xfrm>
            <a:off x="288131" y="1055700"/>
            <a:ext cx="1634288"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20" name="Content Placeholder 2"/>
          <p:cNvSpPr>
            <a:spLocks noGrp="1"/>
          </p:cNvSpPr>
          <p:nvPr>
            <p:ph sz="quarter" idx="51"/>
          </p:nvPr>
        </p:nvSpPr>
        <p:spPr>
          <a:xfrm>
            <a:off x="2208649"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21" name="Content Title Placeholder 2"/>
          <p:cNvSpPr>
            <a:spLocks noGrp="1"/>
          </p:cNvSpPr>
          <p:nvPr>
            <p:ph type="body" idx="52"/>
          </p:nvPr>
        </p:nvSpPr>
        <p:spPr>
          <a:xfrm>
            <a:off x="2211451" y="1055700"/>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24" name="Content Placeholder 3"/>
          <p:cNvSpPr>
            <a:spLocks noGrp="1"/>
          </p:cNvSpPr>
          <p:nvPr>
            <p:ph sz="quarter" idx="53"/>
          </p:nvPr>
        </p:nvSpPr>
        <p:spPr>
          <a:xfrm>
            <a:off x="4125857"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25" name="Content Title Placeholder 3"/>
          <p:cNvSpPr>
            <a:spLocks noGrp="1"/>
          </p:cNvSpPr>
          <p:nvPr>
            <p:ph type="body" idx="54"/>
          </p:nvPr>
        </p:nvSpPr>
        <p:spPr>
          <a:xfrm>
            <a:off x="4128658" y="1055700"/>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28" name="Content Placeholder 4"/>
          <p:cNvSpPr>
            <a:spLocks noGrp="1"/>
          </p:cNvSpPr>
          <p:nvPr>
            <p:ph sz="quarter" idx="55"/>
          </p:nvPr>
        </p:nvSpPr>
        <p:spPr>
          <a:xfrm>
            <a:off x="6034887" y="1058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29" name="Content Title Placeholder 4"/>
          <p:cNvSpPr>
            <a:spLocks noGrp="1"/>
          </p:cNvSpPr>
          <p:nvPr>
            <p:ph type="body" idx="56"/>
          </p:nvPr>
        </p:nvSpPr>
        <p:spPr>
          <a:xfrm>
            <a:off x="6040489" y="1055700"/>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32" name="Content Placeholder 5"/>
          <p:cNvSpPr>
            <a:spLocks noGrp="1"/>
          </p:cNvSpPr>
          <p:nvPr>
            <p:ph sz="quarter" idx="57"/>
          </p:nvPr>
        </p:nvSpPr>
        <p:spPr>
          <a:xfrm>
            <a:off x="288131"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33" name="Content Title Placeholder 5"/>
          <p:cNvSpPr>
            <a:spLocks noGrp="1"/>
          </p:cNvSpPr>
          <p:nvPr>
            <p:ph type="body" idx="58"/>
          </p:nvPr>
        </p:nvSpPr>
        <p:spPr>
          <a:xfrm>
            <a:off x="288132"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36" name="Content Placeholder 6"/>
          <p:cNvSpPr>
            <a:spLocks noGrp="1"/>
          </p:cNvSpPr>
          <p:nvPr>
            <p:ph sz="quarter" idx="59"/>
          </p:nvPr>
        </p:nvSpPr>
        <p:spPr>
          <a:xfrm>
            <a:off x="2208649"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37" name="Content Title Placeholder 6"/>
          <p:cNvSpPr>
            <a:spLocks noGrp="1"/>
          </p:cNvSpPr>
          <p:nvPr>
            <p:ph type="body" idx="60"/>
          </p:nvPr>
        </p:nvSpPr>
        <p:spPr>
          <a:xfrm>
            <a:off x="2211451"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41" name="Content Placeholder 7"/>
          <p:cNvSpPr>
            <a:spLocks noGrp="1"/>
          </p:cNvSpPr>
          <p:nvPr>
            <p:ph sz="quarter" idx="61"/>
          </p:nvPr>
        </p:nvSpPr>
        <p:spPr>
          <a:xfrm>
            <a:off x="4125857"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43" name="Content Title Placeholder 7"/>
          <p:cNvSpPr>
            <a:spLocks noGrp="1"/>
          </p:cNvSpPr>
          <p:nvPr>
            <p:ph type="body" idx="62"/>
          </p:nvPr>
        </p:nvSpPr>
        <p:spPr>
          <a:xfrm>
            <a:off x="4128658"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47" name="Content Placeholder 8"/>
          <p:cNvSpPr>
            <a:spLocks noGrp="1"/>
          </p:cNvSpPr>
          <p:nvPr>
            <p:ph sz="quarter" idx="63"/>
          </p:nvPr>
        </p:nvSpPr>
        <p:spPr>
          <a:xfrm>
            <a:off x="6034887" y="2570400"/>
            <a:ext cx="1625600" cy="1371600"/>
          </a:xfrm>
          <a:noFill/>
        </p:spPr>
        <p:txBody>
          <a:bodyPr lIns="0" rIns="0" bIns="0" anchor="ctr"/>
          <a:lstStyle>
            <a:lvl1pPr>
              <a:defRPr sz="1000" b="0" spc="0">
                <a:latin typeface="+mn-lt"/>
              </a:defRPr>
            </a:lvl1pPr>
          </a:lstStyle>
          <a:p>
            <a:pPr lvl="0"/>
            <a:r>
              <a:rPr lang="en-US"/>
              <a:t>Click to edit Master text styles</a:t>
            </a:r>
          </a:p>
        </p:txBody>
      </p:sp>
      <p:sp>
        <p:nvSpPr>
          <p:cNvPr id="49" name="Content Title Placeholder 8"/>
          <p:cNvSpPr>
            <a:spLocks noGrp="1"/>
          </p:cNvSpPr>
          <p:nvPr>
            <p:ph type="body" idx="64"/>
          </p:nvPr>
        </p:nvSpPr>
        <p:spPr>
          <a:xfrm>
            <a:off x="6040489" y="2567037"/>
            <a:ext cx="1619999" cy="307777"/>
          </a:xfrm>
        </p:spPr>
        <p:txBody>
          <a:bodyPr lIns="13716" rIns="0" bIns="0">
            <a:spAutoFit/>
          </a:bodyPr>
          <a:lstStyle>
            <a:lvl1pPr>
              <a:spcBef>
                <a:spcPts val="0"/>
              </a:spcBef>
              <a:defRPr sz="1000" b="1" spc="0">
                <a:latin typeface="+mn-lt"/>
              </a:defRPr>
            </a:lvl1pPr>
          </a:lstStyle>
          <a:p>
            <a:pPr lvl="0"/>
            <a:r>
              <a:rPr lang="en-US"/>
              <a:t>Click to edit Master text styles</a:t>
            </a:r>
          </a:p>
        </p:txBody>
      </p:sp>
      <p:sp>
        <p:nvSpPr>
          <p:cNvPr id="5" name="Footer Placeholder 4"/>
          <p:cNvSpPr>
            <a:spLocks noGrp="1"/>
          </p:cNvSpPr>
          <p:nvPr>
            <p:ph type="ftr" sz="quarter" idx="68"/>
          </p:nvPr>
        </p:nvSpPr>
        <p:spPr>
          <a:xfrm>
            <a:off x="1763116" y="4833894"/>
            <a:ext cx="5904706" cy="136525"/>
          </a:xfrm>
        </p:spPr>
        <p:txBody>
          <a:bodyPr lIns="0" rIns="0" bIns="0" anchor="ctr"/>
          <a:lstStyle>
            <a:lvl1pPr>
              <a:defRPr sz="800"/>
            </a:lvl1pPr>
          </a:lstStyle>
          <a:p>
            <a:r>
              <a:rPr lang="en-US"/>
              <a:t>Optional footer</a:t>
            </a:r>
          </a:p>
        </p:txBody>
      </p:sp>
      <p:sp>
        <p:nvSpPr>
          <p:cNvPr id="6" name="Slide Number Placeholder 5"/>
          <p:cNvSpPr>
            <a:spLocks noGrp="1"/>
          </p:cNvSpPr>
          <p:nvPr>
            <p:ph type="sldNum" sz="quarter" idx="69"/>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73EBD274-92E4-4A69-8358-772DEFF5E893}"/>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45" name="top_border">
            <a:extLst>
              <a:ext uri="{FF2B5EF4-FFF2-40B4-BE49-F238E27FC236}">
                <a16:creationId xmlns:a16="http://schemas.microsoft.com/office/drawing/2014/main" id="{DD564F40-A94C-4C6B-9D2A-A7F672DB9338}"/>
              </a:ext>
            </a:extLst>
          </p:cNvPr>
          <p:cNvCxnSpPr>
            <a:cxnSpLocks/>
          </p:cNvCxnSpPr>
          <p:nvPr/>
        </p:nvCxnSpPr>
        <p:spPr>
          <a:xfrm>
            <a:off x="288131"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0" name="top_border">
            <a:extLst>
              <a:ext uri="{FF2B5EF4-FFF2-40B4-BE49-F238E27FC236}">
                <a16:creationId xmlns:a16="http://schemas.microsoft.com/office/drawing/2014/main" id="{8E298D74-516E-4AE6-A00E-085A771DAA76}"/>
              </a:ext>
            </a:extLst>
          </p:cNvPr>
          <p:cNvCxnSpPr>
            <a:cxnSpLocks/>
          </p:cNvCxnSpPr>
          <p:nvPr/>
        </p:nvCxnSpPr>
        <p:spPr>
          <a:xfrm>
            <a:off x="2211451"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1" name="top_border">
            <a:extLst>
              <a:ext uri="{FF2B5EF4-FFF2-40B4-BE49-F238E27FC236}">
                <a16:creationId xmlns:a16="http://schemas.microsoft.com/office/drawing/2014/main" id="{9E904036-4DAC-496D-8E62-DC4710658A4A}"/>
              </a:ext>
            </a:extLst>
          </p:cNvPr>
          <p:cNvCxnSpPr>
            <a:cxnSpLocks/>
          </p:cNvCxnSpPr>
          <p:nvPr/>
        </p:nvCxnSpPr>
        <p:spPr>
          <a:xfrm>
            <a:off x="4128658"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4" name="top_border">
            <a:extLst>
              <a:ext uri="{FF2B5EF4-FFF2-40B4-BE49-F238E27FC236}">
                <a16:creationId xmlns:a16="http://schemas.microsoft.com/office/drawing/2014/main" id="{72E71D1D-31EC-4149-949A-FBD77972D7F1}"/>
              </a:ext>
            </a:extLst>
          </p:cNvPr>
          <p:cNvCxnSpPr>
            <a:cxnSpLocks/>
          </p:cNvCxnSpPr>
          <p:nvPr/>
        </p:nvCxnSpPr>
        <p:spPr>
          <a:xfrm>
            <a:off x="6040489" y="1052513"/>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8" name="top_border">
            <a:extLst>
              <a:ext uri="{FF2B5EF4-FFF2-40B4-BE49-F238E27FC236}">
                <a16:creationId xmlns:a16="http://schemas.microsoft.com/office/drawing/2014/main" id="{F04374CE-0341-4030-AE37-4E7BB25979EE}"/>
              </a:ext>
            </a:extLst>
          </p:cNvPr>
          <p:cNvCxnSpPr>
            <a:cxnSpLocks/>
          </p:cNvCxnSpPr>
          <p:nvPr/>
        </p:nvCxnSpPr>
        <p:spPr>
          <a:xfrm>
            <a:off x="288131"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59" name="top_border">
            <a:extLst>
              <a:ext uri="{FF2B5EF4-FFF2-40B4-BE49-F238E27FC236}">
                <a16:creationId xmlns:a16="http://schemas.microsoft.com/office/drawing/2014/main" id="{4885E037-1F86-4655-98D1-AB40630436F8}"/>
              </a:ext>
            </a:extLst>
          </p:cNvPr>
          <p:cNvCxnSpPr>
            <a:cxnSpLocks/>
          </p:cNvCxnSpPr>
          <p:nvPr/>
        </p:nvCxnSpPr>
        <p:spPr>
          <a:xfrm>
            <a:off x="2211451"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0" name="top_border">
            <a:extLst>
              <a:ext uri="{FF2B5EF4-FFF2-40B4-BE49-F238E27FC236}">
                <a16:creationId xmlns:a16="http://schemas.microsoft.com/office/drawing/2014/main" id="{8E61612E-5A27-4169-946C-EFAE4C10E8F6}"/>
              </a:ext>
            </a:extLst>
          </p:cNvPr>
          <p:cNvCxnSpPr>
            <a:cxnSpLocks/>
          </p:cNvCxnSpPr>
          <p:nvPr/>
        </p:nvCxnSpPr>
        <p:spPr>
          <a:xfrm>
            <a:off x="4128658"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61" name="top_border">
            <a:extLst>
              <a:ext uri="{FF2B5EF4-FFF2-40B4-BE49-F238E27FC236}">
                <a16:creationId xmlns:a16="http://schemas.microsoft.com/office/drawing/2014/main" id="{793F88B3-F7C2-4979-9502-77916FFA0ED6}"/>
              </a:ext>
            </a:extLst>
          </p:cNvPr>
          <p:cNvCxnSpPr>
            <a:cxnSpLocks/>
          </p:cNvCxnSpPr>
          <p:nvPr/>
        </p:nvCxnSpPr>
        <p:spPr>
          <a:xfrm>
            <a:off x="6040489" y="2564606"/>
            <a:ext cx="1634288"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16255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iography six up">
    <p:spTree>
      <p:nvGrpSpPr>
        <p:cNvPr id="1" name=""/>
        <p:cNvGrpSpPr/>
        <p:nvPr/>
      </p:nvGrpSpPr>
      <p:grpSpPr>
        <a:xfrm>
          <a:off x="0" y="0"/>
          <a:ext cx="0" cy="0"/>
          <a:chOff x="0" y="0"/>
          <a:chExt cx="0" cy="0"/>
        </a:xfrm>
      </p:grpSpPr>
      <p:sp>
        <p:nvSpPr>
          <p:cNvPr id="18" name="Footnote Placeholder">
            <a:extLst>
              <a:ext uri="{FF2B5EF4-FFF2-40B4-BE49-F238E27FC236}">
                <a16:creationId xmlns:a16="http://schemas.microsoft.com/office/drawing/2014/main" id="{1A811070-57F4-48A3-A138-EA1448EBEF6E}"/>
              </a:ext>
            </a:extLst>
          </p:cNvPr>
          <p:cNvSpPr>
            <a:spLocks noGrp="1"/>
          </p:cNvSpPr>
          <p:nvPr>
            <p:ph type="body" sz="quarter" idx="32"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42" name="Text Placeholder 1"/>
          <p:cNvSpPr>
            <a:spLocks noGrp="1"/>
          </p:cNvSpPr>
          <p:nvPr>
            <p:ph type="body" sz="quarter" idx="45"/>
          </p:nvPr>
        </p:nvSpPr>
        <p:spPr>
          <a:xfrm>
            <a:off x="288900"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Picture Placeholder 1"/>
          <p:cNvSpPr>
            <a:spLocks noGrp="1"/>
          </p:cNvSpPr>
          <p:nvPr>
            <p:ph type="pic" sz="quarter" idx="44"/>
          </p:nvPr>
        </p:nvSpPr>
        <p:spPr>
          <a:xfrm>
            <a:off x="288900"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40" name="Text Placeholder 2"/>
          <p:cNvSpPr>
            <a:spLocks noGrp="1"/>
          </p:cNvSpPr>
          <p:nvPr>
            <p:ph type="body" sz="quarter" idx="43"/>
          </p:nvPr>
        </p:nvSpPr>
        <p:spPr>
          <a:xfrm>
            <a:off x="1764392"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Picture Placeholder 2"/>
          <p:cNvSpPr>
            <a:spLocks noGrp="1"/>
          </p:cNvSpPr>
          <p:nvPr>
            <p:ph type="pic" sz="quarter" idx="42"/>
          </p:nvPr>
        </p:nvSpPr>
        <p:spPr>
          <a:xfrm>
            <a:off x="1764392"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38" name="Text Placeholder 3"/>
          <p:cNvSpPr>
            <a:spLocks noGrp="1"/>
          </p:cNvSpPr>
          <p:nvPr>
            <p:ph type="body" sz="quarter" idx="41"/>
          </p:nvPr>
        </p:nvSpPr>
        <p:spPr>
          <a:xfrm>
            <a:off x="3239883"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7" name="Picture Placeholder 3"/>
          <p:cNvSpPr>
            <a:spLocks noGrp="1"/>
          </p:cNvSpPr>
          <p:nvPr>
            <p:ph type="pic" sz="quarter" idx="40"/>
          </p:nvPr>
        </p:nvSpPr>
        <p:spPr>
          <a:xfrm>
            <a:off x="3239883"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34" name="Text Placeholder 4"/>
          <p:cNvSpPr>
            <a:spLocks noGrp="1"/>
          </p:cNvSpPr>
          <p:nvPr>
            <p:ph type="body" sz="quarter" idx="39"/>
          </p:nvPr>
        </p:nvSpPr>
        <p:spPr>
          <a:xfrm>
            <a:off x="4715374"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Picture Placeholder 4"/>
          <p:cNvSpPr>
            <a:spLocks noGrp="1"/>
          </p:cNvSpPr>
          <p:nvPr>
            <p:ph type="pic" sz="quarter" idx="38"/>
          </p:nvPr>
        </p:nvSpPr>
        <p:spPr>
          <a:xfrm>
            <a:off x="4715374"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31" name="Text Placeholder 5"/>
          <p:cNvSpPr>
            <a:spLocks noGrp="1"/>
          </p:cNvSpPr>
          <p:nvPr>
            <p:ph type="body" sz="quarter" idx="37"/>
          </p:nvPr>
        </p:nvSpPr>
        <p:spPr>
          <a:xfrm>
            <a:off x="6190866"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Picture Placeholder 5"/>
          <p:cNvSpPr>
            <a:spLocks noGrp="1"/>
          </p:cNvSpPr>
          <p:nvPr>
            <p:ph type="pic" sz="quarter" idx="36"/>
          </p:nvPr>
        </p:nvSpPr>
        <p:spPr>
          <a:xfrm>
            <a:off x="6190866"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23" name="Text Placeholder 6"/>
          <p:cNvSpPr>
            <a:spLocks noGrp="1"/>
          </p:cNvSpPr>
          <p:nvPr>
            <p:ph type="body" sz="quarter" idx="29"/>
          </p:nvPr>
        </p:nvSpPr>
        <p:spPr>
          <a:xfrm>
            <a:off x="7666358" y="2157769"/>
            <a:ext cx="1190700" cy="1774866"/>
          </a:xfrm>
        </p:spPr>
        <p:txBody>
          <a:bodyPr lIns="0" rIns="0" bIns="0"/>
          <a:lstStyle>
            <a:lvl1pPr>
              <a:defRPr sz="1000" spc="0"/>
            </a:lvl1pPr>
            <a:lvl2pPr marL="112713" indent="-112713">
              <a:spcBef>
                <a:spcPts val="225"/>
              </a:spcBef>
              <a:defRPr sz="900" spc="0"/>
            </a:lvl2pPr>
            <a:lvl3pPr marL="228600" indent="-115888">
              <a:spcBef>
                <a:spcPts val="225"/>
              </a:spcBef>
              <a:defRPr sz="800" spc="0"/>
            </a:lvl3pPr>
            <a:lvl4pPr marL="342900" indent="-114300">
              <a:spcBef>
                <a:spcPts val="225"/>
              </a:spcBef>
              <a:defRPr sz="800" spc="0"/>
            </a:lvl4pPr>
            <a:lvl5pPr marL="458788" indent="-115888">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Picture Placeholder 6"/>
          <p:cNvSpPr>
            <a:spLocks noGrp="1"/>
          </p:cNvSpPr>
          <p:nvPr>
            <p:ph type="pic" sz="quarter" idx="21"/>
          </p:nvPr>
        </p:nvSpPr>
        <p:spPr>
          <a:xfrm>
            <a:off x="7666358" y="1053000"/>
            <a:ext cx="1190700" cy="1026017"/>
          </a:xfrm>
        </p:spPr>
        <p:txBody>
          <a:bodyPr lIns="0" rIns="0" bIns="0"/>
          <a:lstStyle>
            <a:lvl1pPr>
              <a:defRPr sz="1000" b="1" spc="0">
                <a:latin typeface="+mn-lt"/>
              </a:defRPr>
            </a:lvl1pPr>
          </a:lstStyle>
          <a:p>
            <a:r>
              <a:rPr lang="en-US"/>
              <a:t>Click icon to add picture</a:t>
            </a:r>
            <a:endParaRPr lang="en-GB" dirty="0"/>
          </a:p>
        </p:txBody>
      </p:sp>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59BD4B2C-989D-4501-B872-061115337208}"/>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38571153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ography four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33" name="Picture Placeholder 4"/>
          <p:cNvSpPr>
            <a:spLocks noGrp="1"/>
          </p:cNvSpPr>
          <p:nvPr>
            <p:ph type="pic" sz="quarter" idx="38"/>
          </p:nvPr>
        </p:nvSpPr>
        <p:spPr>
          <a:xfrm>
            <a:off x="6936185"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37" name="Picture Placeholder 3"/>
          <p:cNvSpPr>
            <a:spLocks noGrp="1"/>
          </p:cNvSpPr>
          <p:nvPr>
            <p:ph type="pic" sz="quarter" idx="40"/>
          </p:nvPr>
        </p:nvSpPr>
        <p:spPr>
          <a:xfrm>
            <a:off x="4719770"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39" name="Picture Placeholder 2"/>
          <p:cNvSpPr>
            <a:spLocks noGrp="1"/>
          </p:cNvSpPr>
          <p:nvPr>
            <p:ph type="pic" sz="quarter" idx="42"/>
          </p:nvPr>
        </p:nvSpPr>
        <p:spPr>
          <a:xfrm>
            <a:off x="2503356"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41" name="Picture Placeholder 1"/>
          <p:cNvSpPr>
            <a:spLocks noGrp="1"/>
          </p:cNvSpPr>
          <p:nvPr>
            <p:ph type="pic" sz="quarter" idx="44"/>
          </p:nvPr>
        </p:nvSpPr>
        <p:spPr>
          <a:xfrm>
            <a:off x="286942" y="1053000"/>
            <a:ext cx="703658" cy="703670"/>
          </a:xfrm>
          <a:prstGeom prst="ellipse">
            <a:avLst/>
          </a:prstGeom>
        </p:spPr>
        <p:txBody>
          <a:bodyPr lIns="0" rIns="0" bIns="0"/>
          <a:lstStyle>
            <a:lvl1pPr>
              <a:defRPr sz="825" b="0" spc="0">
                <a:latin typeface="+mn-lt"/>
              </a:defRPr>
            </a:lvl1pPr>
          </a:lstStyle>
          <a:p>
            <a:r>
              <a:rPr lang="en-US"/>
              <a:t>Click icon to add picture</a:t>
            </a:r>
            <a:endParaRPr lang="en-GB" dirty="0"/>
          </a:p>
        </p:txBody>
      </p:sp>
      <p:sp>
        <p:nvSpPr>
          <p:cNvPr id="44" name="Name Title Placeholder 4">
            <a:extLst>
              <a:ext uri="{FF2B5EF4-FFF2-40B4-BE49-F238E27FC236}">
                <a16:creationId xmlns:a16="http://schemas.microsoft.com/office/drawing/2014/main" id="{2A75F038-6B0F-4908-896B-DD513AFD0AF5}"/>
              </a:ext>
            </a:extLst>
          </p:cNvPr>
          <p:cNvSpPr>
            <a:spLocks noGrp="1"/>
          </p:cNvSpPr>
          <p:nvPr>
            <p:ph type="body" sz="quarter" idx="49"/>
          </p:nvPr>
        </p:nvSpPr>
        <p:spPr>
          <a:xfrm>
            <a:off x="6936184"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35" name="Name Title Placeholder 3">
            <a:extLst>
              <a:ext uri="{FF2B5EF4-FFF2-40B4-BE49-F238E27FC236}">
                <a16:creationId xmlns:a16="http://schemas.microsoft.com/office/drawing/2014/main" id="{05929C2B-8FBD-4161-9948-D8744EEE33FD}"/>
              </a:ext>
            </a:extLst>
          </p:cNvPr>
          <p:cNvSpPr>
            <a:spLocks noGrp="1"/>
          </p:cNvSpPr>
          <p:nvPr>
            <p:ph type="body" sz="quarter" idx="48"/>
          </p:nvPr>
        </p:nvSpPr>
        <p:spPr>
          <a:xfrm>
            <a:off x="4719769"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27" name="Name Title Placeholder 2">
            <a:extLst>
              <a:ext uri="{FF2B5EF4-FFF2-40B4-BE49-F238E27FC236}">
                <a16:creationId xmlns:a16="http://schemas.microsoft.com/office/drawing/2014/main" id="{5E0426CC-0E3A-4811-B0C1-4018F0D84B5F}"/>
              </a:ext>
            </a:extLst>
          </p:cNvPr>
          <p:cNvSpPr>
            <a:spLocks noGrp="1"/>
          </p:cNvSpPr>
          <p:nvPr>
            <p:ph type="body" sz="quarter" idx="47"/>
          </p:nvPr>
        </p:nvSpPr>
        <p:spPr>
          <a:xfrm>
            <a:off x="2503355"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24" name="Name Title Placeholder 1">
            <a:extLst>
              <a:ext uri="{FF2B5EF4-FFF2-40B4-BE49-F238E27FC236}">
                <a16:creationId xmlns:a16="http://schemas.microsoft.com/office/drawing/2014/main" id="{5DC29EDA-3423-421D-AD0C-0656D1AB2E3C}"/>
              </a:ext>
            </a:extLst>
          </p:cNvPr>
          <p:cNvSpPr>
            <a:spLocks noGrp="1"/>
          </p:cNvSpPr>
          <p:nvPr>
            <p:ph type="body" sz="quarter" idx="46"/>
          </p:nvPr>
        </p:nvSpPr>
        <p:spPr>
          <a:xfrm>
            <a:off x="288900" y="1976773"/>
            <a:ext cx="1919684" cy="405555"/>
          </a:xfrm>
        </p:spPr>
        <p:txBody>
          <a:bodyPr lIns="0" rIns="0" bIns="0"/>
          <a:lstStyle>
            <a:lvl1pPr>
              <a:lnSpc>
                <a:spcPct val="95000"/>
              </a:lnSpc>
              <a:spcBef>
                <a:spcPts val="0"/>
              </a:spcBef>
              <a:defRPr sz="1000" b="1" spc="0"/>
            </a:lvl1pPr>
            <a:lvl2pPr marL="0" indent="0">
              <a:lnSpc>
                <a:spcPct val="95000"/>
              </a:lnSpc>
              <a:spcBef>
                <a:spcPts val="0"/>
              </a:spcBef>
              <a:buNone/>
              <a:defRPr sz="900" spc="0"/>
            </a:lvl2pPr>
            <a:lvl3pPr>
              <a:spcBef>
                <a:spcPts val="225"/>
              </a:spcBef>
              <a:defRPr sz="675"/>
            </a:lvl3pPr>
            <a:lvl4pPr>
              <a:spcBef>
                <a:spcPts val="225"/>
              </a:spcBef>
              <a:defRPr sz="675"/>
            </a:lvl4pPr>
            <a:lvl5pPr>
              <a:spcBef>
                <a:spcPts val="225"/>
              </a:spcBef>
              <a:defRPr sz="675"/>
            </a:lvl5pPr>
          </a:lstStyle>
          <a:p>
            <a:pPr lvl="0"/>
            <a:r>
              <a:rPr lang="en-US"/>
              <a:t>Click to edit Master text styles</a:t>
            </a:r>
          </a:p>
          <a:p>
            <a:pPr lvl="1"/>
            <a:r>
              <a:rPr lang="en-US"/>
              <a:t>Second level</a:t>
            </a:r>
          </a:p>
        </p:txBody>
      </p:sp>
      <p:sp>
        <p:nvSpPr>
          <p:cNvPr id="34" name="Bullet Placeholder 4"/>
          <p:cNvSpPr>
            <a:spLocks noGrp="1"/>
          </p:cNvSpPr>
          <p:nvPr>
            <p:ph sz="quarter" idx="39"/>
          </p:nvPr>
        </p:nvSpPr>
        <p:spPr>
          <a:xfrm>
            <a:off x="6936184"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Bullet Placeholder 3"/>
          <p:cNvSpPr>
            <a:spLocks noGrp="1"/>
          </p:cNvSpPr>
          <p:nvPr>
            <p:ph sz="quarter" idx="41"/>
          </p:nvPr>
        </p:nvSpPr>
        <p:spPr>
          <a:xfrm>
            <a:off x="4719769"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Bullet Placeholder 2"/>
          <p:cNvSpPr>
            <a:spLocks noGrp="1"/>
          </p:cNvSpPr>
          <p:nvPr>
            <p:ph sz="quarter" idx="43"/>
          </p:nvPr>
        </p:nvSpPr>
        <p:spPr>
          <a:xfrm>
            <a:off x="2503355"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Bullet Placeholder 1"/>
          <p:cNvSpPr>
            <a:spLocks noGrp="1"/>
          </p:cNvSpPr>
          <p:nvPr>
            <p:ph sz="quarter" idx="45"/>
          </p:nvPr>
        </p:nvSpPr>
        <p:spPr>
          <a:xfrm>
            <a:off x="288900" y="2485486"/>
            <a:ext cx="1919684" cy="1774866"/>
          </a:xfrm>
        </p:spPr>
        <p:txBody>
          <a:bodyPr lIns="0" rIns="0" bIns="0"/>
          <a:lstStyle>
            <a:lvl1pPr>
              <a:defRPr sz="900" spc="0"/>
            </a:lvl1pPr>
            <a:lvl2pPr marL="112713" indent="-112713">
              <a:spcBef>
                <a:spcPts val="225"/>
              </a:spcBef>
              <a:defRPr sz="900" spc="0"/>
            </a:lvl2pPr>
            <a:lvl3pPr marL="228600" indent="-106363">
              <a:spcBef>
                <a:spcPts val="225"/>
              </a:spcBef>
              <a:defRPr sz="800" spc="0"/>
            </a:lvl3pPr>
            <a:lvl4pPr marL="342900" indent="-101600">
              <a:spcBef>
                <a:spcPts val="225"/>
              </a:spcBef>
              <a:defRPr sz="800" spc="0"/>
            </a:lvl4pPr>
            <a:lvl5pPr marL="458788" indent="-106363">
              <a:spcBef>
                <a:spcPts val="225"/>
              </a:spcBef>
              <a:defRPr sz="8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59BD4B2C-989D-4501-B872-061115337208}"/>
              </a:ext>
            </a:extLst>
          </p:cNvPr>
          <p:cNvSpPr>
            <a:spLocks noGrp="1"/>
          </p:cNvSpPr>
          <p:nvPr>
            <p:ph type="title"/>
          </p:nvPr>
        </p:nvSpPr>
        <p:spPr>
          <a:xfrm>
            <a:off x="288900" y="261729"/>
            <a:ext cx="8568929" cy="571499"/>
          </a:xfrm>
        </p:spPr>
        <p:txBody>
          <a:bodyPr lIns="0" rIns="0" bIns="0"/>
          <a:lstStyle>
            <a:lvl1pPr/>
          </a:lstStyle>
          <a:p>
            <a:r>
              <a:rPr lang="en-US"/>
              <a:t>Click to edit Master title style</a:t>
            </a:r>
            <a:endParaRPr lang="en-US" dirty="0"/>
          </a:p>
        </p:txBody>
      </p:sp>
      <p:cxnSp>
        <p:nvCxnSpPr>
          <p:cNvPr id="20" name="top_border">
            <a:extLst>
              <a:ext uri="{FF2B5EF4-FFF2-40B4-BE49-F238E27FC236}">
                <a16:creationId xmlns:a16="http://schemas.microsoft.com/office/drawing/2014/main" id="{9C0B9DFB-1808-4B9B-AE55-45AFD918842D}"/>
              </a:ext>
            </a:extLst>
          </p:cNvPr>
          <p:cNvCxnSpPr>
            <a:cxnSpLocks/>
          </p:cNvCxnSpPr>
          <p:nvPr/>
        </p:nvCxnSpPr>
        <p:spPr>
          <a:xfrm>
            <a:off x="288900"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2" name="top_border">
            <a:extLst>
              <a:ext uri="{FF2B5EF4-FFF2-40B4-BE49-F238E27FC236}">
                <a16:creationId xmlns:a16="http://schemas.microsoft.com/office/drawing/2014/main" id="{8B7BA298-AC37-4EEF-AB16-25A5087ABD93}"/>
              </a:ext>
            </a:extLst>
          </p:cNvPr>
          <p:cNvCxnSpPr>
            <a:cxnSpLocks/>
          </p:cNvCxnSpPr>
          <p:nvPr/>
        </p:nvCxnSpPr>
        <p:spPr>
          <a:xfrm>
            <a:off x="288900"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5" name="top_border">
            <a:extLst>
              <a:ext uri="{FF2B5EF4-FFF2-40B4-BE49-F238E27FC236}">
                <a16:creationId xmlns:a16="http://schemas.microsoft.com/office/drawing/2014/main" id="{DFADFDFD-9D30-43EA-B811-ED407368311C}"/>
              </a:ext>
            </a:extLst>
          </p:cNvPr>
          <p:cNvCxnSpPr>
            <a:cxnSpLocks/>
          </p:cNvCxnSpPr>
          <p:nvPr/>
        </p:nvCxnSpPr>
        <p:spPr>
          <a:xfrm>
            <a:off x="2503355"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6" name="top_border">
            <a:extLst>
              <a:ext uri="{FF2B5EF4-FFF2-40B4-BE49-F238E27FC236}">
                <a16:creationId xmlns:a16="http://schemas.microsoft.com/office/drawing/2014/main" id="{F57202FE-BFCC-477D-8D22-B930BA46556B}"/>
              </a:ext>
            </a:extLst>
          </p:cNvPr>
          <p:cNvCxnSpPr>
            <a:cxnSpLocks/>
          </p:cNvCxnSpPr>
          <p:nvPr/>
        </p:nvCxnSpPr>
        <p:spPr>
          <a:xfrm>
            <a:off x="2503355"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29" name="top_border">
            <a:extLst>
              <a:ext uri="{FF2B5EF4-FFF2-40B4-BE49-F238E27FC236}">
                <a16:creationId xmlns:a16="http://schemas.microsoft.com/office/drawing/2014/main" id="{A5AD7F55-B89C-431E-B8BA-D8242E234A64}"/>
              </a:ext>
            </a:extLst>
          </p:cNvPr>
          <p:cNvCxnSpPr>
            <a:cxnSpLocks/>
          </p:cNvCxnSpPr>
          <p:nvPr/>
        </p:nvCxnSpPr>
        <p:spPr>
          <a:xfrm>
            <a:off x="4719769"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2" name="top_border">
            <a:extLst>
              <a:ext uri="{FF2B5EF4-FFF2-40B4-BE49-F238E27FC236}">
                <a16:creationId xmlns:a16="http://schemas.microsoft.com/office/drawing/2014/main" id="{A17237CF-ACE4-4AFC-8DA3-8CD8B64AD7A5}"/>
              </a:ext>
            </a:extLst>
          </p:cNvPr>
          <p:cNvCxnSpPr>
            <a:cxnSpLocks/>
          </p:cNvCxnSpPr>
          <p:nvPr/>
        </p:nvCxnSpPr>
        <p:spPr>
          <a:xfrm>
            <a:off x="4719769"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36" name="top_border">
            <a:extLst>
              <a:ext uri="{FF2B5EF4-FFF2-40B4-BE49-F238E27FC236}">
                <a16:creationId xmlns:a16="http://schemas.microsoft.com/office/drawing/2014/main" id="{45E8442B-7C4E-451A-9C13-8E6D0153BDA3}"/>
              </a:ext>
            </a:extLst>
          </p:cNvPr>
          <p:cNvCxnSpPr>
            <a:cxnSpLocks/>
          </p:cNvCxnSpPr>
          <p:nvPr/>
        </p:nvCxnSpPr>
        <p:spPr>
          <a:xfrm>
            <a:off x="6936184" y="1950467"/>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43" name="top_border">
            <a:extLst>
              <a:ext uri="{FF2B5EF4-FFF2-40B4-BE49-F238E27FC236}">
                <a16:creationId xmlns:a16="http://schemas.microsoft.com/office/drawing/2014/main" id="{D35E7716-3C01-49DF-88D7-DDDF0CBCEBBC}"/>
              </a:ext>
            </a:extLst>
          </p:cNvPr>
          <p:cNvCxnSpPr>
            <a:cxnSpLocks/>
          </p:cNvCxnSpPr>
          <p:nvPr/>
        </p:nvCxnSpPr>
        <p:spPr>
          <a:xfrm>
            <a:off x="6936184" y="2405561"/>
            <a:ext cx="193050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65208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
        <p:nvSpPr>
          <p:cNvPr id="8" name="Text Placeholder 1">
            <a:extLst>
              <a:ext uri="{FF2B5EF4-FFF2-40B4-BE49-F238E27FC236}">
                <a16:creationId xmlns:a16="http://schemas.microsoft.com/office/drawing/2014/main" id="{6671D5E5-809D-4CA8-92DE-1D9A2DA62EAB}"/>
              </a:ext>
            </a:extLst>
          </p:cNvPr>
          <p:cNvSpPr>
            <a:spLocks noGrp="1"/>
          </p:cNvSpPr>
          <p:nvPr>
            <p:ph type="body" sz="quarter" idx="45"/>
          </p:nvPr>
        </p:nvSpPr>
        <p:spPr>
          <a:xfrm>
            <a:off x="288900" y="1784152"/>
            <a:ext cx="2663850" cy="2148086"/>
          </a:xfrm>
        </p:spPr>
        <p:txBody>
          <a:bodyPr lIns="0" rIns="0" bIns="0"/>
          <a:lstStyle>
            <a:lvl1pPr>
              <a:defRPr sz="1200" spc="0"/>
            </a:lvl1pPr>
            <a:lvl2pPr>
              <a:defRPr sz="1200" spc="0"/>
            </a:lvl2pPr>
            <a:lvl3pPr>
              <a:defRPr sz="1000" spc="0"/>
            </a:lvl3pPr>
            <a:lvl4pPr>
              <a:defRPr sz="1000" spc="0"/>
            </a:lvl4pPr>
            <a:lvl5pPr>
              <a:defRPr sz="1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3EDD50B3-A8D6-4FD4-B831-37F14BD08C94}"/>
              </a:ext>
            </a:extLst>
          </p:cNvPr>
          <p:cNvSpPr>
            <a:spLocks noGrp="1"/>
          </p:cNvSpPr>
          <p:nvPr>
            <p:ph type="body" sz="quarter" idx="46"/>
          </p:nvPr>
        </p:nvSpPr>
        <p:spPr>
          <a:xfrm>
            <a:off x="3238500" y="1784152"/>
            <a:ext cx="2663850" cy="2148086"/>
          </a:xfrm>
        </p:spPr>
        <p:txBody>
          <a:bodyPr lIns="0" rIns="0" bIns="0"/>
          <a:lstStyle>
            <a:lvl1pPr>
              <a:defRPr sz="1200" spc="0"/>
            </a:lvl1pPr>
            <a:lvl2pPr>
              <a:defRPr sz="1200" spc="0"/>
            </a:lvl2pPr>
            <a:lvl3pPr>
              <a:defRPr sz="1000" spc="0"/>
            </a:lvl3pPr>
            <a:lvl4pPr>
              <a:defRPr sz="1000" spc="0"/>
            </a:lvl4pPr>
            <a:lvl5pPr>
              <a:defRPr sz="1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a:extLst>
              <a:ext uri="{FF2B5EF4-FFF2-40B4-BE49-F238E27FC236}">
                <a16:creationId xmlns:a16="http://schemas.microsoft.com/office/drawing/2014/main" id="{094E7927-3F9E-4653-B821-A7C0104E4F6A}"/>
              </a:ext>
            </a:extLst>
          </p:cNvPr>
          <p:cNvSpPr>
            <a:spLocks noGrp="1"/>
          </p:cNvSpPr>
          <p:nvPr>
            <p:ph type="body" sz="quarter" idx="47"/>
          </p:nvPr>
        </p:nvSpPr>
        <p:spPr>
          <a:xfrm>
            <a:off x="6190060" y="1784152"/>
            <a:ext cx="2663850" cy="2148086"/>
          </a:xfrm>
        </p:spPr>
        <p:txBody>
          <a:bodyPr lIns="0" rIns="0" bIns="0"/>
          <a:lstStyle>
            <a:lvl1pPr>
              <a:defRPr sz="1200" spc="0"/>
            </a:lvl1pPr>
            <a:lvl2pPr>
              <a:defRPr sz="1200" spc="0"/>
            </a:lvl2pPr>
            <a:lvl3pPr>
              <a:defRPr sz="1000" spc="0"/>
            </a:lvl3pPr>
            <a:lvl4pPr>
              <a:defRPr sz="1000" spc="0"/>
            </a:lvl4pPr>
            <a:lvl5pPr>
              <a:defRPr sz="1000"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note Placeholder">
            <a:extLst>
              <a:ext uri="{FF2B5EF4-FFF2-40B4-BE49-F238E27FC236}">
                <a16:creationId xmlns:a16="http://schemas.microsoft.com/office/drawing/2014/main" id="{24230202-5E99-4718-A5E4-0958AD4CC226}"/>
              </a:ext>
            </a:extLst>
          </p:cNvPr>
          <p:cNvSpPr>
            <a:spLocks noGrp="1"/>
          </p:cNvSpPr>
          <p:nvPr>
            <p:ph type="body" sz="quarter" idx="9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Tree>
    <p:extLst>
      <p:ext uri="{BB962C8B-B14F-4D97-AF65-F5344CB8AC3E}">
        <p14:creationId xmlns:p14="http://schemas.microsoft.com/office/powerpoint/2010/main" val="211508765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cons three up">
    <p:spTree>
      <p:nvGrpSpPr>
        <p:cNvPr id="1" name=""/>
        <p:cNvGrpSpPr/>
        <p:nvPr/>
      </p:nvGrpSpPr>
      <p:grpSpPr>
        <a:xfrm>
          <a:off x="0" y="0"/>
          <a:ext cx="0" cy="0"/>
          <a:chOff x="0" y="0"/>
          <a:chExt cx="0" cy="0"/>
        </a:xfrm>
      </p:grpSpPr>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41" name="Picture Placeholder 1"/>
          <p:cNvSpPr>
            <a:spLocks noGrp="1"/>
          </p:cNvSpPr>
          <p:nvPr>
            <p:ph type="pic" sz="quarter" idx="44"/>
          </p:nvPr>
        </p:nvSpPr>
        <p:spPr>
          <a:xfrm>
            <a:off x="286943" y="1053000"/>
            <a:ext cx="636633" cy="636644"/>
          </a:xfrm>
          <a:prstGeom prst="ellipse">
            <a:avLst/>
          </a:prstGeom>
        </p:spPr>
        <p:txBody>
          <a:bodyPr lIns="0" rIns="0" bIns="0"/>
          <a:lstStyle>
            <a:lvl1pPr>
              <a:defRPr sz="800" b="0" spc="0">
                <a:latin typeface="+mn-lt"/>
              </a:defRPr>
            </a:lvl1pPr>
          </a:lstStyle>
          <a:p>
            <a:r>
              <a:rPr lang="en-US"/>
              <a:t>Click icon to add picture</a:t>
            </a:r>
            <a:endParaRPr lang="en-GB" dirty="0"/>
          </a:p>
        </p:txBody>
      </p:sp>
      <p:sp>
        <p:nvSpPr>
          <p:cNvPr id="39" name="Picture Placeholder 2"/>
          <p:cNvSpPr>
            <a:spLocks noGrp="1"/>
          </p:cNvSpPr>
          <p:nvPr>
            <p:ph type="pic" sz="quarter" idx="42"/>
          </p:nvPr>
        </p:nvSpPr>
        <p:spPr>
          <a:xfrm>
            <a:off x="3238500" y="1053000"/>
            <a:ext cx="636633" cy="636644"/>
          </a:xfrm>
          <a:prstGeom prst="ellipse">
            <a:avLst/>
          </a:prstGeom>
        </p:spPr>
        <p:txBody>
          <a:bodyPr lIns="0" rIns="0" bIns="0"/>
          <a:lstStyle>
            <a:lvl1pPr>
              <a:defRPr sz="800" b="0" spc="0">
                <a:latin typeface="+mn-lt"/>
              </a:defRPr>
            </a:lvl1pPr>
          </a:lstStyle>
          <a:p>
            <a:r>
              <a:rPr lang="en-US"/>
              <a:t>Click icon to add picture</a:t>
            </a:r>
            <a:endParaRPr lang="en-GB" dirty="0"/>
          </a:p>
        </p:txBody>
      </p:sp>
      <p:sp>
        <p:nvSpPr>
          <p:cNvPr id="37" name="Picture Placeholder 3"/>
          <p:cNvSpPr>
            <a:spLocks noGrp="1"/>
          </p:cNvSpPr>
          <p:nvPr>
            <p:ph type="pic" sz="quarter" idx="40"/>
          </p:nvPr>
        </p:nvSpPr>
        <p:spPr>
          <a:xfrm>
            <a:off x="6190060" y="1053000"/>
            <a:ext cx="636633" cy="636644"/>
          </a:xfrm>
          <a:prstGeom prst="ellipse">
            <a:avLst/>
          </a:prstGeom>
        </p:spPr>
        <p:txBody>
          <a:bodyPr lIns="0" rIns="0" bIns="0"/>
          <a:lstStyle>
            <a:lvl1pPr>
              <a:defRPr sz="800" b="0" spc="0">
                <a:latin typeface="+mn-lt"/>
              </a:defRPr>
            </a:lvl1pPr>
          </a:lstStyle>
          <a:p>
            <a:r>
              <a:rPr lang="en-US"/>
              <a:t>Click icon to add picture</a:t>
            </a:r>
            <a:endParaRPr lang="en-GB" dirty="0"/>
          </a:p>
        </p:txBody>
      </p:sp>
      <p:sp>
        <p:nvSpPr>
          <p:cNvPr id="42" name="Text Placeholder 1"/>
          <p:cNvSpPr>
            <a:spLocks noGrp="1"/>
          </p:cNvSpPr>
          <p:nvPr>
            <p:ph type="body" sz="quarter" idx="45"/>
          </p:nvPr>
        </p:nvSpPr>
        <p:spPr>
          <a:xfrm>
            <a:off x="288900" y="1784152"/>
            <a:ext cx="2663850" cy="2148086"/>
          </a:xfrm>
        </p:spPr>
        <p:txBody>
          <a:bodyPr lIns="0" rIns="0" bIns="0"/>
          <a:lstStyle>
            <a:lvl1pPr marL="0" indent="0">
              <a:spcBef>
                <a:spcPts val="600"/>
              </a:spcBef>
              <a:defRPr sz="1200" b="0" spc="0"/>
            </a:lvl1pPr>
            <a:lvl2pPr marL="177800" indent="-177800">
              <a:spcBef>
                <a:spcPts val="600"/>
              </a:spcBef>
              <a:buFont typeface="Arial" panose="020B0604020202020204" pitchFamily="34" charset="0"/>
              <a:buChar char="•"/>
              <a:defRPr lang="en-US" sz="1200" kern="1200" spc="0" baseline="0" dirty="0">
                <a:solidFill>
                  <a:schemeClr val="tx1"/>
                </a:solidFill>
                <a:latin typeface="+mn-lt"/>
                <a:ea typeface="+mn-ea"/>
                <a:cs typeface="+mn-cs"/>
              </a:defRPr>
            </a:lvl2pPr>
            <a:lvl3pPr marL="355600" indent="-152400">
              <a:spcBef>
                <a:spcPts val="600"/>
              </a:spcBef>
              <a:buFont typeface="Arial" panose="020B0604020202020204" pitchFamily="34" charset="0"/>
              <a:buChar char="◦"/>
              <a:defRPr lang="en-US" sz="1000" kern="1200" spc="0" baseline="0" dirty="0">
                <a:solidFill>
                  <a:schemeClr val="tx1"/>
                </a:solidFill>
                <a:latin typeface="+mn-lt"/>
                <a:ea typeface="+mn-ea"/>
                <a:cs typeface="+mn-cs"/>
              </a:defRPr>
            </a:lvl3pPr>
            <a:lvl4pPr marL="508000" indent="-152400">
              <a:spcBef>
                <a:spcPts val="600"/>
              </a:spcBef>
              <a:defRPr lang="en-US" sz="1000" kern="1200" spc="0" baseline="0" dirty="0">
                <a:solidFill>
                  <a:schemeClr val="tx1"/>
                </a:solidFill>
                <a:latin typeface="+mn-lt"/>
                <a:ea typeface="+mn-ea"/>
                <a:cs typeface="+mn-cs"/>
              </a:defRPr>
            </a:lvl4pPr>
            <a:lvl5pPr marL="660400" indent="-152400">
              <a:spcBef>
                <a:spcPts val="600"/>
              </a:spcBef>
              <a:defRPr lang="en-GB" sz="10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ext Placeholder 2">
            <a:extLst>
              <a:ext uri="{FF2B5EF4-FFF2-40B4-BE49-F238E27FC236}">
                <a16:creationId xmlns:a16="http://schemas.microsoft.com/office/drawing/2014/main" id="{AAEC0D21-6F81-4867-95A2-CB389ACF7CAA}"/>
              </a:ext>
            </a:extLst>
          </p:cNvPr>
          <p:cNvSpPr>
            <a:spLocks noGrp="1"/>
          </p:cNvSpPr>
          <p:nvPr>
            <p:ph type="body" sz="quarter" idx="46"/>
          </p:nvPr>
        </p:nvSpPr>
        <p:spPr>
          <a:xfrm>
            <a:off x="3238500" y="1784152"/>
            <a:ext cx="2663850" cy="2148086"/>
          </a:xfrm>
        </p:spPr>
        <p:txBody>
          <a:bodyPr lIns="0" rIns="0" bIns="0"/>
          <a:lstStyle>
            <a:lvl1pPr marL="0" indent="0">
              <a:spcBef>
                <a:spcPts val="600"/>
              </a:spcBef>
              <a:defRPr sz="1200" b="0" spc="0"/>
            </a:lvl1pPr>
            <a:lvl2pPr marL="177800" indent="-177800">
              <a:spcBef>
                <a:spcPts val="600"/>
              </a:spcBef>
              <a:buFont typeface="Arial" panose="020B0604020202020204" pitchFamily="34" charset="0"/>
              <a:buChar char="•"/>
              <a:defRPr lang="en-US" sz="1200" kern="1200" spc="0" baseline="0" dirty="0">
                <a:solidFill>
                  <a:schemeClr val="tx1"/>
                </a:solidFill>
                <a:latin typeface="+mn-lt"/>
                <a:ea typeface="+mn-ea"/>
                <a:cs typeface="+mn-cs"/>
              </a:defRPr>
            </a:lvl2pPr>
            <a:lvl3pPr marL="355600" indent="-152400">
              <a:spcBef>
                <a:spcPts val="600"/>
              </a:spcBef>
              <a:buFont typeface="Arial" panose="020B0604020202020204" pitchFamily="34" charset="0"/>
              <a:buChar char="◦"/>
              <a:defRPr lang="en-US" sz="1000" kern="1200" spc="0" baseline="0" dirty="0">
                <a:solidFill>
                  <a:schemeClr val="tx1"/>
                </a:solidFill>
                <a:latin typeface="+mn-lt"/>
                <a:ea typeface="+mn-ea"/>
                <a:cs typeface="+mn-cs"/>
              </a:defRPr>
            </a:lvl3pPr>
            <a:lvl4pPr marL="508000" indent="-152400">
              <a:spcBef>
                <a:spcPts val="600"/>
              </a:spcBef>
              <a:defRPr lang="en-US" sz="1000" kern="1200" spc="0" baseline="0" dirty="0">
                <a:solidFill>
                  <a:schemeClr val="tx1"/>
                </a:solidFill>
                <a:latin typeface="+mn-lt"/>
                <a:ea typeface="+mn-ea"/>
                <a:cs typeface="+mn-cs"/>
              </a:defRPr>
            </a:lvl4pPr>
            <a:lvl5pPr marL="660400" indent="-152400">
              <a:spcBef>
                <a:spcPts val="600"/>
              </a:spcBef>
              <a:defRPr lang="en-GB" sz="10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0" name="Text Placeholder 3">
            <a:extLst>
              <a:ext uri="{FF2B5EF4-FFF2-40B4-BE49-F238E27FC236}">
                <a16:creationId xmlns:a16="http://schemas.microsoft.com/office/drawing/2014/main" id="{5124B4AA-39A3-422E-8737-8B4BAF0EE351}"/>
              </a:ext>
            </a:extLst>
          </p:cNvPr>
          <p:cNvSpPr>
            <a:spLocks noGrp="1"/>
          </p:cNvSpPr>
          <p:nvPr>
            <p:ph type="body" sz="quarter" idx="47"/>
          </p:nvPr>
        </p:nvSpPr>
        <p:spPr>
          <a:xfrm>
            <a:off x="6190060" y="1784152"/>
            <a:ext cx="2663850" cy="2148086"/>
          </a:xfrm>
        </p:spPr>
        <p:txBody>
          <a:bodyPr lIns="0" rIns="0" bIns="0"/>
          <a:lstStyle>
            <a:lvl1pPr marL="0" indent="0">
              <a:spcBef>
                <a:spcPts val="600"/>
              </a:spcBef>
              <a:defRPr sz="1200" b="0" spc="0"/>
            </a:lvl1pPr>
            <a:lvl2pPr marL="177800" indent="-177800">
              <a:spcBef>
                <a:spcPts val="600"/>
              </a:spcBef>
              <a:buFont typeface="Arial" panose="020B0604020202020204" pitchFamily="34" charset="0"/>
              <a:buChar char="•"/>
              <a:defRPr lang="en-US" sz="1200" kern="1200" spc="0" baseline="0" dirty="0">
                <a:solidFill>
                  <a:schemeClr val="tx1"/>
                </a:solidFill>
                <a:latin typeface="+mn-lt"/>
                <a:ea typeface="+mn-ea"/>
                <a:cs typeface="+mn-cs"/>
              </a:defRPr>
            </a:lvl2pPr>
            <a:lvl3pPr marL="355600" indent="-152400">
              <a:spcBef>
                <a:spcPts val="600"/>
              </a:spcBef>
              <a:buFont typeface="Arial" panose="020B0604020202020204" pitchFamily="34" charset="0"/>
              <a:buChar char="◦"/>
              <a:defRPr lang="en-US" sz="1000" kern="1200" spc="0" baseline="0" dirty="0">
                <a:solidFill>
                  <a:schemeClr val="tx1"/>
                </a:solidFill>
                <a:latin typeface="+mn-lt"/>
                <a:ea typeface="+mn-ea"/>
                <a:cs typeface="+mn-cs"/>
              </a:defRPr>
            </a:lvl3pPr>
            <a:lvl4pPr marL="508000" indent="-152400">
              <a:spcBef>
                <a:spcPts val="600"/>
              </a:spcBef>
              <a:defRPr lang="en-US" sz="1000" kern="1200" spc="0" baseline="0" dirty="0">
                <a:solidFill>
                  <a:schemeClr val="tx1"/>
                </a:solidFill>
                <a:latin typeface="+mn-lt"/>
                <a:ea typeface="+mn-ea"/>
                <a:cs typeface="+mn-cs"/>
              </a:defRPr>
            </a:lvl4pPr>
            <a:lvl5pPr marL="660400" indent="-152400">
              <a:spcBef>
                <a:spcPts val="600"/>
              </a:spcBef>
              <a:defRPr lang="en-GB" sz="1000" kern="1200" spc="0" baseline="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0EE45F85-5CBA-4E82-99F0-C0FA767C6BEE}"/>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
        <p:nvSpPr>
          <p:cNvPr id="11" name="Footnote Placeholder">
            <a:extLst>
              <a:ext uri="{FF2B5EF4-FFF2-40B4-BE49-F238E27FC236}">
                <a16:creationId xmlns:a16="http://schemas.microsoft.com/office/drawing/2014/main" id="{FE10EE3E-2BB8-494F-8B5C-DEC772EE85E6}"/>
              </a:ext>
            </a:extLst>
          </p:cNvPr>
          <p:cNvSpPr>
            <a:spLocks noGrp="1"/>
          </p:cNvSpPr>
          <p:nvPr>
            <p:ph type="body" sz="quarter" idx="9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Tree>
    <p:extLst>
      <p:ext uri="{BB962C8B-B14F-4D97-AF65-F5344CB8AC3E}">
        <p14:creationId xmlns:p14="http://schemas.microsoft.com/office/powerpoint/2010/main" val="475660633"/>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iography org chart">
    <p:spTree>
      <p:nvGrpSpPr>
        <p:cNvPr id="1" name=""/>
        <p:cNvGrpSpPr/>
        <p:nvPr/>
      </p:nvGrpSpPr>
      <p:grpSpPr>
        <a:xfrm>
          <a:off x="0" y="0"/>
          <a:ext cx="0" cy="0"/>
          <a:chOff x="0" y="0"/>
          <a:chExt cx="0" cy="0"/>
        </a:xfrm>
      </p:grpSpPr>
      <p:sp>
        <p:nvSpPr>
          <p:cNvPr id="38" name="Footnote Placeholder">
            <a:extLst>
              <a:ext uri="{FF2B5EF4-FFF2-40B4-BE49-F238E27FC236}">
                <a16:creationId xmlns:a16="http://schemas.microsoft.com/office/drawing/2014/main" id="{B74D8647-FABE-46C8-B992-8C3DCFD10BEF}"/>
              </a:ext>
            </a:extLst>
          </p:cNvPr>
          <p:cNvSpPr>
            <a:spLocks noGrp="1"/>
          </p:cNvSpPr>
          <p:nvPr>
            <p:ph type="body" sz="quarter" idx="32"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13" name="Picture Placeholder 12"/>
          <p:cNvSpPr>
            <a:spLocks noGrp="1"/>
          </p:cNvSpPr>
          <p:nvPr>
            <p:ph type="pic" sz="quarter" idx="16"/>
          </p:nvPr>
        </p:nvSpPr>
        <p:spPr>
          <a:xfrm>
            <a:off x="3820948" y="1053000"/>
            <a:ext cx="507201" cy="586776"/>
          </a:xfrm>
        </p:spPr>
        <p:txBody>
          <a:bodyPr lIns="0" rIns="0" bIns="0"/>
          <a:lstStyle>
            <a:lvl1pPr>
              <a:defRPr sz="800" b="1" spc="0">
                <a:latin typeface="+mn-lt"/>
              </a:defRPr>
            </a:lvl1pPr>
          </a:lstStyle>
          <a:p>
            <a:r>
              <a:rPr lang="en-US"/>
              <a:t>Click icon to add picture</a:t>
            </a:r>
            <a:endParaRPr lang="en-GB" dirty="0"/>
          </a:p>
        </p:txBody>
      </p:sp>
      <p:sp>
        <p:nvSpPr>
          <p:cNvPr id="35" name="Text Placeholder 24"/>
          <p:cNvSpPr>
            <a:spLocks noGrp="1"/>
          </p:cNvSpPr>
          <p:nvPr>
            <p:ph type="body" sz="quarter" idx="24"/>
          </p:nvPr>
        </p:nvSpPr>
        <p:spPr>
          <a:xfrm>
            <a:off x="4328143" y="105300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4" name="Footer Placeholder 3"/>
          <p:cNvSpPr>
            <a:spLocks noGrp="1"/>
          </p:cNvSpPr>
          <p:nvPr>
            <p:ph type="ftr" sz="quarter" idx="34"/>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35"/>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80" name="Picture Placeholder 12"/>
          <p:cNvSpPr>
            <a:spLocks noGrp="1"/>
          </p:cNvSpPr>
          <p:nvPr>
            <p:ph type="pic" sz="quarter" idx="36"/>
          </p:nvPr>
        </p:nvSpPr>
        <p:spPr>
          <a:xfrm>
            <a:off x="288900"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1" name="Text Placeholder 24"/>
          <p:cNvSpPr>
            <a:spLocks noGrp="1"/>
          </p:cNvSpPr>
          <p:nvPr>
            <p:ph type="body" sz="quarter" idx="37"/>
          </p:nvPr>
        </p:nvSpPr>
        <p:spPr>
          <a:xfrm>
            <a:off x="803808"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2" name="Picture Placeholder 12"/>
          <p:cNvSpPr>
            <a:spLocks noGrp="1"/>
          </p:cNvSpPr>
          <p:nvPr>
            <p:ph type="pic" sz="quarter" idx="38"/>
          </p:nvPr>
        </p:nvSpPr>
        <p:spPr>
          <a:xfrm>
            <a:off x="2057662"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3" name="Text Placeholder 24"/>
          <p:cNvSpPr>
            <a:spLocks noGrp="1"/>
          </p:cNvSpPr>
          <p:nvPr>
            <p:ph type="body" sz="quarter" idx="39"/>
          </p:nvPr>
        </p:nvSpPr>
        <p:spPr>
          <a:xfrm>
            <a:off x="2572570"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4" name="Picture Placeholder 12"/>
          <p:cNvSpPr>
            <a:spLocks noGrp="1"/>
          </p:cNvSpPr>
          <p:nvPr>
            <p:ph type="pic" sz="quarter" idx="40"/>
          </p:nvPr>
        </p:nvSpPr>
        <p:spPr>
          <a:xfrm>
            <a:off x="3819898"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5" name="Text Placeholder 24"/>
          <p:cNvSpPr>
            <a:spLocks noGrp="1"/>
          </p:cNvSpPr>
          <p:nvPr>
            <p:ph type="body" sz="quarter" idx="41"/>
          </p:nvPr>
        </p:nvSpPr>
        <p:spPr>
          <a:xfrm>
            <a:off x="4334807"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6" name="Picture Placeholder 12"/>
          <p:cNvSpPr>
            <a:spLocks noGrp="1"/>
          </p:cNvSpPr>
          <p:nvPr>
            <p:ph type="pic" sz="quarter" idx="42"/>
          </p:nvPr>
        </p:nvSpPr>
        <p:spPr>
          <a:xfrm>
            <a:off x="5582134"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7" name="Text Placeholder 24"/>
          <p:cNvSpPr>
            <a:spLocks noGrp="1"/>
          </p:cNvSpPr>
          <p:nvPr>
            <p:ph type="body" sz="quarter" idx="43"/>
          </p:nvPr>
        </p:nvSpPr>
        <p:spPr>
          <a:xfrm>
            <a:off x="6097044"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88" name="Picture Placeholder 12"/>
          <p:cNvSpPr>
            <a:spLocks noGrp="1"/>
          </p:cNvSpPr>
          <p:nvPr>
            <p:ph type="pic" sz="quarter" idx="44"/>
          </p:nvPr>
        </p:nvSpPr>
        <p:spPr>
          <a:xfrm>
            <a:off x="7344370" y="1834028"/>
            <a:ext cx="507201" cy="586776"/>
          </a:xfrm>
        </p:spPr>
        <p:txBody>
          <a:bodyPr lIns="0" rIns="0" bIns="0"/>
          <a:lstStyle>
            <a:lvl1pPr>
              <a:defRPr sz="800" b="1" spc="0">
                <a:latin typeface="+mn-lt"/>
              </a:defRPr>
            </a:lvl1pPr>
          </a:lstStyle>
          <a:p>
            <a:r>
              <a:rPr lang="en-US"/>
              <a:t>Click icon to add picture</a:t>
            </a:r>
            <a:endParaRPr lang="en-GB" dirty="0"/>
          </a:p>
        </p:txBody>
      </p:sp>
      <p:sp>
        <p:nvSpPr>
          <p:cNvPr id="89" name="Text Placeholder 24"/>
          <p:cNvSpPr>
            <a:spLocks noGrp="1"/>
          </p:cNvSpPr>
          <p:nvPr>
            <p:ph type="body" sz="quarter" idx="45"/>
          </p:nvPr>
        </p:nvSpPr>
        <p:spPr>
          <a:xfrm>
            <a:off x="7859281" y="1834028"/>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0" name="Picture Placeholder 12"/>
          <p:cNvSpPr>
            <a:spLocks noGrp="1"/>
          </p:cNvSpPr>
          <p:nvPr>
            <p:ph type="pic" sz="quarter" idx="46"/>
          </p:nvPr>
        </p:nvSpPr>
        <p:spPr>
          <a:xfrm>
            <a:off x="288900"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1" name="Text Placeholder 24"/>
          <p:cNvSpPr>
            <a:spLocks noGrp="1"/>
          </p:cNvSpPr>
          <p:nvPr>
            <p:ph type="body" sz="quarter" idx="47"/>
          </p:nvPr>
        </p:nvSpPr>
        <p:spPr>
          <a:xfrm>
            <a:off x="803808"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2" name="Picture Placeholder 12"/>
          <p:cNvSpPr>
            <a:spLocks noGrp="1"/>
          </p:cNvSpPr>
          <p:nvPr>
            <p:ph type="pic" sz="quarter" idx="48"/>
          </p:nvPr>
        </p:nvSpPr>
        <p:spPr>
          <a:xfrm>
            <a:off x="2057662"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3" name="Text Placeholder 24"/>
          <p:cNvSpPr>
            <a:spLocks noGrp="1"/>
          </p:cNvSpPr>
          <p:nvPr>
            <p:ph type="body" sz="quarter" idx="49"/>
          </p:nvPr>
        </p:nvSpPr>
        <p:spPr>
          <a:xfrm>
            <a:off x="2572570"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4" name="Picture Placeholder 12"/>
          <p:cNvSpPr>
            <a:spLocks noGrp="1"/>
          </p:cNvSpPr>
          <p:nvPr>
            <p:ph type="pic" sz="quarter" idx="50"/>
          </p:nvPr>
        </p:nvSpPr>
        <p:spPr>
          <a:xfrm>
            <a:off x="3819898"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5" name="Text Placeholder 24"/>
          <p:cNvSpPr>
            <a:spLocks noGrp="1"/>
          </p:cNvSpPr>
          <p:nvPr>
            <p:ph type="body" sz="quarter" idx="51"/>
          </p:nvPr>
        </p:nvSpPr>
        <p:spPr>
          <a:xfrm>
            <a:off x="4334807"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6" name="Picture Placeholder 12"/>
          <p:cNvSpPr>
            <a:spLocks noGrp="1"/>
          </p:cNvSpPr>
          <p:nvPr>
            <p:ph type="pic" sz="quarter" idx="52"/>
          </p:nvPr>
        </p:nvSpPr>
        <p:spPr>
          <a:xfrm>
            <a:off x="5582134"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7" name="Text Placeholder 24"/>
          <p:cNvSpPr>
            <a:spLocks noGrp="1"/>
          </p:cNvSpPr>
          <p:nvPr>
            <p:ph type="body" sz="quarter" idx="53"/>
          </p:nvPr>
        </p:nvSpPr>
        <p:spPr>
          <a:xfrm>
            <a:off x="6097044"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98" name="Picture Placeholder 12"/>
          <p:cNvSpPr>
            <a:spLocks noGrp="1"/>
          </p:cNvSpPr>
          <p:nvPr>
            <p:ph type="pic" sz="quarter" idx="54"/>
          </p:nvPr>
        </p:nvSpPr>
        <p:spPr>
          <a:xfrm>
            <a:off x="7344370" y="2626317"/>
            <a:ext cx="507201" cy="586776"/>
          </a:xfrm>
        </p:spPr>
        <p:txBody>
          <a:bodyPr lIns="0" rIns="0" bIns="0"/>
          <a:lstStyle>
            <a:lvl1pPr>
              <a:defRPr sz="800" b="1" spc="0">
                <a:latin typeface="+mn-lt"/>
              </a:defRPr>
            </a:lvl1pPr>
          </a:lstStyle>
          <a:p>
            <a:r>
              <a:rPr lang="en-US"/>
              <a:t>Click icon to add picture</a:t>
            </a:r>
            <a:endParaRPr lang="en-GB" dirty="0"/>
          </a:p>
        </p:txBody>
      </p:sp>
      <p:sp>
        <p:nvSpPr>
          <p:cNvPr id="99" name="Text Placeholder 24"/>
          <p:cNvSpPr>
            <a:spLocks noGrp="1"/>
          </p:cNvSpPr>
          <p:nvPr>
            <p:ph type="body" sz="quarter" idx="55"/>
          </p:nvPr>
        </p:nvSpPr>
        <p:spPr>
          <a:xfrm>
            <a:off x="7859281" y="2626317"/>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0" name="Picture Placeholder 12"/>
          <p:cNvSpPr>
            <a:spLocks noGrp="1"/>
          </p:cNvSpPr>
          <p:nvPr>
            <p:ph type="pic" sz="quarter" idx="56"/>
          </p:nvPr>
        </p:nvSpPr>
        <p:spPr>
          <a:xfrm>
            <a:off x="295426"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1" name="Text Placeholder 24"/>
          <p:cNvSpPr>
            <a:spLocks noGrp="1"/>
          </p:cNvSpPr>
          <p:nvPr>
            <p:ph type="body" sz="quarter" idx="57"/>
          </p:nvPr>
        </p:nvSpPr>
        <p:spPr>
          <a:xfrm>
            <a:off x="810334"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2" name="Picture Placeholder 12"/>
          <p:cNvSpPr>
            <a:spLocks noGrp="1"/>
          </p:cNvSpPr>
          <p:nvPr>
            <p:ph type="pic" sz="quarter" idx="58"/>
          </p:nvPr>
        </p:nvSpPr>
        <p:spPr>
          <a:xfrm>
            <a:off x="2057662"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3" name="Text Placeholder 24"/>
          <p:cNvSpPr>
            <a:spLocks noGrp="1"/>
          </p:cNvSpPr>
          <p:nvPr>
            <p:ph type="body" sz="quarter" idx="59"/>
          </p:nvPr>
        </p:nvSpPr>
        <p:spPr>
          <a:xfrm>
            <a:off x="2572570"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4" name="Picture Placeholder 12"/>
          <p:cNvSpPr>
            <a:spLocks noGrp="1"/>
          </p:cNvSpPr>
          <p:nvPr>
            <p:ph type="pic" sz="quarter" idx="60"/>
          </p:nvPr>
        </p:nvSpPr>
        <p:spPr>
          <a:xfrm>
            <a:off x="3819898"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5" name="Text Placeholder 24"/>
          <p:cNvSpPr>
            <a:spLocks noGrp="1"/>
          </p:cNvSpPr>
          <p:nvPr>
            <p:ph type="body" sz="quarter" idx="61"/>
          </p:nvPr>
        </p:nvSpPr>
        <p:spPr>
          <a:xfrm>
            <a:off x="4334807"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6" name="Picture Placeholder 12"/>
          <p:cNvSpPr>
            <a:spLocks noGrp="1"/>
          </p:cNvSpPr>
          <p:nvPr>
            <p:ph type="pic" sz="quarter" idx="62"/>
          </p:nvPr>
        </p:nvSpPr>
        <p:spPr>
          <a:xfrm>
            <a:off x="5582134"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7" name="Text Placeholder 24"/>
          <p:cNvSpPr>
            <a:spLocks noGrp="1"/>
          </p:cNvSpPr>
          <p:nvPr>
            <p:ph type="body" sz="quarter" idx="63"/>
          </p:nvPr>
        </p:nvSpPr>
        <p:spPr>
          <a:xfrm>
            <a:off x="6097044"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108" name="Picture Placeholder 12"/>
          <p:cNvSpPr>
            <a:spLocks noGrp="1"/>
          </p:cNvSpPr>
          <p:nvPr>
            <p:ph type="pic" sz="quarter" idx="64"/>
          </p:nvPr>
        </p:nvSpPr>
        <p:spPr>
          <a:xfrm>
            <a:off x="7344370" y="3397060"/>
            <a:ext cx="507201" cy="586776"/>
          </a:xfrm>
        </p:spPr>
        <p:txBody>
          <a:bodyPr lIns="0" rIns="0" bIns="0"/>
          <a:lstStyle>
            <a:lvl1pPr>
              <a:defRPr sz="800" b="1" spc="0">
                <a:latin typeface="+mn-lt"/>
              </a:defRPr>
            </a:lvl1pPr>
          </a:lstStyle>
          <a:p>
            <a:r>
              <a:rPr lang="en-US"/>
              <a:t>Click icon to add picture</a:t>
            </a:r>
            <a:endParaRPr lang="en-GB" dirty="0"/>
          </a:p>
        </p:txBody>
      </p:sp>
      <p:sp>
        <p:nvSpPr>
          <p:cNvPr id="109" name="Text Placeholder 24"/>
          <p:cNvSpPr>
            <a:spLocks noGrp="1"/>
          </p:cNvSpPr>
          <p:nvPr>
            <p:ph type="body" sz="quarter" idx="65"/>
          </p:nvPr>
        </p:nvSpPr>
        <p:spPr>
          <a:xfrm>
            <a:off x="7859281" y="3397060"/>
            <a:ext cx="997779" cy="588047"/>
          </a:xfrm>
        </p:spPr>
        <p:txBody>
          <a:bodyPr lIns="34290" rIns="0" bIns="0"/>
          <a:lstStyle>
            <a:lvl1pPr>
              <a:defRPr sz="800" spc="0">
                <a:latin typeface="+mn-lt"/>
              </a:defRPr>
            </a:lvl1pPr>
            <a:lvl2pPr marL="112713" indent="-112713">
              <a:defRPr sz="800" spc="0">
                <a:latin typeface="+mn-lt"/>
              </a:defRPr>
            </a:lvl2pPr>
            <a:lvl3pPr marL="228600" indent="-100013">
              <a:defRPr sz="800" spc="0">
                <a:latin typeface="+mn-lt"/>
              </a:defRPr>
            </a:lvl3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30EEA165-D91F-4A2B-B8AC-8F482B5299C1}"/>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38750323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Legal notice/important information 14pt">
    <p:spTree>
      <p:nvGrpSpPr>
        <p:cNvPr id="1" name=""/>
        <p:cNvGrpSpPr/>
        <p:nvPr/>
      </p:nvGrpSpPr>
      <p:grpSpPr>
        <a:xfrm>
          <a:off x="0" y="0"/>
          <a:ext cx="0" cy="0"/>
          <a:chOff x="0" y="0"/>
          <a:chExt cx="0" cy="0"/>
        </a:xfrm>
      </p:grpSpPr>
      <p:sp>
        <p:nvSpPr>
          <p:cNvPr id="3" name="Content Placeholder 1"/>
          <p:cNvSpPr>
            <a:spLocks noGrp="1"/>
          </p:cNvSpPr>
          <p:nvPr>
            <p:ph idx="1"/>
          </p:nvPr>
        </p:nvSpPr>
        <p:spPr>
          <a:xfrm>
            <a:off x="288900" y="1052193"/>
            <a:ext cx="8568927" cy="3519807"/>
          </a:xfrm>
        </p:spPr>
        <p:txBody>
          <a:bodyPr lIns="0" rIns="0" bIns="0" numCol="2" spcCol="360000">
            <a:noAutofit/>
          </a:bodyPr>
          <a:lstStyle>
            <a:lvl1pPr>
              <a:spcBef>
                <a:spcPts val="300"/>
              </a:spcBef>
              <a:defRPr sz="800" spc="0"/>
            </a:lvl1pPr>
          </a:lstStyle>
          <a:p>
            <a:pPr lvl="0"/>
            <a:r>
              <a:rPr lang="en-US"/>
              <a:t>Click to edit Master text styles</a:t>
            </a:r>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6E83DD5E-DC6A-4106-A995-2452B5258987}"/>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1886173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C9BE866-E863-4003-B318-9F76BF82C8C7}"/>
              </a:ext>
            </a:extLst>
          </p:cNvPr>
          <p:cNvSpPr>
            <a:spLocks noGrp="1"/>
          </p:cNvSpPr>
          <p:nvPr>
            <p:ph type="ftr" sz="quarter" idx="10"/>
          </p:nvPr>
        </p:nvSpPr>
        <p:spPr/>
        <p:txBody>
          <a:bodyPr/>
          <a:lstStyle>
            <a:lvl1pPr>
              <a:defRPr sz="800"/>
            </a:lvl1pPr>
          </a:lstStyle>
          <a:p>
            <a:r>
              <a:rPr lang="en-US"/>
              <a:t>Optional footer</a:t>
            </a:r>
          </a:p>
        </p:txBody>
      </p:sp>
      <p:sp>
        <p:nvSpPr>
          <p:cNvPr id="3" name="Slide Number Placeholder 2">
            <a:extLst>
              <a:ext uri="{FF2B5EF4-FFF2-40B4-BE49-F238E27FC236}">
                <a16:creationId xmlns:a16="http://schemas.microsoft.com/office/drawing/2014/main" id="{115DC82C-18FE-448D-A69B-39ABE45CD109}"/>
              </a:ext>
            </a:extLst>
          </p:cNvPr>
          <p:cNvSpPr>
            <a:spLocks noGrp="1"/>
          </p:cNvSpPr>
          <p:nvPr>
            <p:ph type="sldNum" sz="quarter" idx="11"/>
          </p:nvPr>
        </p:nvSpPr>
        <p:spPr/>
        <p:txBody>
          <a:bodyPr/>
          <a:lstStyle>
            <a:lvl1pPr>
              <a:defRPr sz="800"/>
            </a:lvl1pPr>
          </a:lstStyle>
          <a:p>
            <a:fld id="{B013D17A-F1A2-4EC8-B129-1FB27AD2B9A2}" type="slidenum">
              <a:rPr lang="en-US" smtClean="0"/>
              <a:t>‹#›</a:t>
            </a:fld>
            <a:endParaRPr lang="en-US"/>
          </a:p>
        </p:txBody>
      </p:sp>
      <p:sp>
        <p:nvSpPr>
          <p:cNvPr id="4" name="Footnote Placeholder">
            <a:extLst>
              <a:ext uri="{FF2B5EF4-FFF2-40B4-BE49-F238E27FC236}">
                <a16:creationId xmlns:a16="http://schemas.microsoft.com/office/drawing/2014/main" id="{B43CB380-02AE-43F8-931C-E90E59FD3091}"/>
              </a:ext>
            </a:extLst>
          </p:cNvPr>
          <p:cNvSpPr>
            <a:spLocks noGrp="1"/>
          </p:cNvSpPr>
          <p:nvPr>
            <p:ph type="body" sz="quarter" idx="32"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Tree>
    <p:extLst>
      <p:ext uri="{BB962C8B-B14F-4D97-AF65-F5344CB8AC3E}">
        <p14:creationId xmlns:p14="http://schemas.microsoft.com/office/powerpoint/2010/main" val="33210204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reak Slide">
    <p:bg>
      <p:bgRef idx="1001">
        <a:schemeClr val="bg2"/>
      </p:bgRef>
    </p:bg>
    <p:spTree>
      <p:nvGrpSpPr>
        <p:cNvPr id="1" name=""/>
        <p:cNvGrpSpPr/>
        <p:nvPr/>
      </p:nvGrpSpPr>
      <p:grpSpPr>
        <a:xfrm>
          <a:off x="0" y="0"/>
          <a:ext cx="0" cy="0"/>
          <a:chOff x="0" y="0"/>
          <a:chExt cx="0" cy="0"/>
        </a:xfrm>
      </p:grpSpPr>
      <p:sp>
        <p:nvSpPr>
          <p:cNvPr id="6" name="solid_bg">
            <a:extLst>
              <a:ext uri="{FF2B5EF4-FFF2-40B4-BE49-F238E27FC236}">
                <a16:creationId xmlns:a16="http://schemas.microsoft.com/office/drawing/2014/main" id="{BCD0D10E-7346-4DF1-9B53-84488FC3F6B5}"/>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esenter Name">
            <a:extLst>
              <a:ext uri="{FF2B5EF4-FFF2-40B4-BE49-F238E27FC236}">
                <a16:creationId xmlns:a16="http://schemas.microsoft.com/office/drawing/2014/main" id="{5ACC0FCF-0877-41B8-9014-A349B57072C3}"/>
              </a:ext>
            </a:extLst>
          </p:cNvPr>
          <p:cNvSpPr>
            <a:spLocks noGrp="1"/>
          </p:cNvSpPr>
          <p:nvPr>
            <p:ph type="body" sz="quarter" idx="18" hasCustomPrompt="1"/>
          </p:nvPr>
        </p:nvSpPr>
        <p:spPr>
          <a:xfrm>
            <a:off x="288901" y="1018579"/>
            <a:ext cx="2655515" cy="2283354"/>
          </a:xfrm>
        </p:spPr>
        <p:txBody>
          <a:bodyPr wrap="square" lIns="0" rIns="0" bIns="0" anchor="t">
            <a:noAutofit/>
          </a:bodyPr>
          <a:lstStyle>
            <a:lvl1pPr>
              <a:spcBef>
                <a:spcPts val="0"/>
              </a:spcBef>
              <a:defRPr sz="1200" b="1" spc="0">
                <a:latin typeface="+mn-lt"/>
              </a:defRPr>
            </a:lvl1pPr>
            <a:lvl2pPr marL="0" indent="0">
              <a:spcBef>
                <a:spcPts val="0"/>
              </a:spcBef>
              <a:buNone/>
              <a:defRPr sz="1200" spc="0"/>
            </a:lvl2pPr>
          </a:lstStyle>
          <a:p>
            <a:r>
              <a:rPr lang="en-GB" dirty="0"/>
              <a:t>Invesco department </a:t>
            </a:r>
          </a:p>
          <a:p>
            <a:pPr lvl="1"/>
            <a:r>
              <a:rPr lang="en-US" dirty="0"/>
              <a:t>Address</a:t>
            </a:r>
          </a:p>
        </p:txBody>
      </p:sp>
      <p:sp>
        <p:nvSpPr>
          <p:cNvPr id="7" name="Footer Placeholder 8">
            <a:extLst>
              <a:ext uri="{FF2B5EF4-FFF2-40B4-BE49-F238E27FC236}">
                <a16:creationId xmlns:a16="http://schemas.microsoft.com/office/drawing/2014/main" id="{2B16FB8D-FC7A-4958-9D07-F793EB8215A9}"/>
              </a:ext>
            </a:extLst>
          </p:cNvPr>
          <p:cNvSpPr>
            <a:spLocks noGrp="1"/>
          </p:cNvSpPr>
          <p:nvPr>
            <p:ph type="ftr" sz="quarter" idx="19"/>
          </p:nvPr>
        </p:nvSpPr>
        <p:spPr>
          <a:xfrm>
            <a:off x="288900" y="4833894"/>
            <a:ext cx="5900763" cy="136525"/>
          </a:xfrm>
        </p:spPr>
        <p:txBody>
          <a:bodyPr lIns="0" rIns="0" bIns="0" anchor="ctr"/>
          <a:lstStyle>
            <a:lvl1pPr>
              <a:defRPr sz="750"/>
            </a:lvl1pPr>
          </a:lstStyle>
          <a:p>
            <a:r>
              <a:rPr lang="en-US"/>
              <a:t>Optional footer</a:t>
            </a:r>
          </a:p>
        </p:txBody>
      </p:sp>
      <p:pic>
        <p:nvPicPr>
          <p:cNvPr id="4" name="ivz_logo">
            <a:extLst>
              <a:ext uri="{FF2B5EF4-FFF2-40B4-BE49-F238E27FC236}">
                <a16:creationId xmlns:a16="http://schemas.microsoft.com/office/drawing/2014/main" id="{6BF39EF3-E861-401A-8DDC-7B5865744C12}"/>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1" y="286941"/>
            <a:ext cx="1190201" cy="208429"/>
          </a:xfrm>
          <a:prstGeom prst="rect">
            <a:avLst/>
          </a:prstGeom>
        </p:spPr>
      </p:pic>
    </p:spTree>
    <p:extLst>
      <p:ext uri="{BB962C8B-B14F-4D97-AF65-F5344CB8AC3E}">
        <p14:creationId xmlns:p14="http://schemas.microsoft.com/office/powerpoint/2010/main" val="21376910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hank you">
    <p:bg>
      <p:bgRef idx="1001">
        <a:schemeClr val="bg2"/>
      </p:bgRef>
    </p:bg>
    <p:spTree>
      <p:nvGrpSpPr>
        <p:cNvPr id="1" name=""/>
        <p:cNvGrpSpPr/>
        <p:nvPr/>
      </p:nvGrpSpPr>
      <p:grpSpPr>
        <a:xfrm>
          <a:off x="0" y="0"/>
          <a:ext cx="0" cy="0"/>
          <a:chOff x="0" y="0"/>
          <a:chExt cx="0" cy="0"/>
        </a:xfrm>
      </p:grpSpPr>
      <p:sp>
        <p:nvSpPr>
          <p:cNvPr id="4" name="solid_bg">
            <a:extLst>
              <a:ext uri="{FF2B5EF4-FFF2-40B4-BE49-F238E27FC236}">
                <a16:creationId xmlns:a16="http://schemas.microsoft.com/office/drawing/2014/main" id="{4275A85C-58AF-4F79-8291-5C1A826C1988}"/>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C035D60-14DC-42E6-A40C-399D0C48D1AC}"/>
              </a:ext>
            </a:extLst>
          </p:cNvPr>
          <p:cNvSpPr>
            <a:spLocks noGrp="1"/>
          </p:cNvSpPr>
          <p:nvPr>
            <p:ph type="title" hasCustomPrompt="1"/>
          </p:nvPr>
        </p:nvSpPr>
        <p:spPr>
          <a:xfrm>
            <a:off x="273024" y="173974"/>
            <a:ext cx="8568929" cy="2424762"/>
          </a:xfrm>
        </p:spPr>
        <p:txBody>
          <a:bodyPr lIns="0" rIns="0" bIns="0"/>
          <a:lstStyle>
            <a:lvl1pPr>
              <a:defRPr sz="6675" b="1" spc="0">
                <a:solidFill>
                  <a:schemeClr val="tx1"/>
                </a:solidFill>
              </a:defRPr>
            </a:lvl1pPr>
          </a:lstStyle>
          <a:p>
            <a:r>
              <a:rPr lang="en-US" dirty="0"/>
              <a:t>Master title style</a:t>
            </a:r>
          </a:p>
        </p:txBody>
      </p:sp>
      <p:pic>
        <p:nvPicPr>
          <p:cNvPr id="5" name="ivz_logo">
            <a:extLst>
              <a:ext uri="{FF2B5EF4-FFF2-40B4-BE49-F238E27FC236}">
                <a16:creationId xmlns:a16="http://schemas.microsoft.com/office/drawing/2014/main" id="{A71F5724-417C-4E48-922A-2C2993599257}"/>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899" y="4845250"/>
            <a:ext cx="640729" cy="112205"/>
          </a:xfrm>
          <a:prstGeom prst="rect">
            <a:avLst/>
          </a:prstGeom>
        </p:spPr>
      </p:pic>
    </p:spTree>
    <p:extLst>
      <p:ext uri="{BB962C8B-B14F-4D97-AF65-F5344CB8AC3E}">
        <p14:creationId xmlns:p14="http://schemas.microsoft.com/office/powerpoint/2010/main" val="665514437"/>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note Placeholder">
            <a:extLst>
              <a:ext uri="{FF2B5EF4-FFF2-40B4-BE49-F238E27FC236}">
                <a16:creationId xmlns:a16="http://schemas.microsoft.com/office/drawing/2014/main" id="{DCC4EEF4-31AD-4EF2-A771-A713E7FA6926}"/>
              </a:ext>
            </a:extLst>
          </p:cNvP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3" name="Content Placeholder 1"/>
          <p:cNvSpPr>
            <a:spLocks noGrp="1"/>
          </p:cNvSpPr>
          <p:nvPr>
            <p:ph idx="1"/>
          </p:nvPr>
        </p:nvSpPr>
        <p:spPr>
          <a:xfrm>
            <a:off x="288131" y="1052513"/>
            <a:ext cx="8568929" cy="288012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2E9D3134-D587-45C7-8B3F-A140F7242DBB}"/>
              </a:ext>
            </a:extLst>
          </p:cNvPr>
          <p:cNvSpPr>
            <a:spLocks noGrp="1"/>
          </p:cNvSpPr>
          <p:nvPr>
            <p:ph type="title"/>
          </p:nvPr>
        </p:nvSpPr>
        <p:spPr>
          <a:xfrm>
            <a:off x="288900" y="261729"/>
            <a:ext cx="8568929" cy="571499"/>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3755911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arge quote - icon">
    <p:bg>
      <p:bgPr>
        <a:solidFill>
          <a:srgbClr val="5FF9FF">
            <a:alpha val="30000"/>
          </a:srgbClr>
        </a:solidFill>
        <a:effectLst/>
      </p:bgPr>
    </p:bg>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E727FC14-4533-4764-A267-4146885A5049}"/>
              </a:ext>
            </a:extLst>
          </p:cNvPr>
          <p:cNvGrpSpPr>
            <a:grpSpLocks noChangeAspect="1"/>
          </p:cNvGrpSpPr>
          <p:nvPr/>
        </p:nvGrpSpPr>
        <p:grpSpPr bwMode="auto">
          <a:xfrm>
            <a:off x="288131" y="288131"/>
            <a:ext cx="640080" cy="640080"/>
            <a:chOff x="1680" y="0"/>
            <a:chExt cx="4320" cy="4320"/>
          </a:xfrm>
        </p:grpSpPr>
        <p:sp>
          <p:nvSpPr>
            <p:cNvPr id="12" name="Oval 5">
              <a:extLst>
                <a:ext uri="{FF2B5EF4-FFF2-40B4-BE49-F238E27FC236}">
                  <a16:creationId xmlns:a16="http://schemas.microsoft.com/office/drawing/2014/main" id="{AC6B816B-CEAB-43FF-B144-7F260D084628}"/>
                </a:ext>
              </a:extLst>
            </p:cNvPr>
            <p:cNvSpPr>
              <a:spLocks noChangeArrowheads="1"/>
            </p:cNvSpPr>
            <p:nvPr userDrawn="1"/>
          </p:nvSpPr>
          <p:spPr bwMode="auto">
            <a:xfrm>
              <a:off x="1680" y="0"/>
              <a:ext cx="4320" cy="4320"/>
            </a:xfrm>
            <a:prstGeom prst="ellipse">
              <a:avLst/>
            </a:prstGeom>
            <a:solidFill>
              <a:srgbClr val="FF46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a:p>
          </p:txBody>
        </p:sp>
        <p:sp>
          <p:nvSpPr>
            <p:cNvPr id="13" name="Freeform 6">
              <a:extLst>
                <a:ext uri="{FF2B5EF4-FFF2-40B4-BE49-F238E27FC236}">
                  <a16:creationId xmlns:a16="http://schemas.microsoft.com/office/drawing/2014/main" id="{E5A92843-7936-44DA-B506-AB7A18149BC7}"/>
                </a:ext>
              </a:extLst>
            </p:cNvPr>
            <p:cNvSpPr>
              <a:spLocks noEditPoints="1"/>
            </p:cNvSpPr>
            <p:nvPr userDrawn="1"/>
          </p:nvSpPr>
          <p:spPr bwMode="auto">
            <a:xfrm>
              <a:off x="2965" y="1577"/>
              <a:ext cx="1633" cy="1217"/>
            </a:xfrm>
            <a:custGeom>
              <a:avLst/>
              <a:gdLst>
                <a:gd name="T0" fmla="*/ 0 w 738"/>
                <a:gd name="T1" fmla="*/ 367 h 550"/>
                <a:gd name="T2" fmla="*/ 324 w 738"/>
                <a:gd name="T3" fmla="*/ 0 h 550"/>
                <a:gd name="T4" fmla="*/ 335 w 738"/>
                <a:gd name="T5" fmla="*/ 31 h 550"/>
                <a:gd name="T6" fmla="*/ 142 w 738"/>
                <a:gd name="T7" fmla="*/ 283 h 550"/>
                <a:gd name="T8" fmla="*/ 312 w 738"/>
                <a:gd name="T9" fmla="*/ 420 h 550"/>
                <a:gd name="T10" fmla="*/ 169 w 738"/>
                <a:gd name="T11" fmla="*/ 550 h 550"/>
                <a:gd name="T12" fmla="*/ 0 w 738"/>
                <a:gd name="T13" fmla="*/ 367 h 550"/>
                <a:gd name="T14" fmla="*/ 402 w 738"/>
                <a:gd name="T15" fmla="*/ 367 h 550"/>
                <a:gd name="T16" fmla="*/ 726 w 738"/>
                <a:gd name="T17" fmla="*/ 0 h 550"/>
                <a:gd name="T18" fmla="*/ 738 w 738"/>
                <a:gd name="T19" fmla="*/ 31 h 550"/>
                <a:gd name="T20" fmla="*/ 544 w 738"/>
                <a:gd name="T21" fmla="*/ 283 h 550"/>
                <a:gd name="T22" fmla="*/ 712 w 738"/>
                <a:gd name="T23" fmla="*/ 420 h 550"/>
                <a:gd name="T24" fmla="*/ 572 w 738"/>
                <a:gd name="T25" fmla="*/ 550 h 550"/>
                <a:gd name="T26" fmla="*/ 402 w 738"/>
                <a:gd name="T27" fmla="*/ 36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550">
                  <a:moveTo>
                    <a:pt x="0" y="367"/>
                  </a:moveTo>
                  <a:cubicBezTo>
                    <a:pt x="0" y="213"/>
                    <a:pt x="125" y="68"/>
                    <a:pt x="324" y="0"/>
                  </a:cubicBezTo>
                  <a:cubicBezTo>
                    <a:pt x="335" y="31"/>
                    <a:pt x="335" y="31"/>
                    <a:pt x="335" y="31"/>
                  </a:cubicBezTo>
                  <a:cubicBezTo>
                    <a:pt x="203" y="90"/>
                    <a:pt x="144" y="185"/>
                    <a:pt x="142" y="283"/>
                  </a:cubicBezTo>
                  <a:cubicBezTo>
                    <a:pt x="255" y="298"/>
                    <a:pt x="312" y="345"/>
                    <a:pt x="312" y="420"/>
                  </a:cubicBezTo>
                  <a:cubicBezTo>
                    <a:pt x="312" y="496"/>
                    <a:pt x="250" y="550"/>
                    <a:pt x="169" y="550"/>
                  </a:cubicBezTo>
                  <a:cubicBezTo>
                    <a:pt x="68" y="550"/>
                    <a:pt x="0" y="468"/>
                    <a:pt x="0" y="367"/>
                  </a:cubicBezTo>
                  <a:close/>
                  <a:moveTo>
                    <a:pt x="402" y="367"/>
                  </a:moveTo>
                  <a:cubicBezTo>
                    <a:pt x="402" y="213"/>
                    <a:pt x="527" y="68"/>
                    <a:pt x="726" y="0"/>
                  </a:cubicBezTo>
                  <a:cubicBezTo>
                    <a:pt x="738" y="31"/>
                    <a:pt x="738" y="31"/>
                    <a:pt x="738" y="31"/>
                  </a:cubicBezTo>
                  <a:cubicBezTo>
                    <a:pt x="605" y="90"/>
                    <a:pt x="546" y="185"/>
                    <a:pt x="544" y="283"/>
                  </a:cubicBezTo>
                  <a:cubicBezTo>
                    <a:pt x="656" y="298"/>
                    <a:pt x="712" y="345"/>
                    <a:pt x="712" y="420"/>
                  </a:cubicBezTo>
                  <a:cubicBezTo>
                    <a:pt x="712" y="496"/>
                    <a:pt x="652" y="550"/>
                    <a:pt x="572" y="550"/>
                  </a:cubicBezTo>
                  <a:cubicBezTo>
                    <a:pt x="468" y="550"/>
                    <a:pt x="402" y="468"/>
                    <a:pt x="402" y="3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a:p>
          </p:txBody>
        </p:sp>
      </p:grpSp>
      <p:sp>
        <p:nvSpPr>
          <p:cNvPr id="2" name="Footer Placeholder 1">
            <a:extLst>
              <a:ext uri="{FF2B5EF4-FFF2-40B4-BE49-F238E27FC236}">
                <a16:creationId xmlns:a16="http://schemas.microsoft.com/office/drawing/2014/main" id="{285C8F24-AC82-4333-B4BD-2A3DDD04396D}"/>
              </a:ext>
            </a:extLst>
          </p:cNvPr>
          <p:cNvSpPr>
            <a:spLocks noGrp="1"/>
          </p:cNvSpPr>
          <p:nvPr>
            <p:ph type="ftr" sz="quarter" idx="11"/>
          </p:nvPr>
        </p:nvSpPr>
        <p:spPr>
          <a:xfrm>
            <a:off x="1763116" y="4833894"/>
            <a:ext cx="5904706" cy="136525"/>
          </a:xfrm>
        </p:spPr>
        <p:txBody>
          <a:bodyPr lIns="0" rIns="0" bIns="0" anchor="ctr"/>
          <a:lstStyle>
            <a:lvl1pPr>
              <a:defRPr>
                <a:solidFill>
                  <a:schemeClr val="tx2"/>
                </a:solidFill>
              </a:defRPr>
            </a:lvl1pPr>
          </a:lstStyle>
          <a:p>
            <a:r>
              <a:rPr lang="en-US"/>
              <a:t>Optional footer</a:t>
            </a:r>
          </a:p>
        </p:txBody>
      </p:sp>
      <p:sp>
        <p:nvSpPr>
          <p:cNvPr id="4" name="Slide Number Placeholder 3">
            <a:extLst>
              <a:ext uri="{FF2B5EF4-FFF2-40B4-BE49-F238E27FC236}">
                <a16:creationId xmlns:a16="http://schemas.microsoft.com/office/drawing/2014/main" id="{9D68111C-4837-4BBB-BB42-B6207393DE10}"/>
              </a:ext>
            </a:extLst>
          </p:cNvPr>
          <p:cNvSpPr>
            <a:spLocks noGrp="1"/>
          </p:cNvSpPr>
          <p:nvPr>
            <p:ph type="sldNum" sz="quarter" idx="12"/>
          </p:nvPr>
        </p:nvSpPr>
        <p:spPr>
          <a:xfrm>
            <a:off x="8501452" y="4833894"/>
            <a:ext cx="355607" cy="136525"/>
          </a:xfrm>
        </p:spPr>
        <p:txBody>
          <a:bodyPr lIns="0" rIns="0" bIns="0" anchor="ctr"/>
          <a:lstStyle>
            <a:lvl1pPr>
              <a:defRPr>
                <a:solidFill>
                  <a:schemeClr val="tx2"/>
                </a:solidFill>
              </a:defRPr>
            </a:lvl1pPr>
          </a:lstStyle>
          <a:p>
            <a:fld id="{B013D17A-F1A2-4EC8-B129-1FB27AD2B9A2}" type="slidenum">
              <a:rPr lang="en-US" smtClean="0"/>
              <a:t>‹#›</a:t>
            </a:fld>
            <a:endParaRPr lang="en-US"/>
          </a:p>
        </p:txBody>
      </p:sp>
      <p:sp>
        <p:nvSpPr>
          <p:cNvPr id="9" name="Text Placeholder 8">
            <a:extLst>
              <a:ext uri="{FF2B5EF4-FFF2-40B4-BE49-F238E27FC236}">
                <a16:creationId xmlns:a16="http://schemas.microsoft.com/office/drawing/2014/main" id="{EF2C6144-6F8D-4632-AFF6-21FC754E2D55}"/>
              </a:ext>
            </a:extLst>
          </p:cNvPr>
          <p:cNvSpPr>
            <a:spLocks noGrp="1"/>
          </p:cNvSpPr>
          <p:nvPr>
            <p:ph type="body" sz="quarter" idx="13"/>
          </p:nvPr>
        </p:nvSpPr>
        <p:spPr>
          <a:xfrm>
            <a:off x="3238499" y="243000"/>
            <a:ext cx="5617369" cy="4282678"/>
          </a:xfrm>
        </p:spPr>
        <p:txBody>
          <a:bodyPr lIns="0" rIns="0" bIns="0"/>
          <a:lstStyle>
            <a:lvl1pPr eaLnBrk="1">
              <a:lnSpc>
                <a:spcPct val="100000"/>
              </a:lnSpc>
              <a:spcBef>
                <a:spcPts val="0"/>
              </a:spcBef>
              <a:defRPr sz="2100" b="0" spc="0">
                <a:solidFill>
                  <a:schemeClr val="tx2"/>
                </a:solidFill>
                <a:latin typeface="+mj-lt"/>
              </a:defRPr>
            </a:lvl1pPr>
            <a:lvl2pPr marL="0" indent="0">
              <a:lnSpc>
                <a:spcPct val="100000"/>
              </a:lnSpc>
              <a:spcBef>
                <a:spcPts val="1013"/>
              </a:spcBef>
              <a:buNone/>
              <a:defRPr sz="1400" b="0" spc="0">
                <a:solidFill>
                  <a:schemeClr val="tx2"/>
                </a:solidFill>
              </a:defRPr>
            </a:lvl2pPr>
            <a:lvl3pPr marL="152698" indent="-152698">
              <a:lnSpc>
                <a:spcPct val="100000"/>
              </a:lnSpc>
              <a:spcBef>
                <a:spcPts val="1013"/>
              </a:spcBef>
              <a:defRPr sz="1400" b="0" spc="0">
                <a:solidFill>
                  <a:schemeClr val="tx2"/>
                </a:solidFill>
              </a:defRPr>
            </a:lvl3pPr>
            <a:lvl4pPr marL="304503" indent="-151805">
              <a:spcBef>
                <a:spcPts val="675"/>
              </a:spcBef>
              <a:defRPr sz="1013" b="0">
                <a:solidFill>
                  <a:schemeClr val="tx1"/>
                </a:solidFill>
              </a:defRPr>
            </a:lvl4pPr>
            <a:lvl5pPr>
              <a:spcBef>
                <a:spcPts val="675"/>
              </a:spcBef>
              <a:defRPr sz="1013" b="0">
                <a:solidFill>
                  <a:schemeClr val="tx1"/>
                </a:solidFill>
              </a:defRPr>
            </a:lvl5pPr>
          </a:lstStyle>
          <a:p>
            <a:pPr lvl="0"/>
            <a:r>
              <a:rPr lang="en-US"/>
              <a:t>Click to edit Master text styles</a:t>
            </a:r>
          </a:p>
          <a:p>
            <a:pPr lvl="1"/>
            <a:r>
              <a:rPr lang="en-US"/>
              <a:t>Second level</a:t>
            </a:r>
          </a:p>
          <a:p>
            <a:pPr lvl="2"/>
            <a:r>
              <a:rPr lang="en-US"/>
              <a:t>Third level</a:t>
            </a:r>
          </a:p>
        </p:txBody>
      </p:sp>
      <p:sp>
        <p:nvSpPr>
          <p:cNvPr id="8" name="Presenter Name">
            <a:extLst>
              <a:ext uri="{FF2B5EF4-FFF2-40B4-BE49-F238E27FC236}">
                <a16:creationId xmlns:a16="http://schemas.microsoft.com/office/drawing/2014/main" id="{04FA2E17-4E7E-4AE0-B5A5-5C891F3A740F}"/>
              </a:ext>
            </a:extLst>
          </p:cNvPr>
          <p:cNvSpPr>
            <a:spLocks noGrp="1"/>
          </p:cNvSpPr>
          <p:nvPr>
            <p:ph type="body" sz="quarter" idx="18" hasCustomPrompt="1"/>
          </p:nvPr>
        </p:nvSpPr>
        <p:spPr>
          <a:xfrm>
            <a:off x="288131" y="1062112"/>
            <a:ext cx="1474984" cy="648812"/>
          </a:xfrm>
        </p:spPr>
        <p:txBody>
          <a:bodyPr wrap="square" lIns="0" rIns="0" bIns="0" anchor="t" anchorCtr="0">
            <a:noAutofit/>
          </a:bodyPr>
          <a:lstStyle>
            <a:lvl1pPr eaLnBrk="0">
              <a:spcBef>
                <a:spcPts val="0"/>
              </a:spcBef>
              <a:defRPr sz="1000" b="1" spc="0" baseline="0">
                <a:solidFill>
                  <a:schemeClr val="tx2"/>
                </a:solidFill>
                <a:latin typeface="+mn-lt"/>
              </a:defRPr>
            </a:lvl1pPr>
            <a:lvl2pPr marL="0" indent="0">
              <a:spcBef>
                <a:spcPts val="0"/>
              </a:spcBef>
              <a:buNone/>
              <a:defRPr sz="1000" b="0" spc="0" baseline="0">
                <a:solidFill>
                  <a:schemeClr val="tx2"/>
                </a:solidFill>
              </a:defRPr>
            </a:lvl2pPr>
            <a:lvl3pPr marL="0" indent="0">
              <a:spcBef>
                <a:spcPts val="0"/>
              </a:spcBef>
              <a:buNone/>
              <a:defRPr sz="591">
                <a:solidFill>
                  <a:schemeClr val="tx1"/>
                </a:solidFill>
              </a:defRPr>
            </a:lvl3pPr>
          </a:lstStyle>
          <a:p>
            <a:r>
              <a:rPr lang="en-US" dirty="0"/>
              <a:t>Name Surname  </a:t>
            </a:r>
          </a:p>
          <a:p>
            <a:pPr lvl="1"/>
            <a:r>
              <a:rPr lang="en-GB" dirty="0"/>
              <a:t>Job title goes here </a:t>
            </a:r>
          </a:p>
        </p:txBody>
      </p:sp>
    </p:spTree>
    <p:extLst>
      <p:ext uri="{BB962C8B-B14F-4D97-AF65-F5344CB8AC3E}">
        <p14:creationId xmlns:p14="http://schemas.microsoft.com/office/powerpoint/2010/main" val="3087188823"/>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3238500" y="0"/>
            <a:ext cx="5905500" cy="5143500"/>
          </a:xfrm>
        </p:spPr>
        <p:txBody>
          <a:bodyPr/>
          <a:lstStyle/>
          <a:p>
            <a:pPr marL="0" marR="0" lvl="0" indent="0" algn="l" defTabSz="171440" rtl="0" eaLnBrk="0" fontAlgn="auto" latinLnBrk="0" hangingPunct="1">
              <a:lnSpc>
                <a:spcPct val="100000"/>
              </a:lnSpc>
              <a:spcBef>
                <a:spcPts val="1200"/>
              </a:spcBef>
              <a:spcAft>
                <a:spcPts val="0"/>
              </a:spcAft>
              <a:buClrTx/>
              <a:buSzTx/>
              <a:buFont typeface="Verdana" pitchFamily="34" charset="0"/>
              <a:buNone/>
              <a:tabLst/>
              <a:defRPr/>
            </a:pPr>
            <a:r>
              <a:rPr lang="en-US"/>
              <a:t>Click icon to add picture</a:t>
            </a:r>
            <a:endParaRPr lang="en-US" dirty="0"/>
          </a:p>
        </p:txBody>
      </p:sp>
      <p:sp>
        <p:nvSpPr>
          <p:cNvPr id="4" name="Footer Placeholder 3"/>
          <p:cNvSpPr>
            <a:spLocks noGrp="1"/>
          </p:cNvSpPr>
          <p:nvPr>
            <p:ph type="ftr" sz="quarter" idx="19"/>
          </p:nvPr>
        </p:nvSpPr>
        <p:spPr>
          <a:xfrm>
            <a:off x="1763116" y="4833894"/>
            <a:ext cx="5904706" cy="136525"/>
          </a:xfrm>
        </p:spPr>
        <p:txBody>
          <a:bodyPr lIns="0" rIns="0" bIns="0" anchor="ct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p>
            <a:fld id="{B013D17A-F1A2-4EC8-B129-1FB27AD2B9A2}" type="slidenum">
              <a:rPr lang="en-US" smtClean="0"/>
              <a:t>‹#›</a:t>
            </a:fld>
            <a:endParaRPr lang="en-US"/>
          </a:p>
        </p:txBody>
      </p:sp>
      <p:sp>
        <p:nvSpPr>
          <p:cNvPr id="11" name="Title 10">
            <a:extLst>
              <a:ext uri="{FF2B5EF4-FFF2-40B4-BE49-F238E27FC236}">
                <a16:creationId xmlns:a16="http://schemas.microsoft.com/office/drawing/2014/main" id="{0A739712-3A37-4796-AD90-4E44AB68E218}"/>
              </a:ext>
            </a:extLst>
          </p:cNvPr>
          <p:cNvSpPr>
            <a:spLocks noGrp="1"/>
          </p:cNvSpPr>
          <p:nvPr>
            <p:ph type="title"/>
          </p:nvPr>
        </p:nvSpPr>
        <p:spPr>
          <a:xfrm>
            <a:off x="288900" y="261729"/>
            <a:ext cx="2663850" cy="3689634"/>
          </a:xfrm>
        </p:spPr>
        <p:txBody>
          <a:bodyPr lIns="0" rIns="0" bIns="0"/>
          <a:lstStyle/>
          <a:p>
            <a:r>
              <a:rPr lang="en-US"/>
              <a:t>Click to edit Master title style</a:t>
            </a:r>
            <a:endParaRPr lang="en-US" dirty="0"/>
          </a:p>
        </p:txBody>
      </p:sp>
    </p:spTree>
    <p:extLst>
      <p:ext uri="{BB962C8B-B14F-4D97-AF65-F5344CB8AC3E}">
        <p14:creationId xmlns:p14="http://schemas.microsoft.com/office/powerpoint/2010/main" val="2984642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Ivider - Large Numbers">
    <p:bg>
      <p:bgRef idx="1001">
        <a:schemeClr val="bg2"/>
      </p:bgRef>
    </p:bg>
    <p:spTree>
      <p:nvGrpSpPr>
        <p:cNvPr id="1" name=""/>
        <p:cNvGrpSpPr/>
        <p:nvPr/>
      </p:nvGrpSpPr>
      <p:grpSpPr>
        <a:xfrm>
          <a:off x="0" y="0"/>
          <a:ext cx="0" cy="0"/>
          <a:chOff x="0" y="0"/>
          <a:chExt cx="0" cy="0"/>
        </a:xfrm>
      </p:grpSpPr>
      <p:sp>
        <p:nvSpPr>
          <p:cNvPr id="12" name="solid_bg">
            <a:extLst>
              <a:ext uri="{FF2B5EF4-FFF2-40B4-BE49-F238E27FC236}">
                <a16:creationId xmlns:a16="http://schemas.microsoft.com/office/drawing/2014/main" id="{C9CA4CC4-7458-4D3F-A69F-7A467527DD72}"/>
              </a:ext>
            </a:extLst>
          </p:cNvPr>
          <p:cNvSpPr/>
          <p:nvPr>
            <p:custDataLst>
              <p:tags r:id="rId1"/>
            </p:custData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BBD656F-F57E-4415-8FB8-D8673B28A4D7}"/>
              </a:ext>
            </a:extLst>
          </p:cNvPr>
          <p:cNvSpPr>
            <a:spLocks noGrp="1"/>
          </p:cNvSpPr>
          <p:nvPr>
            <p:ph type="ftr" sz="quarter" idx="11"/>
          </p:nvPr>
        </p:nvSpPr>
        <p:spPr>
          <a:xfrm>
            <a:off x="1763116" y="4833894"/>
            <a:ext cx="5904706" cy="136525"/>
          </a:xfrm>
        </p:spPr>
        <p:txBody>
          <a:bodyPr lIns="0" rIns="0" bIns="0" anchor="ctr"/>
          <a:lstStyle/>
          <a:p>
            <a:r>
              <a:rPr lang="en-US"/>
              <a:t>Optional footer</a:t>
            </a:r>
          </a:p>
        </p:txBody>
      </p:sp>
      <p:sp>
        <p:nvSpPr>
          <p:cNvPr id="7" name="Slide Number Placeholder 6">
            <a:extLst>
              <a:ext uri="{FF2B5EF4-FFF2-40B4-BE49-F238E27FC236}">
                <a16:creationId xmlns:a16="http://schemas.microsoft.com/office/drawing/2014/main" id="{43318E98-5A09-48FB-BD3E-B03716A5932D}"/>
              </a:ext>
            </a:extLst>
          </p:cNvPr>
          <p:cNvSpPr>
            <a:spLocks noGrp="1"/>
          </p:cNvSpPr>
          <p:nvPr>
            <p:ph type="sldNum" sz="quarter" idx="12"/>
          </p:nvPr>
        </p:nvSpPr>
        <p:spPr>
          <a:xfrm>
            <a:off x="8501452" y="4833894"/>
            <a:ext cx="355607" cy="136525"/>
          </a:xfrm>
        </p:spPr>
        <p:txBody>
          <a:bodyPr lIns="0" rIns="0" bIns="0" anchor="ctr"/>
          <a:lstStyle/>
          <a:p>
            <a:fld id="{B013D17A-F1A2-4EC8-B129-1FB27AD2B9A2}" type="slidenum">
              <a:rPr lang="en-US" smtClean="0"/>
              <a:t>‹#›</a:t>
            </a:fld>
            <a:endParaRPr lang="en-US"/>
          </a:p>
        </p:txBody>
      </p:sp>
      <p:sp>
        <p:nvSpPr>
          <p:cNvPr id="11" name="Subtitle 2">
            <a:extLst>
              <a:ext uri="{FF2B5EF4-FFF2-40B4-BE49-F238E27FC236}">
                <a16:creationId xmlns:a16="http://schemas.microsoft.com/office/drawing/2014/main" id="{725BCF0C-5CFE-4C24-B5D7-FD45352898D7}"/>
              </a:ext>
            </a:extLst>
          </p:cNvPr>
          <p:cNvSpPr>
            <a:spLocks noGrp="1"/>
          </p:cNvSpPr>
          <p:nvPr>
            <p:ph type="subTitle" idx="10"/>
          </p:nvPr>
        </p:nvSpPr>
        <p:spPr>
          <a:xfrm>
            <a:off x="288131" y="1020604"/>
            <a:ext cx="2663850" cy="1241821"/>
          </a:xfrm>
        </p:spPr>
        <p:txBody>
          <a:bodyPr lIns="0" rIns="0" bIns="0"/>
          <a:lstStyle>
            <a:lvl1pPr marL="0" indent="0" algn="l" eaLnBrk="1">
              <a:lnSpc>
                <a:spcPct val="100000"/>
              </a:lnSpc>
              <a:spcBef>
                <a:spcPts val="0"/>
              </a:spcBef>
              <a:buNone/>
              <a:defRPr sz="1400" spc="0">
                <a:solidFill>
                  <a:schemeClr val="tx1"/>
                </a:solidFill>
                <a:latin typeface="+mn-lt"/>
              </a:defRPr>
            </a:lvl1pPr>
            <a:lvl2pPr marL="0" indent="0" algn="l">
              <a:spcBef>
                <a:spcPts val="1519"/>
              </a:spcBef>
              <a:buNone/>
              <a:defRPr sz="788">
                <a:solidFill>
                  <a:schemeClr val="tx2"/>
                </a:solidFill>
              </a:defRPr>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dirty="0"/>
          </a:p>
        </p:txBody>
      </p:sp>
      <p:sp>
        <p:nvSpPr>
          <p:cNvPr id="8" name="Title 7">
            <a:extLst>
              <a:ext uri="{FF2B5EF4-FFF2-40B4-BE49-F238E27FC236}">
                <a16:creationId xmlns:a16="http://schemas.microsoft.com/office/drawing/2014/main" id="{F88B184B-25A8-4377-A5E2-EAC09991AD48}"/>
              </a:ext>
            </a:extLst>
          </p:cNvPr>
          <p:cNvSpPr>
            <a:spLocks noGrp="1"/>
          </p:cNvSpPr>
          <p:nvPr>
            <p:ph type="title"/>
          </p:nvPr>
        </p:nvSpPr>
        <p:spPr>
          <a:xfrm>
            <a:off x="288900" y="261729"/>
            <a:ext cx="4283100" cy="571499"/>
          </a:xfrm>
        </p:spPr>
        <p:txBody>
          <a:bodyPr lIns="0" rIns="0" bIns="0"/>
          <a:lstStyle/>
          <a:p>
            <a:r>
              <a:rPr lang="en-US"/>
              <a:t>Click to edit Master title style</a:t>
            </a:r>
            <a:endParaRPr lang="en-US" dirty="0"/>
          </a:p>
        </p:txBody>
      </p:sp>
      <p:pic>
        <p:nvPicPr>
          <p:cNvPr id="3" name="ivz_logo">
            <a:extLst>
              <a:ext uri="{FF2B5EF4-FFF2-40B4-BE49-F238E27FC236}">
                <a16:creationId xmlns:a16="http://schemas.microsoft.com/office/drawing/2014/main" id="{00FB1135-5B71-45DC-A1C6-F1E36B17C6E5}"/>
              </a:ext>
            </a:extLst>
          </p:cNvPr>
          <p:cNvPicPr>
            <a:picLocks noChangeAspect="1"/>
          </p:cNvPicPr>
          <p:nvPr userDrawn="1">
            <p:custDataLst>
              <p:tags r:id="rId2"/>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899" y="4845250"/>
            <a:ext cx="640729" cy="112205"/>
          </a:xfrm>
          <a:prstGeom prst="rect">
            <a:avLst/>
          </a:prstGeom>
        </p:spPr>
      </p:pic>
      <p:sp>
        <p:nvSpPr>
          <p:cNvPr id="10" name="Content Placeholder 1">
            <a:extLst>
              <a:ext uri="{FF2B5EF4-FFF2-40B4-BE49-F238E27FC236}">
                <a16:creationId xmlns:a16="http://schemas.microsoft.com/office/drawing/2014/main" id="{59E6D710-30F4-4056-9BFB-02813B215CD8}"/>
              </a:ext>
            </a:extLst>
          </p:cNvPr>
          <p:cNvSpPr>
            <a:spLocks noGrp="1"/>
          </p:cNvSpPr>
          <p:nvPr>
            <p:ph idx="1"/>
          </p:nvPr>
        </p:nvSpPr>
        <p:spPr>
          <a:xfrm>
            <a:off x="288900" y="2571751"/>
            <a:ext cx="3335337" cy="2000250"/>
          </a:xfrm>
        </p:spPr>
        <p:txBody>
          <a:bodyPr l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68523856"/>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Image 3x tex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C0A7896-B08E-4A05-8D6A-2AD8F0A12758}"/>
              </a:ext>
            </a:extLst>
          </p:cNvPr>
          <p:cNvSpPr>
            <a:spLocks noGrp="1"/>
          </p:cNvSpPr>
          <p:nvPr>
            <p:ph type="pic" sz="quarter" idx="21"/>
          </p:nvPr>
        </p:nvSpPr>
        <p:spPr>
          <a:xfrm>
            <a:off x="0" y="1052513"/>
            <a:ext cx="9144000" cy="4090988"/>
          </a:xfrm>
          <a:noFill/>
        </p:spPr>
        <p:txBody>
          <a:bodyPr/>
          <a:lstStyle/>
          <a:p>
            <a:r>
              <a:rPr lang="en-US"/>
              <a:t>Click icon to add picture</a:t>
            </a:r>
            <a:endParaRPr lang="en-US" dirty="0"/>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a:solidFill>
                  <a:schemeClr val="bg1"/>
                </a:solidFill>
              </a:defRPr>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a:solidFill>
                  <a:schemeClr val="bg1"/>
                </a:solidFill>
              </a:defRPr>
            </a:lvl1pPr>
          </a:lstStyle>
          <a:p>
            <a:fld id="{B013D17A-F1A2-4EC8-B129-1FB27AD2B9A2}" type="slidenum">
              <a:rPr lang="en-US" smtClean="0"/>
              <a:t>‹#›</a:t>
            </a:fld>
            <a:endParaRPr lang="en-US"/>
          </a:p>
        </p:txBody>
      </p:sp>
      <p:sp>
        <p:nvSpPr>
          <p:cNvPr id="15" name="Text Placeholder 12">
            <a:extLst>
              <a:ext uri="{FF2B5EF4-FFF2-40B4-BE49-F238E27FC236}">
                <a16:creationId xmlns:a16="http://schemas.microsoft.com/office/drawing/2014/main" id="{C92E29A5-4A67-4375-926E-C0F7CA20D5D4}"/>
              </a:ext>
            </a:extLst>
          </p:cNvPr>
          <p:cNvSpPr>
            <a:spLocks noGrp="1"/>
          </p:cNvSpPr>
          <p:nvPr>
            <p:ph type="body" sz="quarter" idx="27" hasCustomPrompt="1"/>
          </p:nvPr>
        </p:nvSpPr>
        <p:spPr>
          <a:xfrm>
            <a:off x="6190060" y="1905000"/>
            <a:ext cx="2666405" cy="2667000"/>
          </a:xfrm>
          <a:solidFill>
            <a:schemeClr val="bg1"/>
          </a:solidFill>
          <a:ln w="25400">
            <a:noFill/>
          </a:ln>
        </p:spPr>
        <p:txBody>
          <a:bodyPr lIns="189000" tIns="180000" rIns="0" bIns="0"/>
          <a:lstStyle>
            <a:lvl1pPr eaLnBrk="1">
              <a:spcAft>
                <a:spcPts val="675"/>
              </a:spcAft>
              <a:defRPr sz="3300" spc="0">
                <a:solidFill>
                  <a:schemeClr val="tx2"/>
                </a:solidFill>
                <a:latin typeface="+mn-lt"/>
              </a:defRPr>
            </a:lvl1pPr>
            <a:lvl2pPr>
              <a:defRPr sz="1200" spc="0">
                <a:solidFill>
                  <a:schemeClr val="tx2"/>
                </a:solidFill>
              </a:defRPr>
            </a:lvl2pPr>
            <a:lvl3pPr>
              <a:defRPr sz="1000" spc="0">
                <a:solidFill>
                  <a:schemeClr val="tx2"/>
                </a:solidFill>
              </a:defRPr>
            </a:lvl3pPr>
            <a:lvl4pPr>
              <a:defRPr sz="1000" spc="0">
                <a:solidFill>
                  <a:schemeClr val="tx2"/>
                </a:solidFill>
              </a:defRPr>
            </a:lvl4pPr>
            <a:lvl5pPr>
              <a:defRPr sz="1000" spc="0">
                <a:solidFill>
                  <a:schemeClr val="tx2"/>
                </a:solidFill>
              </a:defRPr>
            </a:lvl5pPr>
          </a:lstStyle>
          <a:p>
            <a:pPr lvl="0"/>
            <a:r>
              <a:rPr lang="en-US" dirty="0" err="1"/>
              <a:t>Bigtext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a:extLst>
              <a:ext uri="{FF2B5EF4-FFF2-40B4-BE49-F238E27FC236}">
                <a16:creationId xmlns:a16="http://schemas.microsoft.com/office/drawing/2014/main" id="{E021EF6E-D5E1-4ECF-8E04-FAC0B30D54F5}"/>
              </a:ext>
            </a:extLst>
          </p:cNvPr>
          <p:cNvSpPr>
            <a:spLocks noGrp="1"/>
          </p:cNvSpPr>
          <p:nvPr>
            <p:ph type="pic" sz="quarter" idx="44"/>
          </p:nvPr>
        </p:nvSpPr>
        <p:spPr>
          <a:xfrm>
            <a:off x="8226883" y="2073134"/>
            <a:ext cx="445500" cy="445500"/>
          </a:xfrm>
          <a:prstGeom prst="ellipse">
            <a:avLst/>
          </a:prstGeom>
          <a:solidFill>
            <a:srgbClr val="FF4632"/>
          </a:solidFill>
        </p:spPr>
        <p:txBody>
          <a:bodyPr lIns="0" rIns="0" bIns="0" anchor="ctr" anchorCtr="0"/>
          <a:lstStyle>
            <a:lvl1pPr algn="ctr">
              <a:lnSpc>
                <a:spcPct val="100000"/>
              </a:lnSpc>
              <a:defRPr sz="525" b="0" spc="0">
                <a:latin typeface="+mn-lt"/>
              </a:defRPr>
            </a:lvl1pPr>
          </a:lstStyle>
          <a:p>
            <a:r>
              <a:rPr lang="en-US"/>
              <a:t>Click icon to add picture</a:t>
            </a:r>
            <a:endParaRPr lang="en-GB" dirty="0"/>
          </a:p>
        </p:txBody>
      </p:sp>
      <p:sp>
        <p:nvSpPr>
          <p:cNvPr id="3" name="Title 2">
            <a:extLst>
              <a:ext uri="{FF2B5EF4-FFF2-40B4-BE49-F238E27FC236}">
                <a16:creationId xmlns:a16="http://schemas.microsoft.com/office/drawing/2014/main" id="{48DC8DBC-EBE8-4607-A7F9-B9AB2594D68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95488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Blue 3x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C9EA5B-A488-4CAB-AEBE-CD42E5F74EB2}"/>
              </a:ext>
            </a:extLst>
          </p:cNvPr>
          <p:cNvSpPr>
            <a:spLocks/>
          </p:cNvSpPr>
          <p:nvPr/>
        </p:nvSpPr>
        <p:spPr>
          <a:xfrm>
            <a:off x="0" y="1052513"/>
            <a:ext cx="9144000" cy="4090988"/>
          </a:xfrm>
          <a:prstGeom prst="rect">
            <a:avLst/>
          </a:prstGeom>
          <a:solidFill>
            <a:srgbClr val="5FF9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rIns="68580" bIns="34290" rtlCol="0" anchor="ctr"/>
          <a:lstStyle/>
          <a:p>
            <a:pPr algn="ctr"/>
            <a:endParaRPr lang="en-US" sz="1013"/>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a:solidFill>
                  <a:schemeClr val="tx2"/>
                </a:solidFill>
              </a:defRPr>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a:solidFill>
                  <a:schemeClr val="tx2"/>
                </a:solidFill>
              </a:defRPr>
            </a:lvl1pPr>
          </a:lstStyle>
          <a:p>
            <a:fld id="{B013D17A-F1A2-4EC8-B129-1FB27AD2B9A2}" type="slidenum">
              <a:rPr lang="en-US" smtClean="0"/>
              <a:pPr/>
              <a:t>‹#›</a:t>
            </a:fld>
            <a:endParaRPr lang="en-US"/>
          </a:p>
        </p:txBody>
      </p:sp>
      <p:pic>
        <p:nvPicPr>
          <p:cNvPr id="6" name="ivz_logo">
            <a:extLst>
              <a:ext uri="{FF2B5EF4-FFF2-40B4-BE49-F238E27FC236}">
                <a16:creationId xmlns:a16="http://schemas.microsoft.com/office/drawing/2014/main" id="{7FE94EA1-4DE9-42BA-801E-BD6AF6C0A7A2}"/>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896" y="4845250"/>
            <a:ext cx="640735" cy="112206"/>
          </a:xfrm>
          <a:prstGeom prst="rect">
            <a:avLst/>
          </a:prstGeom>
        </p:spPr>
      </p:pic>
      <p:sp>
        <p:nvSpPr>
          <p:cNvPr id="3" name="Title 2">
            <a:extLst>
              <a:ext uri="{FF2B5EF4-FFF2-40B4-BE49-F238E27FC236}">
                <a16:creationId xmlns:a16="http://schemas.microsoft.com/office/drawing/2014/main" id="{8849AB69-E3DE-49B6-9D5A-A40BCE4AC6E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07925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176" b="0" i="0">
                <a:solidFill>
                  <a:schemeClr val="bg1"/>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588"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138704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Chart x2 callout">
    <p:spTree>
      <p:nvGrpSpPr>
        <p:cNvPr id="1" name=""/>
        <p:cNvGrpSpPr/>
        <p:nvPr/>
      </p:nvGrpSpPr>
      <p:grpSpPr>
        <a:xfrm>
          <a:off x="0" y="0"/>
          <a:ext cx="0" cy="0"/>
          <a:chOff x="0" y="0"/>
          <a:chExt cx="0" cy="0"/>
        </a:xfrm>
      </p:grpSpPr>
      <p:sp>
        <p:nvSpPr>
          <p:cNvPr id="13" name="Footnote Placeholder">
            <a:extLst>
              <a:ext uri="{FF2B5EF4-FFF2-40B4-BE49-F238E27FC236}">
                <a16:creationId xmlns:a16="http://schemas.microsoft.com/office/drawing/2014/main" id="{EBE022E6-2286-4599-86E2-21BAC3F76960}"/>
              </a:ext>
            </a:extLst>
          </p:cNvPr>
          <p:cNvSpPr>
            <a:spLocks noGrp="1"/>
          </p:cNvSpPr>
          <p:nvPr>
            <p:ph type="body" sz="quarter" idx="20"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a:p>
            <a:pPr lvl="1"/>
            <a:r>
              <a:rPr lang="en-US" dirty="0"/>
              <a:t>Source: set in 6pt</a:t>
            </a:r>
            <a:endParaRPr lang="en-GB" dirty="0"/>
          </a:p>
        </p:txBody>
      </p:sp>
      <p:sp>
        <p:nvSpPr>
          <p:cNvPr id="10" name="Content Placeholder 1"/>
          <p:cNvSpPr>
            <a:spLocks noGrp="1"/>
          </p:cNvSpPr>
          <p:nvPr>
            <p:ph sz="quarter" idx="13"/>
          </p:nvPr>
        </p:nvSpPr>
        <p:spPr>
          <a:xfrm>
            <a:off x="288130" y="1058400"/>
            <a:ext cx="3086920" cy="2882900"/>
          </a:xfrm>
          <a:noFill/>
        </p:spPr>
        <p:txBody>
          <a:bodyPr lIns="0" rIns="0" bIns="0" anchor="ctr" anchorCtr="0"/>
          <a:lstStyle>
            <a:lvl1pPr>
              <a:defRPr sz="1000" b="0" spc="0">
                <a:latin typeface="+mn-lt"/>
              </a:defRPr>
            </a:lvl1pPr>
          </a:lstStyle>
          <a:p>
            <a:pPr lvl="0"/>
            <a:r>
              <a:rPr lang="en-US"/>
              <a:t>Click to edit Master text styles</a:t>
            </a:r>
          </a:p>
        </p:txBody>
      </p:sp>
      <p:sp>
        <p:nvSpPr>
          <p:cNvPr id="11" name="Content Title Placeholder 1">
            <a:extLst>
              <a:ext uri="{FF2B5EF4-FFF2-40B4-BE49-F238E27FC236}">
                <a16:creationId xmlns:a16="http://schemas.microsoft.com/office/drawing/2014/main" id="{5A8174C7-DBFA-45AC-B2FA-382CE3BAC2C0}"/>
              </a:ext>
            </a:extLst>
          </p:cNvPr>
          <p:cNvSpPr>
            <a:spLocks noGrp="1"/>
          </p:cNvSpPr>
          <p:nvPr>
            <p:ph type="body" idx="17"/>
          </p:nvPr>
        </p:nvSpPr>
        <p:spPr>
          <a:xfrm>
            <a:off x="288131" y="1055700"/>
            <a:ext cx="3086920" cy="181811"/>
          </a:xfrm>
        </p:spPr>
        <p:txBody>
          <a:bodyPr lIns="13716" rIns="0" bIns="0">
            <a:noAutofit/>
          </a:bodyPr>
          <a:lstStyle>
            <a:lvl1pPr>
              <a:spcBef>
                <a:spcPts val="0"/>
              </a:spcBef>
              <a:defRPr sz="1200" b="1" spc="0">
                <a:latin typeface="+mn-lt"/>
              </a:defRPr>
            </a:lvl1pPr>
          </a:lstStyle>
          <a:p>
            <a:pPr lvl="0"/>
            <a:r>
              <a:rPr lang="en-US" dirty="0"/>
              <a:t>Click to edit Master text styles</a:t>
            </a:r>
          </a:p>
        </p:txBody>
      </p:sp>
      <p:sp>
        <p:nvSpPr>
          <p:cNvPr id="4" name="Text Placeholder 3"/>
          <p:cNvSpPr>
            <a:spLocks noGrp="1"/>
          </p:cNvSpPr>
          <p:nvPr>
            <p:ph type="body" sz="quarter" idx="18" hasCustomPrompt="1"/>
          </p:nvPr>
        </p:nvSpPr>
        <p:spPr>
          <a:xfrm>
            <a:off x="6746032" y="1045164"/>
            <a:ext cx="2109837" cy="2881313"/>
          </a:xfrm>
        </p:spPr>
        <p:txBody>
          <a:bodyPr lIns="0" rIns="0" bIns="0"/>
          <a:lstStyle>
            <a:lvl1pPr>
              <a:defRPr sz="3200" b="1" spc="0">
                <a:latin typeface="+mj-lt"/>
              </a:defRPr>
            </a:lvl1pPr>
            <a:lvl2pPr>
              <a:defRPr sz="1200" spc="0"/>
            </a:lvl2pPr>
            <a:lvl3pPr>
              <a:defRPr sz="1000" spc="0"/>
            </a:lvl3pPr>
            <a:lvl4pPr>
              <a:defRPr sz="1000" spc="0"/>
            </a:lvl4pPr>
            <a:lvl5pPr>
              <a:defRPr sz="1000" spc="0"/>
            </a:lvl5pPr>
          </a:lstStyle>
          <a:p>
            <a:pPr lvl="0"/>
            <a:r>
              <a:rPr lang="en-US" dirty="0"/>
              <a:t>Callout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22"/>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3"/>
          </p:nvPr>
        </p:nvSpPr>
        <p:spPr>
          <a:xfrm>
            <a:off x="8501452" y="4833894"/>
            <a:ext cx="355607" cy="136525"/>
          </a:xfrm>
        </p:spPr>
        <p:txBody>
          <a:bodyPr lIns="0" rIns="0" bIns="0" anchor="ctr"/>
          <a:lstStyle>
            <a:lvl1pPr>
              <a:defRPr sz="800"/>
            </a:lvl1pPr>
          </a:lstStyle>
          <a:p>
            <a:fld id="{B013D17A-F1A2-4EC8-B129-1FB27AD2B9A2}" type="slidenum">
              <a:rPr lang="en-US" smtClean="0"/>
              <a:t>‹#›</a:t>
            </a:fld>
            <a:endParaRPr lang="en-US"/>
          </a:p>
        </p:txBody>
      </p:sp>
      <p:sp>
        <p:nvSpPr>
          <p:cNvPr id="2" name="Title 1">
            <a:extLst>
              <a:ext uri="{FF2B5EF4-FFF2-40B4-BE49-F238E27FC236}">
                <a16:creationId xmlns:a16="http://schemas.microsoft.com/office/drawing/2014/main" id="{B1D79336-5C15-48A9-AC00-517461969FDF}"/>
              </a:ext>
            </a:extLst>
          </p:cNvPr>
          <p:cNvSpPr>
            <a:spLocks noGrp="1"/>
          </p:cNvSpPr>
          <p:nvPr>
            <p:ph type="title"/>
          </p:nvPr>
        </p:nvSpPr>
        <p:spPr>
          <a:xfrm>
            <a:off x="288900" y="261729"/>
            <a:ext cx="8568929" cy="571499"/>
          </a:xfrm>
        </p:spPr>
        <p:txBody>
          <a:bodyPr lIns="0" rIns="0" bIns="0"/>
          <a:lstStyle/>
          <a:p>
            <a:r>
              <a:rPr lang="en-US"/>
              <a:t>Click to edit Master title style</a:t>
            </a:r>
          </a:p>
        </p:txBody>
      </p:sp>
      <p:cxnSp>
        <p:nvCxnSpPr>
          <p:cNvPr id="14" name="top_border">
            <a:extLst>
              <a:ext uri="{FF2B5EF4-FFF2-40B4-BE49-F238E27FC236}">
                <a16:creationId xmlns:a16="http://schemas.microsoft.com/office/drawing/2014/main" id="{99CBF877-6CA0-4637-B69A-A0A8F677A5BF}"/>
              </a:ext>
            </a:extLst>
          </p:cNvPr>
          <p:cNvCxnSpPr>
            <a:cxnSpLocks/>
          </p:cNvCxnSpPr>
          <p:nvPr/>
        </p:nvCxnSpPr>
        <p:spPr>
          <a:xfrm>
            <a:off x="288131" y="1052513"/>
            <a:ext cx="30869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12" name="Content Placeholder 1">
            <a:extLst>
              <a:ext uri="{FF2B5EF4-FFF2-40B4-BE49-F238E27FC236}">
                <a16:creationId xmlns:a16="http://schemas.microsoft.com/office/drawing/2014/main" id="{DBFC3A6C-25E0-45E4-9FA3-40C84F2D4C66}"/>
              </a:ext>
            </a:extLst>
          </p:cNvPr>
          <p:cNvSpPr>
            <a:spLocks noGrp="1"/>
          </p:cNvSpPr>
          <p:nvPr>
            <p:ph sz="quarter" idx="24"/>
          </p:nvPr>
        </p:nvSpPr>
        <p:spPr>
          <a:xfrm>
            <a:off x="3517080" y="1058400"/>
            <a:ext cx="3086920" cy="2882900"/>
          </a:xfrm>
          <a:noFill/>
        </p:spPr>
        <p:txBody>
          <a:bodyPr lIns="0" rIns="0" bIns="0" anchor="ctr" anchorCtr="0"/>
          <a:lstStyle>
            <a:lvl1pPr>
              <a:defRPr sz="1000" b="0" spc="0">
                <a:latin typeface="+mn-lt"/>
              </a:defRPr>
            </a:lvl1pPr>
          </a:lstStyle>
          <a:p>
            <a:pPr lvl="0"/>
            <a:r>
              <a:rPr lang="en-US"/>
              <a:t>Click to edit Master text styles</a:t>
            </a:r>
          </a:p>
        </p:txBody>
      </p:sp>
      <p:sp>
        <p:nvSpPr>
          <p:cNvPr id="15" name="Content Title Placeholder 1">
            <a:extLst>
              <a:ext uri="{FF2B5EF4-FFF2-40B4-BE49-F238E27FC236}">
                <a16:creationId xmlns:a16="http://schemas.microsoft.com/office/drawing/2014/main" id="{E2A74A79-695B-488F-89D4-87FC31A0E0FA}"/>
              </a:ext>
            </a:extLst>
          </p:cNvPr>
          <p:cNvSpPr>
            <a:spLocks noGrp="1"/>
          </p:cNvSpPr>
          <p:nvPr>
            <p:ph type="body" idx="25"/>
          </p:nvPr>
        </p:nvSpPr>
        <p:spPr>
          <a:xfrm>
            <a:off x="3517081" y="1055700"/>
            <a:ext cx="3086920" cy="181811"/>
          </a:xfrm>
        </p:spPr>
        <p:txBody>
          <a:bodyPr lIns="13716" rIns="0" bIns="0">
            <a:noAutofit/>
          </a:bodyPr>
          <a:lstStyle>
            <a:lvl1pPr>
              <a:spcBef>
                <a:spcPts val="0"/>
              </a:spcBef>
              <a:defRPr sz="1200" b="1" spc="0">
                <a:latin typeface="+mn-lt"/>
              </a:defRPr>
            </a:lvl1pPr>
          </a:lstStyle>
          <a:p>
            <a:pPr lvl="0"/>
            <a:r>
              <a:rPr lang="en-US" dirty="0"/>
              <a:t>Click to edit Master text styles</a:t>
            </a:r>
          </a:p>
        </p:txBody>
      </p:sp>
      <p:cxnSp>
        <p:nvCxnSpPr>
          <p:cNvPr id="16" name="top_border">
            <a:extLst>
              <a:ext uri="{FF2B5EF4-FFF2-40B4-BE49-F238E27FC236}">
                <a16:creationId xmlns:a16="http://schemas.microsoft.com/office/drawing/2014/main" id="{E251DFF6-A604-424A-A588-F07956AE9A82}"/>
              </a:ext>
            </a:extLst>
          </p:cNvPr>
          <p:cNvCxnSpPr>
            <a:cxnSpLocks/>
          </p:cNvCxnSpPr>
          <p:nvPr userDrawn="1"/>
        </p:nvCxnSpPr>
        <p:spPr>
          <a:xfrm>
            <a:off x="3517081" y="1052513"/>
            <a:ext cx="3086920"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7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age">
    <p:spTree>
      <p:nvGrpSpPr>
        <p:cNvPr id="1" name=""/>
        <p:cNvGrpSpPr/>
        <p:nvPr/>
      </p:nvGrpSpPr>
      <p:grpSpPr>
        <a:xfrm>
          <a:off x="0" y="0"/>
          <a:ext cx="0" cy="0"/>
          <a:chOff x="0" y="0"/>
          <a:chExt cx="0" cy="0"/>
        </a:xfrm>
      </p:grpSpPr>
      <p:sp>
        <p:nvSpPr>
          <p:cNvPr id="7" name="Footnote Placeholder">
            <a:extLst>
              <a:ext uri="{FF2B5EF4-FFF2-40B4-BE49-F238E27FC236}">
                <a16:creationId xmlns:a16="http://schemas.microsoft.com/office/drawing/2014/main" id="{62E622BD-67AB-42E6-870B-A876B7020108}"/>
              </a:ext>
            </a:extLst>
          </p:cNvP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3" name="Content Placeholder 1"/>
          <p:cNvSpPr>
            <a:spLocks noGrp="1"/>
          </p:cNvSpPr>
          <p:nvPr>
            <p:ph idx="1"/>
          </p:nvPr>
        </p:nvSpPr>
        <p:spPr>
          <a:xfrm>
            <a:off x="288131" y="1052513"/>
            <a:ext cx="8568929" cy="288012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19"/>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0"/>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28F8EF88-0375-4391-84A6-959704E8C4DA}"/>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3634889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note Placeholder">
            <a:extLst>
              <a:ext uri="{FF2B5EF4-FFF2-40B4-BE49-F238E27FC236}">
                <a16:creationId xmlns:a16="http://schemas.microsoft.com/office/drawing/2014/main" id="{B275FEBA-50EF-4130-900A-D0D59D14A09B}"/>
              </a:ext>
            </a:extLst>
          </p:cNvPr>
          <p:cNvSpPr>
            <a:spLocks noGrp="1"/>
          </p:cNvSpPr>
          <p:nvPr>
            <p:ph type="body" sz="quarter" idx="19"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3" name="Content Placeholder 1"/>
          <p:cNvSpPr>
            <a:spLocks noGrp="1"/>
          </p:cNvSpPr>
          <p:nvPr>
            <p:ph idx="1"/>
          </p:nvPr>
        </p:nvSpPr>
        <p:spPr>
          <a:xfrm>
            <a:off x="288131" y="1052513"/>
            <a:ext cx="4140994" cy="2880122"/>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15"/>
          </p:nvPr>
        </p:nvSpPr>
        <p:spPr>
          <a:xfrm>
            <a:off x="4713685" y="1052513"/>
            <a:ext cx="4140994" cy="2880122"/>
          </a:xfrm>
        </p:spPr>
        <p:txBody>
          <a:bodyPr lIns="0" rIns="0" bIns="0" numCol="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p:cNvSpPr>
            <a:spLocks noGrp="1"/>
          </p:cNvSpPr>
          <p:nvPr>
            <p:ph type="ftr" sz="quarter" idx="21"/>
          </p:nvPr>
        </p:nvSpPr>
        <p:spPr>
          <a:xfrm>
            <a:off x="1763116" y="4833894"/>
            <a:ext cx="5904706" cy="136525"/>
          </a:xfrm>
        </p:spPr>
        <p:txBody>
          <a:bodyPr lIns="0" rIns="0" bIns="0" anchor="ctr"/>
          <a:lstStyle>
            <a:lvl1pPr>
              <a:defRPr sz="800"/>
            </a:lvl1pPr>
          </a:lstStyle>
          <a:p>
            <a:r>
              <a:rPr lang="en-US"/>
              <a:t>Optional footer</a:t>
            </a:r>
          </a:p>
        </p:txBody>
      </p:sp>
      <p:sp>
        <p:nvSpPr>
          <p:cNvPr id="5" name="Slide Number Placeholder 4"/>
          <p:cNvSpPr>
            <a:spLocks noGrp="1"/>
          </p:cNvSpPr>
          <p:nvPr>
            <p:ph type="sldNum" sz="quarter" idx="22"/>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
        <p:nvSpPr>
          <p:cNvPr id="2" name="Title 1">
            <a:extLst>
              <a:ext uri="{FF2B5EF4-FFF2-40B4-BE49-F238E27FC236}">
                <a16:creationId xmlns:a16="http://schemas.microsoft.com/office/drawing/2014/main" id="{D39E4967-9E55-47B4-8FE9-2C6D92E8321E}"/>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Tree>
    <p:extLst>
      <p:ext uri="{BB962C8B-B14F-4D97-AF65-F5344CB8AC3E}">
        <p14:creationId xmlns:p14="http://schemas.microsoft.com/office/powerpoint/2010/main" val="3431093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Footnote Placeholder">
            <a:extLst>
              <a:ext uri="{FF2B5EF4-FFF2-40B4-BE49-F238E27FC236}">
                <a16:creationId xmlns:a16="http://schemas.microsoft.com/office/drawing/2014/main" id="{EA455980-7E48-4BE6-B80A-133ABD398888}"/>
              </a:ext>
            </a:extLst>
          </p:cNvPr>
          <p:cNvSpPr>
            <a:spLocks noGrp="1"/>
          </p:cNvSpPr>
          <p:nvPr>
            <p:ph type="body" sz="quarter" idx="17" hasCustomPrompt="1"/>
          </p:nvPr>
        </p:nvSpPr>
        <p:spPr>
          <a:xfrm>
            <a:off x="288130" y="4090988"/>
            <a:ext cx="8568927" cy="481013"/>
          </a:xfrm>
        </p:spPr>
        <p:txBody>
          <a:bodyPr lIns="0" rIns="0" bIns="0" anchor="b" anchorCtr="0">
            <a:noAutofit/>
          </a:bodyPr>
          <a:lstStyle>
            <a:lvl1pPr>
              <a:spcBef>
                <a:spcPts val="0"/>
              </a:spcBef>
              <a:defRPr sz="800" b="0" spc="0"/>
            </a:lvl1pPr>
            <a:lvl2pPr marL="0" indent="0" algn="l">
              <a:spcBef>
                <a:spcPts val="0"/>
              </a:spcBef>
              <a:buNone/>
              <a:defRPr sz="600" spc="0"/>
            </a:lvl2pPr>
          </a:lstStyle>
          <a:p>
            <a:pPr lvl="0"/>
            <a:r>
              <a:rPr lang="en-US" dirty="0"/>
              <a:t>Source: set in 8pt</a:t>
            </a:r>
          </a:p>
        </p:txBody>
      </p:sp>
      <p:sp>
        <p:nvSpPr>
          <p:cNvPr id="13" name="Content Placeholder 1">
            <a:extLst>
              <a:ext uri="{FF2B5EF4-FFF2-40B4-BE49-F238E27FC236}">
                <a16:creationId xmlns:a16="http://schemas.microsoft.com/office/drawing/2014/main" id="{23D2F14C-54EF-44A9-89C1-E3557B35BE14}"/>
              </a:ext>
            </a:extLst>
          </p:cNvPr>
          <p:cNvSpPr>
            <a:spLocks noGrp="1"/>
          </p:cNvSpPr>
          <p:nvPr>
            <p:ph idx="12"/>
          </p:nvPr>
        </p:nvSpPr>
        <p:spPr>
          <a:xfrm>
            <a:off x="288131" y="1273629"/>
            <a:ext cx="4140994" cy="2658609"/>
          </a:xfrm>
        </p:spPr>
        <p:txBody>
          <a:bodyPr lIns="0" rIns="0" bIns="0" numCol="1">
            <a:noAutofit/>
          </a:bodyPr>
          <a:lstStyle>
            <a:lvl1pPr>
              <a:defRPr sz="12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a:extLst>
              <a:ext uri="{FF2B5EF4-FFF2-40B4-BE49-F238E27FC236}">
                <a16:creationId xmlns:a16="http://schemas.microsoft.com/office/drawing/2014/main" id="{5DDCF888-15FC-4366-9DAC-89481925FF7A}"/>
              </a:ext>
            </a:extLst>
          </p:cNvPr>
          <p:cNvSpPr>
            <a:spLocks noGrp="1"/>
          </p:cNvSpPr>
          <p:nvPr>
            <p:ph idx="15"/>
          </p:nvPr>
        </p:nvSpPr>
        <p:spPr>
          <a:xfrm>
            <a:off x="4713685" y="1273629"/>
            <a:ext cx="4140994" cy="2658609"/>
          </a:xfrm>
        </p:spPr>
        <p:txBody>
          <a:bodyPr lIns="0" rIns="0" bIns="0" numCol="1">
            <a:noAutofit/>
          </a:bodyPr>
          <a:lstStyle>
            <a:lvl1pPr>
              <a:defRPr sz="1200"/>
            </a:lvl1pPr>
            <a:lvl2pPr>
              <a:defRPr sz="12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Content Title Placeholder 1">
            <a:extLst>
              <a:ext uri="{FF2B5EF4-FFF2-40B4-BE49-F238E27FC236}">
                <a16:creationId xmlns:a16="http://schemas.microsoft.com/office/drawing/2014/main" id="{707B5C06-9A8A-4460-9692-69AB6AB063C1}"/>
              </a:ext>
            </a:extLst>
          </p:cNvPr>
          <p:cNvSpPr>
            <a:spLocks noGrp="1"/>
          </p:cNvSpPr>
          <p:nvPr>
            <p:ph type="body" idx="1"/>
          </p:nvPr>
        </p:nvSpPr>
        <p:spPr>
          <a:xfrm>
            <a:off x="286940" y="829945"/>
            <a:ext cx="4140993" cy="380702"/>
          </a:xfrm>
        </p:spPr>
        <p:txBody>
          <a:bodyPr lIns="0" rIns="0" bIns="0" anchor="b"/>
          <a:lstStyle>
            <a:lvl1pPr marL="0" indent="0">
              <a:buNone/>
              <a:defRPr sz="1400" b="0" spc="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5" name="Content Title Placeholder 2">
            <a:extLst>
              <a:ext uri="{FF2B5EF4-FFF2-40B4-BE49-F238E27FC236}">
                <a16:creationId xmlns:a16="http://schemas.microsoft.com/office/drawing/2014/main" id="{3563387D-87B5-4FFA-9A28-463D0B0C0C3E}"/>
              </a:ext>
            </a:extLst>
          </p:cNvPr>
          <p:cNvSpPr>
            <a:spLocks noGrp="1"/>
          </p:cNvSpPr>
          <p:nvPr>
            <p:ph type="body" sz="quarter" idx="3"/>
          </p:nvPr>
        </p:nvSpPr>
        <p:spPr>
          <a:xfrm>
            <a:off x="4713685" y="829945"/>
            <a:ext cx="4140993" cy="380702"/>
          </a:xfrm>
        </p:spPr>
        <p:txBody>
          <a:bodyPr lIns="0" rIns="0" bIns="0" anchor="b"/>
          <a:lstStyle>
            <a:lvl1pPr marL="0" indent="0">
              <a:buNone/>
              <a:defRPr sz="1400" b="0" spc="0">
                <a:solidFill>
                  <a:schemeClr val="tx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10" name="Title 9">
            <a:extLst>
              <a:ext uri="{FF2B5EF4-FFF2-40B4-BE49-F238E27FC236}">
                <a16:creationId xmlns:a16="http://schemas.microsoft.com/office/drawing/2014/main" id="{952C11F0-554C-4199-A9DC-2E8EBA2E9D69}"/>
              </a:ext>
            </a:extLst>
          </p:cNvPr>
          <p:cNvSpPr>
            <a:spLocks noGrp="1"/>
          </p:cNvSpPr>
          <p:nvPr>
            <p:ph type="title"/>
          </p:nvPr>
        </p:nvSpPr>
        <p:spPr>
          <a:xfrm>
            <a:off x="288900" y="261729"/>
            <a:ext cx="8568929" cy="571499"/>
          </a:xfrm>
        </p:spPr>
        <p:txBody>
          <a:bodyPr lIns="0" rIns="0" bIns="0"/>
          <a:lstStyle/>
          <a:p>
            <a:r>
              <a:rPr lang="en-US"/>
              <a:t>Click to edit Master title style</a:t>
            </a:r>
          </a:p>
        </p:txBody>
      </p:sp>
      <p:sp>
        <p:nvSpPr>
          <p:cNvPr id="11" name="Footer Placeholder 10">
            <a:extLst>
              <a:ext uri="{FF2B5EF4-FFF2-40B4-BE49-F238E27FC236}">
                <a16:creationId xmlns:a16="http://schemas.microsoft.com/office/drawing/2014/main" id="{9EF2A8EA-D72F-466F-BB78-6A7D82E03B16}"/>
              </a:ext>
            </a:extLst>
          </p:cNvPr>
          <p:cNvSpPr>
            <a:spLocks noGrp="1"/>
          </p:cNvSpPr>
          <p:nvPr>
            <p:ph type="ftr" sz="quarter" idx="10"/>
          </p:nvPr>
        </p:nvSpPr>
        <p:spPr>
          <a:xfrm>
            <a:off x="1763116" y="4833894"/>
            <a:ext cx="5904706" cy="136525"/>
          </a:xfrm>
        </p:spPr>
        <p:txBody>
          <a:bodyPr lIns="0" rIns="0" bIns="0" anchor="ctr"/>
          <a:lstStyle>
            <a:lvl1pPr>
              <a:defRPr sz="800"/>
            </a:lvl1pPr>
          </a:lstStyle>
          <a:p>
            <a:r>
              <a:rPr lang="en-US"/>
              <a:t>Optional footer</a:t>
            </a:r>
          </a:p>
        </p:txBody>
      </p:sp>
      <p:sp>
        <p:nvSpPr>
          <p:cNvPr id="12" name="Slide Number Placeholder 11">
            <a:extLst>
              <a:ext uri="{FF2B5EF4-FFF2-40B4-BE49-F238E27FC236}">
                <a16:creationId xmlns:a16="http://schemas.microsoft.com/office/drawing/2014/main" id="{2F55E628-B412-4C72-8B76-B8DA6A7F5E4D}"/>
              </a:ext>
            </a:extLst>
          </p:cNvPr>
          <p:cNvSpPr>
            <a:spLocks noGrp="1"/>
          </p:cNvSpPr>
          <p:nvPr>
            <p:ph type="sldNum" sz="quarter" idx="11"/>
          </p:nvPr>
        </p:nvSpPr>
        <p:spPr>
          <a:xfrm>
            <a:off x="8501452" y="4833894"/>
            <a:ext cx="355607" cy="136525"/>
          </a:xfrm>
        </p:spPr>
        <p:txBody>
          <a:bodyPr lIns="0" rIns="0" bIns="0" anchor="ctr"/>
          <a:lstStyle>
            <a:lvl1pPr>
              <a:defRPr sz="800"/>
            </a:lvl1pPr>
          </a:lstStyle>
          <a:p>
            <a:fld id="{526B5688-D42A-45FB-B3CA-010D9157EB38}" type="slidenum">
              <a:rPr lang="en-US" smtClean="0"/>
              <a:t>‹#›</a:t>
            </a:fld>
            <a:endParaRPr lang="en-US"/>
          </a:p>
        </p:txBody>
      </p:sp>
    </p:spTree>
    <p:extLst>
      <p:ext uri="{BB962C8B-B14F-4D97-AF65-F5344CB8AC3E}">
        <p14:creationId xmlns:p14="http://schemas.microsoft.com/office/powerpoint/2010/main" val="138720006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image" Target="../media/image2.sv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image" Target="../media/image5.png"/><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tags" Target="../tags/tag12.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theme" Target="../theme/theme2.xml"/><Relationship Id="rId8" Type="http://schemas.openxmlformats.org/officeDocument/2006/relationships/slideLayout" Target="../slideLayouts/slideLayout40.xml"/><Relationship Id="rId3"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hidden="1">
            <a:extLst>
              <a:ext uri="{FF2B5EF4-FFF2-40B4-BE49-F238E27FC236}">
                <a16:creationId xmlns:a16="http://schemas.microsoft.com/office/drawing/2014/main" id="{BDE1D68A-994A-4820-BF03-0AD9C65A337F}"/>
              </a:ext>
            </a:extLst>
          </p:cNvPr>
          <p:cNvGrpSpPr>
            <a:grpSpLocks/>
          </p:cNvGrpSpPr>
          <p:nvPr/>
        </p:nvGrpSpPr>
        <p:grpSpPr>
          <a:xfrm>
            <a:off x="0" y="-322216"/>
            <a:ext cx="9143999" cy="84808"/>
            <a:chOff x="0" y="-429622"/>
            <a:chExt cx="12191999" cy="113077"/>
          </a:xfrm>
        </p:grpSpPr>
        <p:sp>
          <p:nvSpPr>
            <p:cNvPr id="22" name="Rectangle 21">
              <a:extLst>
                <a:ext uri="{FF2B5EF4-FFF2-40B4-BE49-F238E27FC236}">
                  <a16:creationId xmlns:a16="http://schemas.microsoft.com/office/drawing/2014/main" id="{F1EF77CC-81B1-4470-80C3-525625BF713E}"/>
                </a:ext>
              </a:extLst>
            </p:cNvPr>
            <p:cNvSpPr/>
            <p:nvPr userDrawn="1"/>
          </p:nvSpPr>
          <p:spPr>
            <a:xfrm flipV="1">
              <a:off x="407152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Rectangle 23">
              <a:extLst>
                <a:ext uri="{FF2B5EF4-FFF2-40B4-BE49-F238E27FC236}">
                  <a16:creationId xmlns:a16="http://schemas.microsoft.com/office/drawing/2014/main" id="{E3DD88A6-37E5-43E3-9F0C-C21AC942E0B6}"/>
                </a:ext>
              </a:extLst>
            </p:cNvPr>
            <p:cNvSpPr/>
            <p:nvPr userDrawn="1"/>
          </p:nvSpPr>
          <p:spPr>
            <a:xfrm flipV="1">
              <a:off x="794046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 name="Rectangle 25">
              <a:extLst>
                <a:ext uri="{FF2B5EF4-FFF2-40B4-BE49-F238E27FC236}">
                  <a16:creationId xmlns:a16="http://schemas.microsoft.com/office/drawing/2014/main" id="{5E2CA91F-5EA4-4537-9362-920AA42B7321}"/>
                </a:ext>
              </a:extLst>
            </p:cNvPr>
            <p:cNvSpPr/>
            <p:nvPr userDrawn="1"/>
          </p:nvSpPr>
          <p:spPr>
            <a:xfrm flipV="1">
              <a:off x="310429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 name="Rectangle 28">
              <a:extLst>
                <a:ext uri="{FF2B5EF4-FFF2-40B4-BE49-F238E27FC236}">
                  <a16:creationId xmlns:a16="http://schemas.microsoft.com/office/drawing/2014/main" id="{2EC991D8-C3A5-49B8-92EB-E5E73B6672F0}"/>
                </a:ext>
              </a:extLst>
            </p:cNvPr>
            <p:cNvSpPr/>
            <p:nvPr userDrawn="1"/>
          </p:nvSpPr>
          <p:spPr>
            <a:xfrm flipV="1">
              <a:off x="213705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 name="Rectangle 29">
              <a:extLst>
                <a:ext uri="{FF2B5EF4-FFF2-40B4-BE49-F238E27FC236}">
                  <a16:creationId xmlns:a16="http://schemas.microsoft.com/office/drawing/2014/main" id="{D2598D21-6C89-44C5-9728-0CFA47CD4CCA}"/>
                </a:ext>
              </a:extLst>
            </p:cNvPr>
            <p:cNvSpPr/>
            <p:nvPr userDrawn="1"/>
          </p:nvSpPr>
          <p:spPr>
            <a:xfrm flipV="1">
              <a:off x="116982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 name="Rectangle 30">
              <a:extLst>
                <a:ext uri="{FF2B5EF4-FFF2-40B4-BE49-F238E27FC236}">
                  <a16:creationId xmlns:a16="http://schemas.microsoft.com/office/drawing/2014/main" id="{6332B4E4-5ED4-47F9-8FE8-B0DDF2A221CD}"/>
                </a:ext>
              </a:extLst>
            </p:cNvPr>
            <p:cNvSpPr/>
            <p:nvPr userDrawn="1"/>
          </p:nvSpPr>
          <p:spPr>
            <a:xfrm flipV="1">
              <a:off x="0" y="-427119"/>
              <a:ext cx="382587"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 name="Rectangle 32">
              <a:extLst>
                <a:ext uri="{FF2B5EF4-FFF2-40B4-BE49-F238E27FC236}">
                  <a16:creationId xmlns:a16="http://schemas.microsoft.com/office/drawing/2014/main" id="{910FE130-71CA-465B-9F2A-78DA14385D58}"/>
                </a:ext>
              </a:extLst>
            </p:cNvPr>
            <p:cNvSpPr/>
            <p:nvPr userDrawn="1"/>
          </p:nvSpPr>
          <p:spPr>
            <a:xfrm flipV="1">
              <a:off x="503876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 name="Rectangle 33">
              <a:extLst>
                <a:ext uri="{FF2B5EF4-FFF2-40B4-BE49-F238E27FC236}">
                  <a16:creationId xmlns:a16="http://schemas.microsoft.com/office/drawing/2014/main" id="{C17120F1-89F3-43A8-B18C-D8CF81007549}"/>
                </a:ext>
              </a:extLst>
            </p:cNvPr>
            <p:cNvSpPr/>
            <p:nvPr userDrawn="1"/>
          </p:nvSpPr>
          <p:spPr>
            <a:xfrm flipV="1">
              <a:off x="600599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 name="Rectangle 34">
              <a:extLst>
                <a:ext uri="{FF2B5EF4-FFF2-40B4-BE49-F238E27FC236}">
                  <a16:creationId xmlns:a16="http://schemas.microsoft.com/office/drawing/2014/main" id="{CC31A1F5-F6DA-4FDA-BE1A-8216242BFC7B}"/>
                </a:ext>
              </a:extLst>
            </p:cNvPr>
            <p:cNvSpPr/>
            <p:nvPr userDrawn="1"/>
          </p:nvSpPr>
          <p:spPr>
            <a:xfrm flipV="1">
              <a:off x="697323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 name="Rectangle 35">
              <a:extLst>
                <a:ext uri="{FF2B5EF4-FFF2-40B4-BE49-F238E27FC236}">
                  <a16:creationId xmlns:a16="http://schemas.microsoft.com/office/drawing/2014/main" id="{5ECEC56A-8DA8-4C81-8A4F-79C5D1649B12}"/>
                </a:ext>
              </a:extLst>
            </p:cNvPr>
            <p:cNvSpPr/>
            <p:nvPr userDrawn="1"/>
          </p:nvSpPr>
          <p:spPr>
            <a:xfrm flipV="1">
              <a:off x="890770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 name="Rectangle 36">
              <a:extLst>
                <a:ext uri="{FF2B5EF4-FFF2-40B4-BE49-F238E27FC236}">
                  <a16:creationId xmlns:a16="http://schemas.microsoft.com/office/drawing/2014/main" id="{7ABB5854-1B69-4DF4-A570-0C57C2599F5D}"/>
                </a:ext>
              </a:extLst>
            </p:cNvPr>
            <p:cNvSpPr/>
            <p:nvPr userDrawn="1"/>
          </p:nvSpPr>
          <p:spPr>
            <a:xfrm flipV="1">
              <a:off x="987493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 name="Rectangle 37">
              <a:extLst>
                <a:ext uri="{FF2B5EF4-FFF2-40B4-BE49-F238E27FC236}">
                  <a16:creationId xmlns:a16="http://schemas.microsoft.com/office/drawing/2014/main" id="{3A9A095E-9280-4BCE-BD6B-6F4A7B7C5266}"/>
                </a:ext>
              </a:extLst>
            </p:cNvPr>
            <p:cNvSpPr/>
            <p:nvPr userDrawn="1"/>
          </p:nvSpPr>
          <p:spPr>
            <a:xfrm flipV="1">
              <a:off x="1084217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9" name="Rectangle 38">
              <a:extLst>
                <a:ext uri="{FF2B5EF4-FFF2-40B4-BE49-F238E27FC236}">
                  <a16:creationId xmlns:a16="http://schemas.microsoft.com/office/drawing/2014/main" id="{A330F9EA-BE8B-47A9-A0C2-B8CFB3729F77}"/>
                </a:ext>
              </a:extLst>
            </p:cNvPr>
            <p:cNvSpPr/>
            <p:nvPr userDrawn="1"/>
          </p:nvSpPr>
          <p:spPr>
            <a:xfrm flipV="1">
              <a:off x="11809413" y="-429622"/>
              <a:ext cx="382586"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 name="Grid" hidden="1">
            <a:extLst>
              <a:ext uri="{FF2B5EF4-FFF2-40B4-BE49-F238E27FC236}">
                <a16:creationId xmlns:a16="http://schemas.microsoft.com/office/drawing/2014/main" id="{D25E9C7D-198D-4839-9773-AA1DA35A2102}"/>
              </a:ext>
            </a:extLst>
          </p:cNvPr>
          <p:cNvGrpSpPr>
            <a:grpSpLocks/>
          </p:cNvGrpSpPr>
          <p:nvPr/>
        </p:nvGrpSpPr>
        <p:grpSpPr>
          <a:xfrm>
            <a:off x="-141515" y="-137518"/>
            <a:ext cx="9285515" cy="5281017"/>
            <a:chOff x="-188687" y="-183357"/>
            <a:chExt cx="12380687" cy="7041356"/>
          </a:xfrm>
        </p:grpSpPr>
        <p:sp>
          <p:nvSpPr>
            <p:cNvPr id="4" name="Rectangle 3">
              <a:extLst>
                <a:ext uri="{FF2B5EF4-FFF2-40B4-BE49-F238E27FC236}">
                  <a16:creationId xmlns:a16="http://schemas.microsoft.com/office/drawing/2014/main" id="{4E52CC2F-79DE-4907-A76A-6D0C85D1F127}"/>
                </a:ext>
              </a:extLst>
            </p:cNvPr>
            <p:cNvSpPr/>
            <p:nvPr userDrawn="1"/>
          </p:nvSpPr>
          <p:spPr>
            <a:xfrm>
              <a:off x="5904706"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8F04C49E-ABB4-4100-8476-BF47D359370C}"/>
                </a:ext>
              </a:extLst>
            </p:cNvPr>
            <p:cNvSpPr/>
            <p:nvPr userDrawn="1"/>
          </p:nvSpPr>
          <p:spPr>
            <a:xfrm>
              <a:off x="393647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F08767C1-807F-48E7-BEA3-59BDE2D00F09}"/>
                </a:ext>
              </a:extLst>
            </p:cNvPr>
            <p:cNvSpPr/>
            <p:nvPr userDrawn="1"/>
          </p:nvSpPr>
          <p:spPr>
            <a:xfrm>
              <a:off x="1968235"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092FB8D6-20BE-4462-BABC-BEA36F217954}"/>
                </a:ext>
              </a:extLst>
            </p:cNvPr>
            <p:cNvSpPr/>
            <p:nvPr userDrawn="1"/>
          </p:nvSpPr>
          <p:spPr>
            <a:xfrm>
              <a:off x="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D3E2F78A-8BBA-41D4-890B-68C4069AE5C3}"/>
                </a:ext>
              </a:extLst>
            </p:cNvPr>
            <p:cNvSpPr/>
            <p:nvPr userDrawn="1"/>
          </p:nvSpPr>
          <p:spPr>
            <a:xfrm>
              <a:off x="11809413"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D1588242-E004-4444-B3D3-B067E9853C62}"/>
                </a:ext>
              </a:extLst>
            </p:cNvPr>
            <p:cNvSpPr/>
            <p:nvPr userDrawn="1"/>
          </p:nvSpPr>
          <p:spPr>
            <a:xfrm>
              <a:off x="9841176"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a:extLst>
                <a:ext uri="{FF2B5EF4-FFF2-40B4-BE49-F238E27FC236}">
                  <a16:creationId xmlns:a16="http://schemas.microsoft.com/office/drawing/2014/main" id="{51F16449-C506-4E91-BB35-EFD972546409}"/>
                </a:ext>
              </a:extLst>
            </p:cNvPr>
            <p:cNvSpPr/>
            <p:nvPr userDrawn="1"/>
          </p:nvSpPr>
          <p:spPr>
            <a:xfrm>
              <a:off x="7872941"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Rectangle 20">
              <a:extLst>
                <a:ext uri="{FF2B5EF4-FFF2-40B4-BE49-F238E27FC236}">
                  <a16:creationId xmlns:a16="http://schemas.microsoft.com/office/drawing/2014/main" id="{9DBE2198-3B81-4D44-834B-EC903A4B89A1}"/>
                </a:ext>
              </a:extLst>
            </p:cNvPr>
            <p:cNvSpPr/>
            <p:nvPr userDrawn="1"/>
          </p:nvSpPr>
          <p:spPr>
            <a:xfrm>
              <a:off x="-188687" y="388938"/>
              <a:ext cx="90311" cy="496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Rectangle 22">
              <a:extLst>
                <a:ext uri="{FF2B5EF4-FFF2-40B4-BE49-F238E27FC236}">
                  <a16:creationId xmlns:a16="http://schemas.microsoft.com/office/drawing/2014/main" id="{045A6B22-2D89-4161-8450-82E83D170C24}"/>
                </a:ext>
              </a:extLst>
            </p:cNvPr>
            <p:cNvSpPr/>
            <p:nvPr userDrawn="1"/>
          </p:nvSpPr>
          <p:spPr>
            <a:xfrm>
              <a:off x="-188687" y="1403350"/>
              <a:ext cx="90311" cy="368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Rectangle 24">
              <a:extLst>
                <a:ext uri="{FF2B5EF4-FFF2-40B4-BE49-F238E27FC236}">
                  <a16:creationId xmlns:a16="http://schemas.microsoft.com/office/drawing/2014/main" id="{DC9E3769-0AF1-4574-834E-2320AAD52D93}"/>
                </a:ext>
              </a:extLst>
            </p:cNvPr>
            <p:cNvSpPr/>
            <p:nvPr userDrawn="1"/>
          </p:nvSpPr>
          <p:spPr>
            <a:xfrm>
              <a:off x="-188687" y="6096001"/>
              <a:ext cx="90311"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Rectangle 26">
              <a:extLst>
                <a:ext uri="{FF2B5EF4-FFF2-40B4-BE49-F238E27FC236}">
                  <a16:creationId xmlns:a16="http://schemas.microsoft.com/office/drawing/2014/main" id="{4D6F364D-6D45-4B78-8994-CC8B1067C387}"/>
                </a:ext>
              </a:extLst>
            </p:cNvPr>
            <p:cNvSpPr/>
            <p:nvPr userDrawn="1"/>
          </p:nvSpPr>
          <p:spPr>
            <a:xfrm>
              <a:off x="-188687" y="6586538"/>
              <a:ext cx="90311" cy="271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 name="Title Placeholder 1"/>
          <p:cNvSpPr>
            <a:spLocks noGrp="1"/>
          </p:cNvSpPr>
          <p:nvPr>
            <p:ph type="title"/>
          </p:nvPr>
        </p:nvSpPr>
        <p:spPr>
          <a:xfrm>
            <a:off x="288900" y="261729"/>
            <a:ext cx="8568929" cy="571499"/>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GB" dirty="0"/>
          </a:p>
        </p:txBody>
      </p:sp>
      <p:sp>
        <p:nvSpPr>
          <p:cNvPr id="3" name="Content Placeholder 1"/>
          <p:cNvSpPr>
            <a:spLocks noGrp="1"/>
          </p:cNvSpPr>
          <p:nvPr>
            <p:ph type="body" idx="1"/>
          </p:nvPr>
        </p:nvSpPr>
        <p:spPr>
          <a:xfrm>
            <a:off x="288131" y="1052513"/>
            <a:ext cx="8568929" cy="351948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1763116" y="4833894"/>
            <a:ext cx="5904706" cy="136525"/>
          </a:xfrm>
          <a:prstGeom prst="rect">
            <a:avLst/>
          </a:prstGeom>
        </p:spPr>
        <p:txBody>
          <a:bodyPr vert="horz" lIns="0" tIns="0" rIns="0" bIns="0" rtlCol="0" anchor="ctr" anchorCtr="0"/>
          <a:lstStyle>
            <a:lvl1pPr algn="l">
              <a:defRPr sz="800" b="0" spc="0" baseline="0">
                <a:solidFill>
                  <a:schemeClr val="tx1"/>
                </a:solidFill>
                <a:latin typeface="+mn-lt"/>
              </a:defRPr>
            </a:lvl1pPr>
          </a:lstStyle>
          <a:p>
            <a:r>
              <a:rPr lang="en-US"/>
              <a:t>Optional footer</a:t>
            </a:r>
          </a:p>
        </p:txBody>
      </p:sp>
      <p:sp>
        <p:nvSpPr>
          <p:cNvPr id="6" name="Slide Number Placeholder 5"/>
          <p:cNvSpPr>
            <a:spLocks noGrp="1"/>
          </p:cNvSpPr>
          <p:nvPr>
            <p:ph type="sldNum" sz="quarter" idx="4"/>
          </p:nvPr>
        </p:nvSpPr>
        <p:spPr>
          <a:xfrm>
            <a:off x="8501452" y="4833894"/>
            <a:ext cx="355607" cy="136525"/>
          </a:xfrm>
          <a:prstGeom prst="rect">
            <a:avLst/>
          </a:prstGeom>
        </p:spPr>
        <p:txBody>
          <a:bodyPr vert="horz" lIns="0" tIns="0" rIns="0" bIns="0" rtlCol="0" anchor="ctr" anchorCtr="0"/>
          <a:lstStyle>
            <a:lvl1pPr algn="r">
              <a:defRPr sz="800" b="0" spc="0" baseline="0">
                <a:solidFill>
                  <a:schemeClr val="tx1"/>
                </a:solidFill>
                <a:latin typeface="+mn-lt"/>
              </a:defRPr>
            </a:lvl1pPr>
          </a:lstStyle>
          <a:p>
            <a:fld id="{526B5688-D42A-45FB-B3CA-010D9157EB38}" type="slidenum">
              <a:rPr lang="en-US" smtClean="0"/>
              <a:t>‹#›</a:t>
            </a:fld>
            <a:endParaRPr lang="en-US"/>
          </a:p>
        </p:txBody>
      </p:sp>
      <p:pic>
        <p:nvPicPr>
          <p:cNvPr id="10" name="ivz_logo">
            <a:extLst>
              <a:ext uri="{FF2B5EF4-FFF2-40B4-BE49-F238E27FC236}">
                <a16:creationId xmlns:a16="http://schemas.microsoft.com/office/drawing/2014/main" id="{3B08BA72-6103-4688-B0BA-B23865C9BA09}"/>
              </a:ext>
            </a:extLst>
          </p:cNvPr>
          <p:cNvPicPr>
            <a:picLocks noChangeAspect="1"/>
          </p:cNvPicPr>
          <p:nvPr userDrawn="1">
            <p:custDataLst>
              <p:tags r:id="rId34"/>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288896" y="4845250"/>
            <a:ext cx="640735" cy="112206"/>
          </a:xfrm>
          <a:prstGeom prst="rect">
            <a:avLst/>
          </a:prstGeom>
        </p:spPr>
      </p:pic>
    </p:spTree>
    <p:extLst>
      <p:ext uri="{BB962C8B-B14F-4D97-AF65-F5344CB8AC3E}">
        <p14:creationId xmlns:p14="http://schemas.microsoft.com/office/powerpoint/2010/main" val="849987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p:hf hdr="0" dt="0"/>
  <p:txStyles>
    <p:titleStyle>
      <a:lvl1pPr algn="l" defTabSz="171440" rtl="0" eaLnBrk="1" latinLnBrk="0" hangingPunct="1">
        <a:lnSpc>
          <a:spcPct val="90000"/>
        </a:lnSpc>
        <a:spcBef>
          <a:spcPct val="0"/>
        </a:spcBef>
        <a:buNone/>
        <a:defRPr sz="1800" b="1" kern="1200" spc="0" baseline="0">
          <a:solidFill>
            <a:schemeClr val="tx2"/>
          </a:solidFill>
          <a:latin typeface="+mj-lt"/>
          <a:ea typeface="+mj-ea"/>
          <a:cs typeface="+mj-cs"/>
        </a:defRPr>
      </a:lvl1pPr>
    </p:titleStyle>
    <p:body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7" rtl="0" eaLnBrk="1" latinLnBrk="0" hangingPunct="1">
        <a:defRPr sz="1350" kern="1200">
          <a:solidFill>
            <a:schemeClr val="tx1"/>
          </a:solidFill>
          <a:latin typeface="+mn-lt"/>
          <a:ea typeface="+mn-ea"/>
          <a:cs typeface="+mn-cs"/>
        </a:defRPr>
      </a:lvl1pPr>
      <a:lvl2pPr marL="342879" algn="l" defTabSz="685757" rtl="0" eaLnBrk="1" latinLnBrk="0" hangingPunct="1">
        <a:defRPr sz="1350" kern="1200">
          <a:solidFill>
            <a:schemeClr val="tx1"/>
          </a:solidFill>
          <a:latin typeface="+mn-lt"/>
          <a:ea typeface="+mn-ea"/>
          <a:cs typeface="+mn-cs"/>
        </a:defRPr>
      </a:lvl2pPr>
      <a:lvl3pPr marL="685757" algn="l" defTabSz="685757" rtl="0" eaLnBrk="1" latinLnBrk="0" hangingPunct="1">
        <a:defRPr sz="1350" kern="1200">
          <a:solidFill>
            <a:schemeClr val="tx1"/>
          </a:solidFill>
          <a:latin typeface="+mn-lt"/>
          <a:ea typeface="+mn-ea"/>
          <a:cs typeface="+mn-cs"/>
        </a:defRPr>
      </a:lvl3pPr>
      <a:lvl4pPr marL="1028636" algn="l" defTabSz="685757" rtl="0" eaLnBrk="1" latinLnBrk="0" hangingPunct="1">
        <a:defRPr sz="1350" kern="1200">
          <a:solidFill>
            <a:schemeClr val="tx1"/>
          </a:solidFill>
          <a:latin typeface="+mn-lt"/>
          <a:ea typeface="+mn-ea"/>
          <a:cs typeface="+mn-cs"/>
        </a:defRPr>
      </a:lvl4pPr>
      <a:lvl5pPr marL="1371515" algn="l" defTabSz="685757" rtl="0" eaLnBrk="1" latinLnBrk="0" hangingPunct="1">
        <a:defRPr sz="1350" kern="1200">
          <a:solidFill>
            <a:schemeClr val="tx1"/>
          </a:solidFill>
          <a:latin typeface="+mn-lt"/>
          <a:ea typeface="+mn-ea"/>
          <a:cs typeface="+mn-cs"/>
        </a:defRPr>
      </a:lvl5pPr>
      <a:lvl6pPr marL="1714393" algn="l" defTabSz="685757" rtl="0" eaLnBrk="1" latinLnBrk="0" hangingPunct="1">
        <a:defRPr sz="1350" kern="1200">
          <a:solidFill>
            <a:schemeClr val="tx1"/>
          </a:solidFill>
          <a:latin typeface="+mn-lt"/>
          <a:ea typeface="+mn-ea"/>
          <a:cs typeface="+mn-cs"/>
        </a:defRPr>
      </a:lvl6pPr>
      <a:lvl7pPr marL="2057273" algn="l" defTabSz="685757" rtl="0" eaLnBrk="1" latinLnBrk="0" hangingPunct="1">
        <a:defRPr sz="1350" kern="1200">
          <a:solidFill>
            <a:schemeClr val="tx1"/>
          </a:solidFill>
          <a:latin typeface="+mn-lt"/>
          <a:ea typeface="+mn-ea"/>
          <a:cs typeface="+mn-cs"/>
        </a:defRPr>
      </a:lvl7pPr>
      <a:lvl8pPr marL="2400150" algn="l" defTabSz="685757" rtl="0" eaLnBrk="1" latinLnBrk="0" hangingPunct="1">
        <a:defRPr sz="1350" kern="1200">
          <a:solidFill>
            <a:schemeClr val="tx1"/>
          </a:solidFill>
          <a:latin typeface="+mn-lt"/>
          <a:ea typeface="+mn-ea"/>
          <a:cs typeface="+mn-cs"/>
        </a:defRPr>
      </a:lvl8pPr>
      <a:lvl9pPr marL="2743028" algn="l" defTabSz="6857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A4A4A4"/>
          </p15:clr>
        </p15:guide>
        <p15:guide id="2" orient="horz" pos="1624" userDrawn="1">
          <p15:clr>
            <a:srgbClr val="A4A4A4"/>
          </p15:clr>
        </p15:guide>
        <p15:guide id="3" orient="horz" pos="664" userDrawn="1">
          <p15:clr>
            <a:srgbClr val="A4A4A4"/>
          </p15:clr>
        </p15:guide>
        <p15:guide id="4" orient="horz" pos="440" userDrawn="1">
          <p15:clr>
            <a:srgbClr val="A4A4A4"/>
          </p15:clr>
        </p15:guide>
        <p15:guide id="5" orient="horz" pos="184" userDrawn="1">
          <p15:clr>
            <a:srgbClr val="A4A4A4"/>
          </p15:clr>
        </p15:guide>
        <p15:guide id="6" orient="horz" pos="2480" userDrawn="1">
          <p15:clr>
            <a:srgbClr val="A4A4A4"/>
          </p15:clr>
        </p15:guide>
        <p15:guide id="7" orient="horz" pos="2880" userDrawn="1">
          <p15:clr>
            <a:srgbClr val="A4A4A4"/>
          </p15:clr>
        </p15:guide>
        <p15:guide id="8" orient="horz" pos="3112" userDrawn="1">
          <p15:clr>
            <a:srgbClr val="A4A4A4"/>
          </p15:clr>
        </p15:guide>
        <p15:guide id="9" pos="184" userDrawn="1">
          <p15:clr>
            <a:srgbClr val="A4A4A4"/>
          </p15:clr>
        </p15:guide>
        <p15:guide id="10" pos="928" userDrawn="1">
          <p15:clr>
            <a:srgbClr val="A4A4A4"/>
          </p15:clr>
        </p15:guide>
        <p15:guide id="11" pos="1112" userDrawn="1">
          <p15:clr>
            <a:srgbClr val="A4A4A4"/>
          </p15:clr>
        </p15:guide>
        <p15:guide id="12" pos="1864" userDrawn="1">
          <p15:clr>
            <a:srgbClr val="A4A4A4"/>
          </p15:clr>
        </p15:guide>
        <p15:guide id="13" pos="2040" userDrawn="1">
          <p15:clr>
            <a:srgbClr val="A4A4A4"/>
          </p15:clr>
        </p15:guide>
        <p15:guide id="14" pos="2792" userDrawn="1">
          <p15:clr>
            <a:srgbClr val="A4A4A4"/>
          </p15:clr>
        </p15:guide>
        <p15:guide id="15" pos="2968" userDrawn="1">
          <p15:clr>
            <a:srgbClr val="A4A4A4"/>
          </p15:clr>
        </p15:guide>
        <p15:guide id="16" pos="3720" userDrawn="1">
          <p15:clr>
            <a:srgbClr val="A4A4A4"/>
          </p15:clr>
        </p15:guide>
        <p15:guide id="17" pos="3896" userDrawn="1">
          <p15:clr>
            <a:srgbClr val="A4A4A4"/>
          </p15:clr>
        </p15:guide>
        <p15:guide id="18" pos="4648" userDrawn="1">
          <p15:clr>
            <a:srgbClr val="A4A4A4"/>
          </p15:clr>
        </p15:guide>
        <p15:guide id="19" pos="4832" userDrawn="1">
          <p15:clr>
            <a:srgbClr val="A4A4A4"/>
          </p15:clr>
        </p15:guide>
        <p15:guide id="20" pos="5576" userDrawn="1">
          <p15:clr>
            <a:srgbClr val="A4A4A4"/>
          </p15:clr>
        </p15:guide>
        <p15:guide id="21" orient="horz" pos="3064" userDrawn="1">
          <p15:clr>
            <a:srgbClr val="A4A4A4"/>
          </p15:clr>
        </p15:guide>
        <p15:guide id="22" orient="horz" pos="288" userDrawn="1">
          <p15:clr>
            <a:srgbClr val="A4A4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8" name="Group 7" hidden="1">
            <a:extLst>
              <a:ext uri="{FF2B5EF4-FFF2-40B4-BE49-F238E27FC236}">
                <a16:creationId xmlns:a16="http://schemas.microsoft.com/office/drawing/2014/main" id="{BDE1D68A-994A-4820-BF03-0AD9C65A337F}"/>
              </a:ext>
            </a:extLst>
          </p:cNvPr>
          <p:cNvGrpSpPr>
            <a:grpSpLocks/>
          </p:cNvGrpSpPr>
          <p:nvPr/>
        </p:nvGrpSpPr>
        <p:grpSpPr>
          <a:xfrm>
            <a:off x="0" y="-322216"/>
            <a:ext cx="9143999" cy="84808"/>
            <a:chOff x="0" y="-429622"/>
            <a:chExt cx="12191999" cy="113077"/>
          </a:xfrm>
        </p:grpSpPr>
        <p:sp>
          <p:nvSpPr>
            <p:cNvPr id="22" name="Rectangle 21">
              <a:extLst>
                <a:ext uri="{FF2B5EF4-FFF2-40B4-BE49-F238E27FC236}">
                  <a16:creationId xmlns:a16="http://schemas.microsoft.com/office/drawing/2014/main" id="{F1EF77CC-81B1-4470-80C3-525625BF713E}"/>
                </a:ext>
              </a:extLst>
            </p:cNvPr>
            <p:cNvSpPr/>
            <p:nvPr userDrawn="1"/>
          </p:nvSpPr>
          <p:spPr>
            <a:xfrm flipV="1">
              <a:off x="407152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4" name="Rectangle 23">
              <a:extLst>
                <a:ext uri="{FF2B5EF4-FFF2-40B4-BE49-F238E27FC236}">
                  <a16:creationId xmlns:a16="http://schemas.microsoft.com/office/drawing/2014/main" id="{E3DD88A6-37E5-43E3-9F0C-C21AC942E0B6}"/>
                </a:ext>
              </a:extLst>
            </p:cNvPr>
            <p:cNvSpPr/>
            <p:nvPr userDrawn="1"/>
          </p:nvSpPr>
          <p:spPr>
            <a:xfrm flipV="1">
              <a:off x="794046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6" name="Rectangle 25">
              <a:extLst>
                <a:ext uri="{FF2B5EF4-FFF2-40B4-BE49-F238E27FC236}">
                  <a16:creationId xmlns:a16="http://schemas.microsoft.com/office/drawing/2014/main" id="{5E2CA91F-5EA4-4537-9362-920AA42B7321}"/>
                </a:ext>
              </a:extLst>
            </p:cNvPr>
            <p:cNvSpPr/>
            <p:nvPr userDrawn="1"/>
          </p:nvSpPr>
          <p:spPr>
            <a:xfrm flipV="1">
              <a:off x="310429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9" name="Rectangle 28">
              <a:extLst>
                <a:ext uri="{FF2B5EF4-FFF2-40B4-BE49-F238E27FC236}">
                  <a16:creationId xmlns:a16="http://schemas.microsoft.com/office/drawing/2014/main" id="{2EC991D8-C3A5-49B8-92EB-E5E73B6672F0}"/>
                </a:ext>
              </a:extLst>
            </p:cNvPr>
            <p:cNvSpPr/>
            <p:nvPr userDrawn="1"/>
          </p:nvSpPr>
          <p:spPr>
            <a:xfrm flipV="1">
              <a:off x="213705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0" name="Rectangle 29">
              <a:extLst>
                <a:ext uri="{FF2B5EF4-FFF2-40B4-BE49-F238E27FC236}">
                  <a16:creationId xmlns:a16="http://schemas.microsoft.com/office/drawing/2014/main" id="{D2598D21-6C89-44C5-9728-0CFA47CD4CCA}"/>
                </a:ext>
              </a:extLst>
            </p:cNvPr>
            <p:cNvSpPr/>
            <p:nvPr userDrawn="1"/>
          </p:nvSpPr>
          <p:spPr>
            <a:xfrm flipV="1">
              <a:off x="116982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1" name="Rectangle 30">
              <a:extLst>
                <a:ext uri="{FF2B5EF4-FFF2-40B4-BE49-F238E27FC236}">
                  <a16:creationId xmlns:a16="http://schemas.microsoft.com/office/drawing/2014/main" id="{6332B4E4-5ED4-47F9-8FE8-B0DDF2A221CD}"/>
                </a:ext>
              </a:extLst>
            </p:cNvPr>
            <p:cNvSpPr/>
            <p:nvPr userDrawn="1"/>
          </p:nvSpPr>
          <p:spPr>
            <a:xfrm flipV="1">
              <a:off x="0" y="-427119"/>
              <a:ext cx="382587"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3" name="Rectangle 32">
              <a:extLst>
                <a:ext uri="{FF2B5EF4-FFF2-40B4-BE49-F238E27FC236}">
                  <a16:creationId xmlns:a16="http://schemas.microsoft.com/office/drawing/2014/main" id="{910FE130-71CA-465B-9F2A-78DA14385D58}"/>
                </a:ext>
              </a:extLst>
            </p:cNvPr>
            <p:cNvSpPr/>
            <p:nvPr userDrawn="1"/>
          </p:nvSpPr>
          <p:spPr>
            <a:xfrm flipV="1">
              <a:off x="503876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4" name="Rectangle 33">
              <a:extLst>
                <a:ext uri="{FF2B5EF4-FFF2-40B4-BE49-F238E27FC236}">
                  <a16:creationId xmlns:a16="http://schemas.microsoft.com/office/drawing/2014/main" id="{C17120F1-89F3-43A8-B18C-D8CF81007549}"/>
                </a:ext>
              </a:extLst>
            </p:cNvPr>
            <p:cNvSpPr/>
            <p:nvPr userDrawn="1"/>
          </p:nvSpPr>
          <p:spPr>
            <a:xfrm flipV="1">
              <a:off x="600599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5" name="Rectangle 34">
              <a:extLst>
                <a:ext uri="{FF2B5EF4-FFF2-40B4-BE49-F238E27FC236}">
                  <a16:creationId xmlns:a16="http://schemas.microsoft.com/office/drawing/2014/main" id="{CC31A1F5-F6DA-4FDA-BE1A-8216242BFC7B}"/>
                </a:ext>
              </a:extLst>
            </p:cNvPr>
            <p:cNvSpPr/>
            <p:nvPr userDrawn="1"/>
          </p:nvSpPr>
          <p:spPr>
            <a:xfrm flipV="1">
              <a:off x="697323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6" name="Rectangle 35">
              <a:extLst>
                <a:ext uri="{FF2B5EF4-FFF2-40B4-BE49-F238E27FC236}">
                  <a16:creationId xmlns:a16="http://schemas.microsoft.com/office/drawing/2014/main" id="{5ECEC56A-8DA8-4C81-8A4F-79C5D1649B12}"/>
                </a:ext>
              </a:extLst>
            </p:cNvPr>
            <p:cNvSpPr/>
            <p:nvPr userDrawn="1"/>
          </p:nvSpPr>
          <p:spPr>
            <a:xfrm flipV="1">
              <a:off x="890770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7" name="Rectangle 36">
              <a:extLst>
                <a:ext uri="{FF2B5EF4-FFF2-40B4-BE49-F238E27FC236}">
                  <a16:creationId xmlns:a16="http://schemas.microsoft.com/office/drawing/2014/main" id="{7ABB5854-1B69-4DF4-A570-0C57C2599F5D}"/>
                </a:ext>
              </a:extLst>
            </p:cNvPr>
            <p:cNvSpPr/>
            <p:nvPr userDrawn="1"/>
          </p:nvSpPr>
          <p:spPr>
            <a:xfrm flipV="1">
              <a:off x="9874937"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8" name="Rectangle 37">
              <a:extLst>
                <a:ext uri="{FF2B5EF4-FFF2-40B4-BE49-F238E27FC236}">
                  <a16:creationId xmlns:a16="http://schemas.microsoft.com/office/drawing/2014/main" id="{3A9A095E-9280-4BCE-BD6B-6F4A7B7C5266}"/>
                </a:ext>
              </a:extLst>
            </p:cNvPr>
            <p:cNvSpPr/>
            <p:nvPr userDrawn="1"/>
          </p:nvSpPr>
          <p:spPr>
            <a:xfrm flipV="1">
              <a:off x="10842172" y="-429622"/>
              <a:ext cx="180000"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9" name="Rectangle 38">
              <a:extLst>
                <a:ext uri="{FF2B5EF4-FFF2-40B4-BE49-F238E27FC236}">
                  <a16:creationId xmlns:a16="http://schemas.microsoft.com/office/drawing/2014/main" id="{A330F9EA-BE8B-47A9-A0C2-B8CFB3729F77}"/>
                </a:ext>
              </a:extLst>
            </p:cNvPr>
            <p:cNvSpPr/>
            <p:nvPr userDrawn="1"/>
          </p:nvSpPr>
          <p:spPr>
            <a:xfrm flipV="1">
              <a:off x="11809413" y="-429622"/>
              <a:ext cx="382586" cy="1105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grpSp>
        <p:nvGrpSpPr>
          <p:cNvPr id="28" name="Grid" hidden="1">
            <a:extLst>
              <a:ext uri="{FF2B5EF4-FFF2-40B4-BE49-F238E27FC236}">
                <a16:creationId xmlns:a16="http://schemas.microsoft.com/office/drawing/2014/main" id="{D25E9C7D-198D-4839-9773-AA1DA35A2102}"/>
              </a:ext>
            </a:extLst>
          </p:cNvPr>
          <p:cNvGrpSpPr>
            <a:grpSpLocks/>
          </p:cNvGrpSpPr>
          <p:nvPr/>
        </p:nvGrpSpPr>
        <p:grpSpPr>
          <a:xfrm>
            <a:off x="-141515" y="-137518"/>
            <a:ext cx="9285515" cy="5281017"/>
            <a:chOff x="-188687" y="-183357"/>
            <a:chExt cx="12380687" cy="7041356"/>
          </a:xfrm>
        </p:grpSpPr>
        <p:sp>
          <p:nvSpPr>
            <p:cNvPr id="4" name="Rectangle 3">
              <a:extLst>
                <a:ext uri="{FF2B5EF4-FFF2-40B4-BE49-F238E27FC236}">
                  <a16:creationId xmlns:a16="http://schemas.microsoft.com/office/drawing/2014/main" id="{4E52CC2F-79DE-4907-A76A-6D0C85D1F127}"/>
                </a:ext>
              </a:extLst>
            </p:cNvPr>
            <p:cNvSpPr/>
            <p:nvPr userDrawn="1"/>
          </p:nvSpPr>
          <p:spPr>
            <a:xfrm>
              <a:off x="5904706"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8F04C49E-ABB4-4100-8476-BF47D359370C}"/>
                </a:ext>
              </a:extLst>
            </p:cNvPr>
            <p:cNvSpPr/>
            <p:nvPr userDrawn="1"/>
          </p:nvSpPr>
          <p:spPr>
            <a:xfrm>
              <a:off x="393647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F08767C1-807F-48E7-BEA3-59BDE2D00F09}"/>
                </a:ext>
              </a:extLst>
            </p:cNvPr>
            <p:cNvSpPr/>
            <p:nvPr userDrawn="1"/>
          </p:nvSpPr>
          <p:spPr>
            <a:xfrm>
              <a:off x="1968235"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092FB8D6-20BE-4462-BABC-BEA36F217954}"/>
                </a:ext>
              </a:extLst>
            </p:cNvPr>
            <p:cNvSpPr/>
            <p:nvPr userDrawn="1"/>
          </p:nvSpPr>
          <p:spPr>
            <a:xfrm>
              <a:off x="0"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5" name="Rectangle 14">
              <a:extLst>
                <a:ext uri="{FF2B5EF4-FFF2-40B4-BE49-F238E27FC236}">
                  <a16:creationId xmlns:a16="http://schemas.microsoft.com/office/drawing/2014/main" id="{D3E2F78A-8BBA-41D4-890B-68C4069AE5C3}"/>
                </a:ext>
              </a:extLst>
            </p:cNvPr>
            <p:cNvSpPr/>
            <p:nvPr userDrawn="1"/>
          </p:nvSpPr>
          <p:spPr>
            <a:xfrm>
              <a:off x="11809413" y="-183356"/>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7" name="Rectangle 16">
              <a:extLst>
                <a:ext uri="{FF2B5EF4-FFF2-40B4-BE49-F238E27FC236}">
                  <a16:creationId xmlns:a16="http://schemas.microsoft.com/office/drawing/2014/main" id="{D1588242-E004-4444-B3D3-B067E9853C62}"/>
                </a:ext>
              </a:extLst>
            </p:cNvPr>
            <p:cNvSpPr/>
            <p:nvPr userDrawn="1"/>
          </p:nvSpPr>
          <p:spPr>
            <a:xfrm>
              <a:off x="9841176"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Rectangle 18">
              <a:extLst>
                <a:ext uri="{FF2B5EF4-FFF2-40B4-BE49-F238E27FC236}">
                  <a16:creationId xmlns:a16="http://schemas.microsoft.com/office/drawing/2014/main" id="{51F16449-C506-4E91-BB35-EFD972546409}"/>
                </a:ext>
              </a:extLst>
            </p:cNvPr>
            <p:cNvSpPr/>
            <p:nvPr userDrawn="1"/>
          </p:nvSpPr>
          <p:spPr>
            <a:xfrm>
              <a:off x="7872941" y="-183357"/>
              <a:ext cx="382587" cy="152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Rectangle 20">
              <a:extLst>
                <a:ext uri="{FF2B5EF4-FFF2-40B4-BE49-F238E27FC236}">
                  <a16:creationId xmlns:a16="http://schemas.microsoft.com/office/drawing/2014/main" id="{9DBE2198-3B81-4D44-834B-EC903A4B89A1}"/>
                </a:ext>
              </a:extLst>
            </p:cNvPr>
            <p:cNvSpPr/>
            <p:nvPr userDrawn="1"/>
          </p:nvSpPr>
          <p:spPr>
            <a:xfrm>
              <a:off x="-188687" y="388938"/>
              <a:ext cx="90311" cy="4968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Rectangle 22">
              <a:extLst>
                <a:ext uri="{FF2B5EF4-FFF2-40B4-BE49-F238E27FC236}">
                  <a16:creationId xmlns:a16="http://schemas.microsoft.com/office/drawing/2014/main" id="{045A6B22-2D89-4161-8450-82E83D170C24}"/>
                </a:ext>
              </a:extLst>
            </p:cNvPr>
            <p:cNvSpPr/>
            <p:nvPr userDrawn="1"/>
          </p:nvSpPr>
          <p:spPr>
            <a:xfrm>
              <a:off x="-188687" y="1403350"/>
              <a:ext cx="90311" cy="3689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5" name="Rectangle 24">
              <a:extLst>
                <a:ext uri="{FF2B5EF4-FFF2-40B4-BE49-F238E27FC236}">
                  <a16:creationId xmlns:a16="http://schemas.microsoft.com/office/drawing/2014/main" id="{DC9E3769-0AF1-4574-834E-2320AAD52D93}"/>
                </a:ext>
              </a:extLst>
            </p:cNvPr>
            <p:cNvSpPr/>
            <p:nvPr userDrawn="1"/>
          </p:nvSpPr>
          <p:spPr>
            <a:xfrm>
              <a:off x="-188687" y="6096001"/>
              <a:ext cx="90311" cy="357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Rectangle 26">
              <a:extLst>
                <a:ext uri="{FF2B5EF4-FFF2-40B4-BE49-F238E27FC236}">
                  <a16:creationId xmlns:a16="http://schemas.microsoft.com/office/drawing/2014/main" id="{4D6F364D-6D45-4B78-8994-CC8B1067C387}"/>
                </a:ext>
              </a:extLst>
            </p:cNvPr>
            <p:cNvSpPr/>
            <p:nvPr userDrawn="1"/>
          </p:nvSpPr>
          <p:spPr>
            <a:xfrm>
              <a:off x="-188687" y="6586538"/>
              <a:ext cx="90311" cy="2714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grpSp>
      <p:sp>
        <p:nvSpPr>
          <p:cNvPr id="2" name="Title Placeholder 1"/>
          <p:cNvSpPr>
            <a:spLocks noGrp="1"/>
          </p:cNvSpPr>
          <p:nvPr>
            <p:ph type="title"/>
          </p:nvPr>
        </p:nvSpPr>
        <p:spPr>
          <a:xfrm>
            <a:off x="288900" y="261729"/>
            <a:ext cx="8568929" cy="571499"/>
          </a:xfrm>
          <a:prstGeom prst="rect">
            <a:avLst/>
          </a:prstGeom>
        </p:spPr>
        <p:txBody>
          <a:bodyPr vert="horz" lIns="0" tIns="0" rIns="0" bIns="0" rtlCol="0" anchor="t" anchorCtr="0">
            <a:noAutofit/>
          </a:bodyPr>
          <a:lstStyle/>
          <a:p>
            <a:r>
              <a:rPr lang="en-US" dirty="0"/>
              <a:t>Click to edit </a:t>
            </a:r>
            <a:br>
              <a:rPr lang="en-US" dirty="0"/>
            </a:br>
            <a:r>
              <a:rPr lang="en-US" dirty="0"/>
              <a:t>Master title style</a:t>
            </a:r>
            <a:endParaRPr lang="en-GB" dirty="0"/>
          </a:p>
        </p:txBody>
      </p:sp>
      <p:sp>
        <p:nvSpPr>
          <p:cNvPr id="3" name="Content Placeholder 1"/>
          <p:cNvSpPr>
            <a:spLocks noGrp="1"/>
          </p:cNvSpPr>
          <p:nvPr>
            <p:ph type="body" idx="1"/>
          </p:nvPr>
        </p:nvSpPr>
        <p:spPr>
          <a:xfrm>
            <a:off x="288131" y="1052513"/>
            <a:ext cx="8568929" cy="3519488"/>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1763116" y="4833894"/>
            <a:ext cx="5904706" cy="136525"/>
          </a:xfrm>
          <a:prstGeom prst="rect">
            <a:avLst/>
          </a:prstGeom>
        </p:spPr>
        <p:txBody>
          <a:bodyPr vert="horz" lIns="0" tIns="0" rIns="0" bIns="0" rtlCol="0" anchor="ctr" anchorCtr="0"/>
          <a:lstStyle>
            <a:lvl1pPr algn="l">
              <a:defRPr sz="800" b="0" spc="0" baseline="0">
                <a:solidFill>
                  <a:schemeClr val="tx1"/>
                </a:solidFill>
                <a:latin typeface="+mn-lt"/>
              </a:defRPr>
            </a:lvl1pPr>
          </a:lstStyle>
          <a:p>
            <a:r>
              <a:rPr lang="en-US"/>
              <a:t>Optional footer</a:t>
            </a:r>
          </a:p>
        </p:txBody>
      </p:sp>
      <p:sp>
        <p:nvSpPr>
          <p:cNvPr id="6" name="Slide Number Placeholder 5"/>
          <p:cNvSpPr>
            <a:spLocks noGrp="1"/>
          </p:cNvSpPr>
          <p:nvPr>
            <p:ph type="sldNum" sz="quarter" idx="4"/>
          </p:nvPr>
        </p:nvSpPr>
        <p:spPr>
          <a:xfrm>
            <a:off x="8501452" y="4833894"/>
            <a:ext cx="355607" cy="136525"/>
          </a:xfrm>
          <a:prstGeom prst="rect">
            <a:avLst/>
          </a:prstGeom>
        </p:spPr>
        <p:txBody>
          <a:bodyPr vert="horz" lIns="0" tIns="0" rIns="0" bIns="0" rtlCol="0" anchor="ctr" anchorCtr="0"/>
          <a:lstStyle>
            <a:lvl1pPr algn="r">
              <a:defRPr sz="800" b="0" spc="0" baseline="0">
                <a:solidFill>
                  <a:schemeClr val="tx1"/>
                </a:solidFill>
                <a:latin typeface="+mn-lt"/>
              </a:defRPr>
            </a:lvl1pPr>
          </a:lstStyle>
          <a:p>
            <a:fld id="{B013D17A-F1A2-4EC8-B129-1FB27AD2B9A2}" type="slidenum">
              <a:rPr lang="en-US" smtClean="0"/>
              <a:t>‹#›</a:t>
            </a:fld>
            <a:endParaRPr lang="en-US"/>
          </a:p>
        </p:txBody>
      </p:sp>
      <p:pic>
        <p:nvPicPr>
          <p:cNvPr id="10" name="ivz_logo">
            <a:extLst>
              <a:ext uri="{FF2B5EF4-FFF2-40B4-BE49-F238E27FC236}">
                <a16:creationId xmlns:a16="http://schemas.microsoft.com/office/drawing/2014/main" id="{93BA0160-5C04-48EB-B3D8-6403C59D0E44}"/>
              </a:ext>
            </a:extLst>
          </p:cNvPr>
          <p:cNvPicPr>
            <a:picLocks noChangeAspect="1"/>
          </p:cNvPicPr>
          <p:nvPr userDrawn="1">
            <p:custDataLst>
              <p:tags r:id="rId36"/>
            </p:custDataLst>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288896" y="4845250"/>
            <a:ext cx="640735" cy="112206"/>
          </a:xfrm>
          <a:prstGeom prst="rect">
            <a:avLst/>
          </a:prstGeom>
        </p:spPr>
      </p:pic>
    </p:spTree>
    <p:extLst>
      <p:ext uri="{BB962C8B-B14F-4D97-AF65-F5344CB8AC3E}">
        <p14:creationId xmlns:p14="http://schemas.microsoft.com/office/powerpoint/2010/main" val="1004193619"/>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Lst>
  <p:hf hdr="0" dt="0"/>
  <p:txStyles>
    <p:titleStyle>
      <a:lvl1pPr algn="l" defTabSz="171440" rtl="0" eaLnBrk="1" latinLnBrk="0" hangingPunct="1">
        <a:lnSpc>
          <a:spcPct val="90000"/>
        </a:lnSpc>
        <a:spcBef>
          <a:spcPct val="0"/>
        </a:spcBef>
        <a:buNone/>
        <a:defRPr sz="1800" b="1" kern="1200" spc="0" baseline="0">
          <a:solidFill>
            <a:schemeClr val="tx2"/>
          </a:solidFill>
          <a:latin typeface="+mj-lt"/>
          <a:ea typeface="+mj-ea"/>
          <a:cs typeface="+mj-cs"/>
        </a:defRPr>
      </a:lvl1pPr>
    </p:titleStyle>
    <p:body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57" rtl="0" eaLnBrk="1" latinLnBrk="0" hangingPunct="1">
        <a:defRPr sz="1350" kern="1200">
          <a:solidFill>
            <a:schemeClr val="tx1"/>
          </a:solidFill>
          <a:latin typeface="+mn-lt"/>
          <a:ea typeface="+mn-ea"/>
          <a:cs typeface="+mn-cs"/>
        </a:defRPr>
      </a:lvl1pPr>
      <a:lvl2pPr marL="342879" algn="l" defTabSz="685757" rtl="0" eaLnBrk="1" latinLnBrk="0" hangingPunct="1">
        <a:defRPr sz="1350" kern="1200">
          <a:solidFill>
            <a:schemeClr val="tx1"/>
          </a:solidFill>
          <a:latin typeface="+mn-lt"/>
          <a:ea typeface="+mn-ea"/>
          <a:cs typeface="+mn-cs"/>
        </a:defRPr>
      </a:lvl2pPr>
      <a:lvl3pPr marL="685757" algn="l" defTabSz="685757" rtl="0" eaLnBrk="1" latinLnBrk="0" hangingPunct="1">
        <a:defRPr sz="1350" kern="1200">
          <a:solidFill>
            <a:schemeClr val="tx1"/>
          </a:solidFill>
          <a:latin typeface="+mn-lt"/>
          <a:ea typeface="+mn-ea"/>
          <a:cs typeface="+mn-cs"/>
        </a:defRPr>
      </a:lvl3pPr>
      <a:lvl4pPr marL="1028636" algn="l" defTabSz="685757" rtl="0" eaLnBrk="1" latinLnBrk="0" hangingPunct="1">
        <a:defRPr sz="1350" kern="1200">
          <a:solidFill>
            <a:schemeClr val="tx1"/>
          </a:solidFill>
          <a:latin typeface="+mn-lt"/>
          <a:ea typeface="+mn-ea"/>
          <a:cs typeface="+mn-cs"/>
        </a:defRPr>
      </a:lvl4pPr>
      <a:lvl5pPr marL="1371515" algn="l" defTabSz="685757" rtl="0" eaLnBrk="1" latinLnBrk="0" hangingPunct="1">
        <a:defRPr sz="1350" kern="1200">
          <a:solidFill>
            <a:schemeClr val="tx1"/>
          </a:solidFill>
          <a:latin typeface="+mn-lt"/>
          <a:ea typeface="+mn-ea"/>
          <a:cs typeface="+mn-cs"/>
        </a:defRPr>
      </a:lvl5pPr>
      <a:lvl6pPr marL="1714393" algn="l" defTabSz="685757" rtl="0" eaLnBrk="1" latinLnBrk="0" hangingPunct="1">
        <a:defRPr sz="1350" kern="1200">
          <a:solidFill>
            <a:schemeClr val="tx1"/>
          </a:solidFill>
          <a:latin typeface="+mn-lt"/>
          <a:ea typeface="+mn-ea"/>
          <a:cs typeface="+mn-cs"/>
        </a:defRPr>
      </a:lvl6pPr>
      <a:lvl7pPr marL="2057273" algn="l" defTabSz="685757" rtl="0" eaLnBrk="1" latinLnBrk="0" hangingPunct="1">
        <a:defRPr sz="1350" kern="1200">
          <a:solidFill>
            <a:schemeClr val="tx1"/>
          </a:solidFill>
          <a:latin typeface="+mn-lt"/>
          <a:ea typeface="+mn-ea"/>
          <a:cs typeface="+mn-cs"/>
        </a:defRPr>
      </a:lvl7pPr>
      <a:lvl8pPr marL="2400150" algn="l" defTabSz="685757" rtl="0" eaLnBrk="1" latinLnBrk="0" hangingPunct="1">
        <a:defRPr sz="1350" kern="1200">
          <a:solidFill>
            <a:schemeClr val="tx1"/>
          </a:solidFill>
          <a:latin typeface="+mn-lt"/>
          <a:ea typeface="+mn-ea"/>
          <a:cs typeface="+mn-cs"/>
        </a:defRPr>
      </a:lvl8pPr>
      <a:lvl9pPr marL="2743028" algn="l" defTabSz="685757"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p15:clr>
            <a:srgbClr val="A4A4A4"/>
          </p15:clr>
        </p15:guide>
        <p15:guide id="2" orient="horz" pos="1624">
          <p15:clr>
            <a:srgbClr val="A4A4A4"/>
          </p15:clr>
        </p15:guide>
        <p15:guide id="3" orient="horz" pos="664">
          <p15:clr>
            <a:srgbClr val="A4A4A4"/>
          </p15:clr>
        </p15:guide>
        <p15:guide id="4" orient="horz" pos="440">
          <p15:clr>
            <a:srgbClr val="A4A4A4"/>
          </p15:clr>
        </p15:guide>
        <p15:guide id="5" orient="horz" pos="184">
          <p15:clr>
            <a:srgbClr val="A4A4A4"/>
          </p15:clr>
        </p15:guide>
        <p15:guide id="6" orient="horz" pos="2480">
          <p15:clr>
            <a:srgbClr val="A4A4A4"/>
          </p15:clr>
        </p15:guide>
        <p15:guide id="7" orient="horz" pos="2880">
          <p15:clr>
            <a:srgbClr val="A4A4A4"/>
          </p15:clr>
        </p15:guide>
        <p15:guide id="8" orient="horz" pos="3112">
          <p15:clr>
            <a:srgbClr val="A4A4A4"/>
          </p15:clr>
        </p15:guide>
        <p15:guide id="9" pos="184">
          <p15:clr>
            <a:srgbClr val="A4A4A4"/>
          </p15:clr>
        </p15:guide>
        <p15:guide id="10" pos="928">
          <p15:clr>
            <a:srgbClr val="A4A4A4"/>
          </p15:clr>
        </p15:guide>
        <p15:guide id="11" pos="1112">
          <p15:clr>
            <a:srgbClr val="A4A4A4"/>
          </p15:clr>
        </p15:guide>
        <p15:guide id="12" pos="1864">
          <p15:clr>
            <a:srgbClr val="A4A4A4"/>
          </p15:clr>
        </p15:guide>
        <p15:guide id="13" pos="2040">
          <p15:clr>
            <a:srgbClr val="A4A4A4"/>
          </p15:clr>
        </p15:guide>
        <p15:guide id="14" pos="2792">
          <p15:clr>
            <a:srgbClr val="A4A4A4"/>
          </p15:clr>
        </p15:guide>
        <p15:guide id="15" pos="2968">
          <p15:clr>
            <a:srgbClr val="A4A4A4"/>
          </p15:clr>
        </p15:guide>
        <p15:guide id="16" pos="3720">
          <p15:clr>
            <a:srgbClr val="A4A4A4"/>
          </p15:clr>
        </p15:guide>
        <p15:guide id="17" pos="3896">
          <p15:clr>
            <a:srgbClr val="A4A4A4"/>
          </p15:clr>
        </p15:guide>
        <p15:guide id="18" pos="4648">
          <p15:clr>
            <a:srgbClr val="A4A4A4"/>
          </p15:clr>
        </p15:guide>
        <p15:guide id="19" pos="4832">
          <p15:clr>
            <a:srgbClr val="A4A4A4"/>
          </p15:clr>
        </p15:guide>
        <p15:guide id="20" pos="5576">
          <p15:clr>
            <a:srgbClr val="A4A4A4"/>
          </p15:clr>
        </p15:guide>
        <p15:guide id="21" orient="horz" pos="3064">
          <p15:clr>
            <a:srgbClr val="A4A4A4"/>
          </p15:clr>
        </p15:guide>
        <p15:guide id="22" orient="horz" pos="288">
          <p15:clr>
            <a:srgbClr val="A4A4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29.xml"/><Relationship Id="rId6" Type="http://schemas.openxmlformats.org/officeDocument/2006/relationships/image" Target="../media/image10.jpe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chart" Target="../charts/chart9.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chart" Target="../charts/chart12.xml"/><Relationship Id="rId11" Type="http://schemas.openxmlformats.org/officeDocument/2006/relationships/image" Target="../media/image15.png"/><Relationship Id="rId5" Type="http://schemas.openxmlformats.org/officeDocument/2006/relationships/chart" Target="../charts/chart11.xml"/><Relationship Id="rId10" Type="http://schemas.openxmlformats.org/officeDocument/2006/relationships/image" Target="../media/image14.svg"/><Relationship Id="rId4" Type="http://schemas.openxmlformats.org/officeDocument/2006/relationships/chart" Target="../charts/chart10.xml"/><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chart" Target="../charts/char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30.xml"/><Relationship Id="rId6" Type="http://schemas.openxmlformats.org/officeDocument/2006/relationships/image" Target="../media/image18.jpeg"/><Relationship Id="rId5" Type="http://schemas.openxmlformats.org/officeDocument/2006/relationships/image" Target="../media/image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31.xml"/><Relationship Id="rId6" Type="http://schemas.openxmlformats.org/officeDocument/2006/relationships/image" Target="../media/image19.jpe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chart" Target="../charts/chart20.xml"/><Relationship Id="rId7"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7" Type="http://schemas.openxmlformats.org/officeDocument/2006/relationships/chart" Target="../charts/chart33.xml"/><Relationship Id="rId2" Type="http://schemas.openxmlformats.org/officeDocument/2006/relationships/notesSlide" Target="../notesSlides/notesSlide27.xml"/><Relationship Id="rId1" Type="http://schemas.openxmlformats.org/officeDocument/2006/relationships/slideLayout" Target="../slideLayouts/slideLayout43.xml"/><Relationship Id="rId6" Type="http://schemas.openxmlformats.org/officeDocument/2006/relationships/chart" Target="../charts/chart32.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3.xml"/><Relationship Id="rId1" Type="http://schemas.openxmlformats.org/officeDocument/2006/relationships/tags" Target="../tags/tag32.xml"/><Relationship Id="rId4" Type="http://schemas.openxmlformats.org/officeDocument/2006/relationships/chart" Target="../charts/chart34.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chart" Target="../charts/chart35.xml"/><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9.xml"/><Relationship Id="rId16" Type="http://schemas.openxmlformats.org/officeDocument/2006/relationships/image" Target="../media/image36.png"/><Relationship Id="rId1" Type="http://schemas.openxmlformats.org/officeDocument/2006/relationships/slideLayout" Target="../slideLayouts/slideLayout43.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image" Target="../media/image38.jpe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8.jpe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27.xml"/><Relationship Id="rId7" Type="http://schemas.openxmlformats.org/officeDocument/2006/relationships/chart" Target="../charts/chart4.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8.xml"/><Relationship Id="rId5" Type="http://schemas.openxmlformats.org/officeDocument/2006/relationships/slideLayout" Target="../slideLayouts/slideLayout5.xml"/><Relationship Id="rId10" Type="http://schemas.openxmlformats.org/officeDocument/2006/relationships/chart" Target="../charts/chart7.xml"/><Relationship Id="rId4" Type="http://schemas.openxmlformats.org/officeDocument/2006/relationships/tags" Target="../tags/tag28.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a:extLst>
              <a:ext uri="{FF2B5EF4-FFF2-40B4-BE49-F238E27FC236}">
                <a16:creationId xmlns:a16="http://schemas.microsoft.com/office/drawing/2014/main" id="{056EAF5C-0741-44F3-8171-52F8981CAA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0" b="10"/>
          <a:stretch/>
        </p:blipFill>
        <p:spPr>
          <a:xfrm>
            <a:off x="-1743" y="0"/>
            <a:ext cx="9147485" cy="5143500"/>
          </a:xfrm>
          <a:prstGeom prst="rect">
            <a:avLst/>
          </a:prstGeom>
        </p:spPr>
      </p:pic>
      <p:sp>
        <p:nvSpPr>
          <p:cNvPr id="17" name="Title 16">
            <a:extLst>
              <a:ext uri="{FF2B5EF4-FFF2-40B4-BE49-F238E27FC236}">
                <a16:creationId xmlns:a16="http://schemas.microsoft.com/office/drawing/2014/main" id="{93A218DD-9F3D-4AA2-BC6E-38CA7ABE22A7}"/>
              </a:ext>
            </a:extLst>
          </p:cNvPr>
          <p:cNvSpPr>
            <a:spLocks noGrp="1"/>
          </p:cNvSpPr>
          <p:nvPr>
            <p:ph type="title"/>
          </p:nvPr>
        </p:nvSpPr>
        <p:spPr/>
        <p:txBody>
          <a:bodyPr lIns="0" tIns="0" rIns="0" bIns="0"/>
          <a:lstStyle/>
          <a:p>
            <a:r>
              <a:rPr lang="en-US" sz="3300" dirty="0">
                <a:solidFill>
                  <a:schemeClr val="bg2"/>
                </a:solidFill>
              </a:rPr>
              <a:t>Outlook</a:t>
            </a:r>
          </a:p>
        </p:txBody>
      </p:sp>
      <p:sp>
        <p:nvSpPr>
          <p:cNvPr id="3" name="Subtitle 2">
            <a:extLst>
              <a:ext uri="{FF2B5EF4-FFF2-40B4-BE49-F238E27FC236}">
                <a16:creationId xmlns:a16="http://schemas.microsoft.com/office/drawing/2014/main" id="{C47A0A9E-1EE1-4D9E-98F0-A067D650620B}"/>
              </a:ext>
            </a:extLst>
          </p:cNvPr>
          <p:cNvSpPr>
            <a:spLocks noGrp="1"/>
          </p:cNvSpPr>
          <p:nvPr>
            <p:ph type="subTitle" idx="1"/>
          </p:nvPr>
        </p:nvSpPr>
        <p:spPr>
          <a:xfrm>
            <a:off x="288900" y="1415625"/>
            <a:ext cx="8568929" cy="1241821"/>
          </a:xfrm>
        </p:spPr>
        <p:txBody>
          <a:bodyPr/>
          <a:lstStyle/>
          <a:p>
            <a:pPr lvl="1"/>
            <a:r>
              <a:rPr lang="en-GB" dirty="0">
                <a:solidFill>
                  <a:schemeClr val="bg2"/>
                </a:solidFill>
              </a:rPr>
              <a:t>December 2021</a:t>
            </a:r>
            <a:endParaRPr lang="en-US" dirty="0">
              <a:solidFill>
                <a:schemeClr val="bg2"/>
              </a:solidFill>
            </a:endParaRPr>
          </a:p>
        </p:txBody>
      </p:sp>
      <p:sp>
        <p:nvSpPr>
          <p:cNvPr id="15" name="Text Placeholder 14">
            <a:extLst>
              <a:ext uri="{FF2B5EF4-FFF2-40B4-BE49-F238E27FC236}">
                <a16:creationId xmlns:a16="http://schemas.microsoft.com/office/drawing/2014/main" id="{3BE8F278-551E-44FC-B13B-55525A9FC007}"/>
              </a:ext>
            </a:extLst>
          </p:cNvPr>
          <p:cNvSpPr>
            <a:spLocks noGrp="1"/>
          </p:cNvSpPr>
          <p:nvPr>
            <p:ph type="body" sz="quarter" idx="18"/>
          </p:nvPr>
        </p:nvSpPr>
        <p:spPr>
          <a:xfrm>
            <a:off x="288900" y="2798963"/>
            <a:ext cx="2667398" cy="533227"/>
          </a:xfrm>
        </p:spPr>
        <p:txBody>
          <a:bodyPr/>
          <a:lstStyle/>
          <a:p>
            <a:r>
              <a:rPr lang="en-US" dirty="0">
                <a:solidFill>
                  <a:srgbClr val="000000"/>
                </a:solidFill>
                <a:latin typeface="+mn-lt"/>
              </a:rPr>
              <a:t>Brian Levitt</a:t>
            </a:r>
          </a:p>
          <a:p>
            <a:pPr lvl="1"/>
            <a:r>
              <a:rPr lang="en-US" dirty="0">
                <a:solidFill>
                  <a:srgbClr val="000000"/>
                </a:solidFill>
              </a:rPr>
              <a:t>Global Market Strategist</a:t>
            </a:r>
          </a:p>
        </p:txBody>
      </p:sp>
      <p:sp>
        <p:nvSpPr>
          <p:cNvPr id="16" name="Text Placeholder 15">
            <a:extLst>
              <a:ext uri="{FF2B5EF4-FFF2-40B4-BE49-F238E27FC236}">
                <a16:creationId xmlns:a16="http://schemas.microsoft.com/office/drawing/2014/main" id="{E3047398-666A-42F2-83DC-9B2D05D1CEDB}"/>
              </a:ext>
            </a:extLst>
          </p:cNvPr>
          <p:cNvSpPr>
            <a:spLocks noGrp="1"/>
          </p:cNvSpPr>
          <p:nvPr>
            <p:ph type="body" sz="quarter" idx="21"/>
          </p:nvPr>
        </p:nvSpPr>
        <p:spPr>
          <a:xfrm>
            <a:off x="4708154" y="4572354"/>
            <a:ext cx="4146946" cy="415498"/>
          </a:xfrm>
          <a:solidFill>
            <a:schemeClr val="tx1">
              <a:alpha val="50000"/>
            </a:schemeClr>
          </a:solidFill>
        </p:spPr>
        <p:txBody>
          <a:bodyPr>
            <a:spAutoFit/>
          </a:bodyPr>
          <a:lstStyle/>
          <a:p>
            <a:r>
              <a:rPr lang="en-US" b="1" dirty="0">
                <a:solidFill>
                  <a:srgbClr val="000000"/>
                </a:solidFill>
              </a:rPr>
              <a:t>For Public Use in the United States and Canada.</a:t>
            </a:r>
          </a:p>
          <a:p>
            <a:r>
              <a:rPr lang="en-US" b="1" dirty="0">
                <a:solidFill>
                  <a:srgbClr val="000000"/>
                </a:solidFill>
              </a:rPr>
              <a:t>US: Not a Deposit; Not FDIC Insured; Not Guaranteed by the Bank; May Lose Value; Not Insured by any Federal Government Agency</a:t>
            </a:r>
          </a:p>
        </p:txBody>
      </p:sp>
      <p:pic>
        <p:nvPicPr>
          <p:cNvPr id="7" name="ivz_logo">
            <a:extLst>
              <a:ext uri="{FF2B5EF4-FFF2-40B4-BE49-F238E27FC236}">
                <a16:creationId xmlns:a16="http://schemas.microsoft.com/office/drawing/2014/main" id="{1BF4FB7F-6362-4FC4-94AF-75349F5D2E09}"/>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901" y="286941"/>
            <a:ext cx="1190201" cy="208429"/>
          </a:xfrm>
          <a:prstGeom prst="rect">
            <a:avLst/>
          </a:prstGeom>
        </p:spPr>
      </p:pic>
    </p:spTree>
    <p:extLst>
      <p:ext uri="{BB962C8B-B14F-4D97-AF65-F5344CB8AC3E}">
        <p14:creationId xmlns:p14="http://schemas.microsoft.com/office/powerpoint/2010/main" val="392209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DD5929-9E50-4976-88BE-89DFE5C40CF9}"/>
              </a:ext>
            </a:extLst>
          </p:cNvPr>
          <p:cNvSpPr>
            <a:spLocks noGrp="1"/>
          </p:cNvSpPr>
          <p:nvPr>
            <p:ph type="subTitle" idx="10"/>
          </p:nvPr>
        </p:nvSpPr>
        <p:spPr bwMode="white">
          <a:xfrm>
            <a:off x="288900" y="1020604"/>
            <a:ext cx="4369500" cy="1241821"/>
          </a:xfrm>
        </p:spPr>
        <p:txBody>
          <a:bodyPr/>
          <a:lstStyle/>
          <a:p>
            <a:r>
              <a:rPr lang="en-US" dirty="0"/>
              <a:t>Recovery, Expansion, Slowdown, or Contraction</a:t>
            </a:r>
          </a:p>
        </p:txBody>
      </p:sp>
      <p:sp>
        <p:nvSpPr>
          <p:cNvPr id="2" name="Title 1">
            <a:extLst>
              <a:ext uri="{FF2B5EF4-FFF2-40B4-BE49-F238E27FC236}">
                <a16:creationId xmlns:a16="http://schemas.microsoft.com/office/drawing/2014/main" id="{A0D6A186-29F6-469A-ABCD-C15ECAC1BB64}"/>
              </a:ext>
            </a:extLst>
          </p:cNvPr>
          <p:cNvSpPr>
            <a:spLocks noGrp="1"/>
          </p:cNvSpPr>
          <p:nvPr>
            <p:ph type="title"/>
          </p:nvPr>
        </p:nvSpPr>
        <p:spPr bwMode="white">
          <a:xfrm>
            <a:off x="288900" y="261729"/>
            <a:ext cx="4283100" cy="571499"/>
          </a:xfrm>
        </p:spPr>
        <p:txBody>
          <a:bodyPr lIns="0" tIns="0" rIns="0" bIns="0"/>
          <a:lstStyle/>
          <a:p>
            <a:r>
              <a:rPr lang="en-US" dirty="0"/>
              <a:t>What’s the direction of the economy?</a:t>
            </a:r>
          </a:p>
        </p:txBody>
      </p:sp>
      <p:sp>
        <p:nvSpPr>
          <p:cNvPr id="12" name="1">
            <a:extLst>
              <a:ext uri="{FF2B5EF4-FFF2-40B4-BE49-F238E27FC236}">
                <a16:creationId xmlns:a16="http://schemas.microsoft.com/office/drawing/2014/main" id="{9C70D78A-6D50-41D9-9AA3-3DD965A53F72}"/>
              </a:ext>
            </a:extLst>
          </p:cNvPr>
          <p:cNvSpPr txBox="1">
            <a:spLocks/>
          </p:cNvSpPr>
          <p:nvPr/>
        </p:nvSpPr>
        <p:spPr bwMode="white">
          <a:xfrm>
            <a:off x="5475007" y="212024"/>
            <a:ext cx="3668993" cy="5377876"/>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2</a:t>
            </a:r>
            <a:endParaRPr lang="en-US" dirty="0">
              <a:latin typeface="+mn-lt"/>
            </a:endParaRPr>
          </a:p>
        </p:txBody>
      </p:sp>
      <p:sp>
        <p:nvSpPr>
          <p:cNvPr id="22" name="2" hidden="1">
            <a:extLst>
              <a:ext uri="{FF2B5EF4-FFF2-40B4-BE49-F238E27FC236}">
                <a16:creationId xmlns:a16="http://schemas.microsoft.com/office/drawing/2014/main" id="{4BEC6F8C-E1AF-4B67-9265-798DF23D31C3}"/>
              </a:ext>
            </a:extLst>
          </p:cNvPr>
          <p:cNvSpPr txBox="1">
            <a:spLocks/>
          </p:cNvSpPr>
          <p:nvPr/>
        </p:nvSpPr>
        <p:spPr bwMode="white">
          <a:xfrm>
            <a:off x="4946375" y="-233679"/>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2</a:t>
            </a:r>
            <a:endParaRPr lang="en-US" dirty="0">
              <a:latin typeface="+mn-lt"/>
            </a:endParaRPr>
          </a:p>
        </p:txBody>
      </p:sp>
      <p:sp>
        <p:nvSpPr>
          <p:cNvPr id="14" name="3" hidden="1">
            <a:extLst>
              <a:ext uri="{FF2B5EF4-FFF2-40B4-BE49-F238E27FC236}">
                <a16:creationId xmlns:a16="http://schemas.microsoft.com/office/drawing/2014/main" id="{A4014955-50A8-43CF-8A5A-3AACAC6EA39F}"/>
              </a:ext>
            </a:extLst>
          </p:cNvPr>
          <p:cNvSpPr txBox="1">
            <a:spLocks/>
          </p:cNvSpPr>
          <p:nvPr/>
        </p:nvSpPr>
        <p:spPr bwMode="white">
          <a:xfrm>
            <a:off x="4910820" y="-293678"/>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3</a:t>
            </a:r>
            <a:endParaRPr lang="en-US" dirty="0">
              <a:latin typeface="+mn-lt"/>
            </a:endParaRPr>
          </a:p>
        </p:txBody>
      </p:sp>
      <p:sp>
        <p:nvSpPr>
          <p:cNvPr id="16" name="4" hidden="1">
            <a:extLst>
              <a:ext uri="{FF2B5EF4-FFF2-40B4-BE49-F238E27FC236}">
                <a16:creationId xmlns:a16="http://schemas.microsoft.com/office/drawing/2014/main" id="{B5B5957F-A5C1-42A6-BF8A-88F11142DA26}"/>
              </a:ext>
            </a:extLst>
          </p:cNvPr>
          <p:cNvSpPr txBox="1">
            <a:spLocks/>
          </p:cNvSpPr>
          <p:nvPr/>
        </p:nvSpPr>
        <p:spPr bwMode="white">
          <a:xfrm>
            <a:off x="4712916" y="-2349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4</a:t>
            </a:r>
            <a:endParaRPr lang="en-US" dirty="0">
              <a:latin typeface="+mn-lt"/>
            </a:endParaRPr>
          </a:p>
        </p:txBody>
      </p:sp>
      <p:sp>
        <p:nvSpPr>
          <p:cNvPr id="17" name="5" hidden="1">
            <a:extLst>
              <a:ext uri="{FF2B5EF4-FFF2-40B4-BE49-F238E27FC236}">
                <a16:creationId xmlns:a16="http://schemas.microsoft.com/office/drawing/2014/main" id="{2AAA96B1-7BF3-44E5-BA15-ED1A4EC3D37E}"/>
              </a:ext>
            </a:extLst>
          </p:cNvPr>
          <p:cNvSpPr txBox="1">
            <a:spLocks/>
          </p:cNvSpPr>
          <p:nvPr/>
        </p:nvSpPr>
        <p:spPr bwMode="white">
          <a:xfrm>
            <a:off x="4851024" y="-29422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5</a:t>
            </a:r>
            <a:endParaRPr lang="en-US" dirty="0">
              <a:latin typeface="+mn-lt"/>
            </a:endParaRPr>
          </a:p>
        </p:txBody>
      </p:sp>
      <p:sp>
        <p:nvSpPr>
          <p:cNvPr id="18" name="6" hidden="1">
            <a:extLst>
              <a:ext uri="{FF2B5EF4-FFF2-40B4-BE49-F238E27FC236}">
                <a16:creationId xmlns:a16="http://schemas.microsoft.com/office/drawing/2014/main" id="{CF9CE9E2-80FC-4BDF-8712-706313A38F3D}"/>
              </a:ext>
            </a:extLst>
          </p:cNvPr>
          <p:cNvSpPr txBox="1">
            <a:spLocks/>
          </p:cNvSpPr>
          <p:nvPr/>
        </p:nvSpPr>
        <p:spPr bwMode="white">
          <a:xfrm>
            <a:off x="4872719" y="-2931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6</a:t>
            </a:r>
            <a:endParaRPr lang="en-US" dirty="0">
              <a:latin typeface="+mn-lt"/>
            </a:endParaRPr>
          </a:p>
        </p:txBody>
      </p:sp>
      <p:sp>
        <p:nvSpPr>
          <p:cNvPr id="19" name="7" hidden="1">
            <a:extLst>
              <a:ext uri="{FF2B5EF4-FFF2-40B4-BE49-F238E27FC236}">
                <a16:creationId xmlns:a16="http://schemas.microsoft.com/office/drawing/2014/main" id="{4CBACCAE-ACB4-4388-BCCF-5E03B3294D8F}"/>
              </a:ext>
            </a:extLst>
          </p:cNvPr>
          <p:cNvSpPr txBox="1">
            <a:spLocks/>
          </p:cNvSpPr>
          <p:nvPr/>
        </p:nvSpPr>
        <p:spPr bwMode="white">
          <a:xfrm>
            <a:off x="4921404" y="-23177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7</a:t>
            </a:r>
            <a:endParaRPr lang="en-US" dirty="0">
              <a:latin typeface="+mn-lt"/>
            </a:endParaRPr>
          </a:p>
        </p:txBody>
      </p:sp>
      <p:sp>
        <p:nvSpPr>
          <p:cNvPr id="20" name="8" hidden="1">
            <a:extLst>
              <a:ext uri="{FF2B5EF4-FFF2-40B4-BE49-F238E27FC236}">
                <a16:creationId xmlns:a16="http://schemas.microsoft.com/office/drawing/2014/main" id="{D5B2C2D0-C973-4DC5-AFA4-73D4C4E72A02}"/>
              </a:ext>
            </a:extLst>
          </p:cNvPr>
          <p:cNvSpPr txBox="1">
            <a:spLocks/>
          </p:cNvSpPr>
          <p:nvPr/>
        </p:nvSpPr>
        <p:spPr bwMode="white">
          <a:xfrm>
            <a:off x="4918529" y="-298376"/>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8</a:t>
            </a:r>
            <a:endParaRPr lang="en-US" dirty="0">
              <a:latin typeface="+mn-lt"/>
            </a:endParaRPr>
          </a:p>
        </p:txBody>
      </p:sp>
      <p:sp>
        <p:nvSpPr>
          <p:cNvPr id="21" name="9" hidden="1">
            <a:extLst>
              <a:ext uri="{FF2B5EF4-FFF2-40B4-BE49-F238E27FC236}">
                <a16:creationId xmlns:a16="http://schemas.microsoft.com/office/drawing/2014/main" id="{EAEE306F-DCED-4F43-9560-EA875C9B91BB}"/>
              </a:ext>
            </a:extLst>
          </p:cNvPr>
          <p:cNvSpPr txBox="1">
            <a:spLocks/>
          </p:cNvSpPr>
          <p:nvPr/>
        </p:nvSpPr>
        <p:spPr bwMode="white">
          <a:xfrm>
            <a:off x="4926492" y="-301253"/>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9</a:t>
            </a:r>
            <a:endParaRPr lang="en-US" dirty="0">
              <a:latin typeface="+mn-lt"/>
            </a:endParaRPr>
          </a:p>
        </p:txBody>
      </p:sp>
      <p:sp>
        <p:nvSpPr>
          <p:cNvPr id="5" name="Slide Number Placeholder 4">
            <a:extLst>
              <a:ext uri="{FF2B5EF4-FFF2-40B4-BE49-F238E27FC236}">
                <a16:creationId xmlns:a16="http://schemas.microsoft.com/office/drawing/2014/main" id="{6208E71D-7336-441C-9D31-B4A8F6B2F808}"/>
              </a:ext>
            </a:extLst>
          </p:cNvPr>
          <p:cNvSpPr>
            <a:spLocks noGrp="1"/>
          </p:cNvSpPr>
          <p:nvPr>
            <p:ph type="sldNum" sz="quarter" idx="12"/>
          </p:nvPr>
        </p:nvSpPr>
        <p:spPr bwMode="white"/>
        <p:txBody>
          <a:bodyPr/>
          <a:lstStyle/>
          <a:p>
            <a:fld id="{526B5688-D42A-45FB-B3CA-010D9157EB38}" type="slidenum">
              <a:rPr lang="en-US" smtClean="0">
                <a:solidFill>
                  <a:srgbClr val="F0F0F0"/>
                </a:solidFill>
              </a:rPr>
              <a:t>10</a:t>
            </a:fld>
            <a:endParaRPr lang="en-US">
              <a:solidFill>
                <a:srgbClr val="F0F0F0"/>
              </a:solidFill>
            </a:endParaRPr>
          </a:p>
        </p:txBody>
      </p:sp>
    </p:spTree>
    <p:extLst>
      <p:ext uri="{BB962C8B-B14F-4D97-AF65-F5344CB8AC3E}">
        <p14:creationId xmlns:p14="http://schemas.microsoft.com/office/powerpoint/2010/main" val="78106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vz_logo">
            <a:extLst>
              <a:ext uri="{FF2B5EF4-FFF2-40B4-BE49-F238E27FC236}">
                <a16:creationId xmlns:a16="http://schemas.microsoft.com/office/drawing/2014/main" id="{5AB6C348-B6F6-4CB3-99F4-8597164668F4}"/>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0" y="4845250"/>
            <a:ext cx="640735" cy="112206"/>
          </a:xfrm>
          <a:prstGeom prst="rect">
            <a:avLst/>
          </a:prstGeom>
        </p:spPr>
      </p:pic>
      <p:sp>
        <p:nvSpPr>
          <p:cNvPr id="9" name="TextBox 8">
            <a:extLst>
              <a:ext uri="{FF2B5EF4-FFF2-40B4-BE49-F238E27FC236}">
                <a16:creationId xmlns:a16="http://schemas.microsoft.com/office/drawing/2014/main" id="{3F2C258B-F564-4C1E-BFF9-D589BCD49E17}"/>
              </a:ext>
            </a:extLst>
          </p:cNvPr>
          <p:cNvSpPr txBox="1"/>
          <p:nvPr/>
        </p:nvSpPr>
        <p:spPr bwMode="white">
          <a:xfrm>
            <a:off x="815724" y="2079308"/>
            <a:ext cx="7512552" cy="984885"/>
          </a:xfrm>
          <a:prstGeom prst="rect">
            <a:avLst/>
          </a:prstGeom>
          <a:noFill/>
        </p:spPr>
        <p:txBody>
          <a:bodyPr wrap="square" lIns="0" tIns="0" rIns="0" bIns="0" rtlCol="0" anchor="ctr">
            <a:spAutoFit/>
          </a:bodyPr>
          <a:lstStyle/>
          <a:p>
            <a:pPr algn="ctr"/>
            <a:r>
              <a:rPr lang="en-US" sz="3200" b="1" dirty="0">
                <a:solidFill>
                  <a:schemeClr val="bg1"/>
                </a:solidFill>
              </a:rPr>
              <a:t>Central idea that wraps to multiple lines and sums up the big idea</a:t>
            </a:r>
          </a:p>
        </p:txBody>
      </p:sp>
      <p:sp>
        <p:nvSpPr>
          <p:cNvPr id="21" name="Text Placeholder 20">
            <a:extLst>
              <a:ext uri="{FF2B5EF4-FFF2-40B4-BE49-F238E27FC236}">
                <a16:creationId xmlns:a16="http://schemas.microsoft.com/office/drawing/2014/main" id="{9176C2B4-8B02-4781-9853-C28BAC58DE50}"/>
              </a:ext>
            </a:extLst>
          </p:cNvPr>
          <p:cNvSpPr>
            <a:spLocks noGrp="1"/>
          </p:cNvSpPr>
          <p:nvPr>
            <p:ph type="body" sz="quarter" idx="32"/>
          </p:nvPr>
        </p:nvSpPr>
        <p:spPr>
          <a:xfrm>
            <a:off x="288130" y="4090988"/>
            <a:ext cx="8568927" cy="481013"/>
          </a:xfrm>
        </p:spPr>
        <p:txBody>
          <a:bodyPr lIns="0" tIns="0" rIns="0" bIns="0"/>
          <a:lstStyle/>
          <a:p>
            <a:r>
              <a:rPr lang="en-US" dirty="0">
                <a:solidFill>
                  <a:schemeClr val="bg1"/>
                </a:solidFill>
              </a:rPr>
              <a:t>Source: set in 8pt</a:t>
            </a:r>
          </a:p>
        </p:txBody>
      </p:sp>
      <p:sp>
        <p:nvSpPr>
          <p:cNvPr id="4" name="Footer Placeholder 3">
            <a:extLst>
              <a:ext uri="{FF2B5EF4-FFF2-40B4-BE49-F238E27FC236}">
                <a16:creationId xmlns:a16="http://schemas.microsoft.com/office/drawing/2014/main" id="{2948BCE8-9A1A-4B7D-AE96-CC56DC10BA9A}"/>
              </a:ext>
            </a:extLst>
          </p:cNvPr>
          <p:cNvSpPr>
            <a:spLocks noGrp="1"/>
          </p:cNvSpPr>
          <p:nvPr>
            <p:ph type="ftr" sz="quarter" idx="10"/>
          </p:nvPr>
        </p:nvSpPr>
        <p:spPr bwMode="white"/>
        <p:txBody>
          <a:bodyPr/>
          <a:lstStyle/>
          <a:p>
            <a:r>
              <a:rPr lang="en-US">
                <a:solidFill>
                  <a:schemeClr val="bg1"/>
                </a:solidFill>
              </a:rPr>
              <a:t>Optional footer</a:t>
            </a:r>
          </a:p>
        </p:txBody>
      </p:sp>
      <p:sp>
        <p:nvSpPr>
          <p:cNvPr id="5" name="Slide Number Placeholder 4">
            <a:extLst>
              <a:ext uri="{FF2B5EF4-FFF2-40B4-BE49-F238E27FC236}">
                <a16:creationId xmlns:a16="http://schemas.microsoft.com/office/drawing/2014/main" id="{4C91E27D-854A-464E-97C0-82CDBE2E8290}"/>
              </a:ext>
            </a:extLst>
          </p:cNvPr>
          <p:cNvSpPr>
            <a:spLocks noGrp="1"/>
          </p:cNvSpPr>
          <p:nvPr>
            <p:ph type="sldNum" sz="quarter" idx="11"/>
          </p:nvPr>
        </p:nvSpPr>
        <p:spPr bwMode="white"/>
        <p:txBody>
          <a:bodyPr/>
          <a:lstStyle/>
          <a:p>
            <a:fld id="{526B5688-D42A-45FB-B3CA-010D9157EB38}" type="slidenum">
              <a:rPr lang="en-US" smtClean="0">
                <a:solidFill>
                  <a:schemeClr val="bg1"/>
                </a:solidFill>
              </a:rPr>
              <a:t>11</a:t>
            </a:fld>
            <a:endParaRPr lang="en-US">
              <a:solidFill>
                <a:schemeClr val="bg1"/>
              </a:solidFill>
            </a:endParaRPr>
          </a:p>
        </p:txBody>
      </p:sp>
      <p:sp>
        <p:nvSpPr>
          <p:cNvPr id="12" name="TextBox 11">
            <a:extLst>
              <a:ext uri="{FF2B5EF4-FFF2-40B4-BE49-F238E27FC236}">
                <a16:creationId xmlns:a16="http://schemas.microsoft.com/office/drawing/2014/main" id="{1985A6DD-77C6-40FB-83BF-5C47626D7373}"/>
              </a:ext>
            </a:extLst>
          </p:cNvPr>
          <p:cNvSpPr txBox="1"/>
          <p:nvPr/>
        </p:nvSpPr>
        <p:spPr bwMode="white">
          <a:xfrm>
            <a:off x="1406769" y="1876938"/>
            <a:ext cx="6161651" cy="984885"/>
          </a:xfrm>
          <a:prstGeom prst="rect">
            <a:avLst/>
          </a:prstGeom>
          <a:noFill/>
        </p:spPr>
        <p:txBody>
          <a:bodyPr wrap="square" lIns="0" tIns="0" rIns="0" bIns="0" rtlCol="0" anchor="ctr">
            <a:spAutoFit/>
          </a:bodyPr>
          <a:lstStyle/>
          <a:p>
            <a:pPr algn="ctr"/>
            <a:r>
              <a:rPr lang="en-US" sz="3200" b="1" dirty="0">
                <a:solidFill>
                  <a:schemeClr val="bg1"/>
                </a:solidFill>
              </a:rPr>
              <a:t>Cycles tend to end with excess, inflation, and policy tightening</a:t>
            </a:r>
          </a:p>
        </p:txBody>
      </p:sp>
      <p:pic>
        <p:nvPicPr>
          <p:cNvPr id="4098" name="Picture 2">
            <a:extLst>
              <a:ext uri="{FF2B5EF4-FFF2-40B4-BE49-F238E27FC236}">
                <a16:creationId xmlns:a16="http://schemas.microsoft.com/office/drawing/2014/main" id="{1F91B844-A95A-4FDE-B8C7-23D4E2B0E5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E3585C2-805C-4C1C-902D-3A602C1DD330}"/>
              </a:ext>
            </a:extLst>
          </p:cNvPr>
          <p:cNvSpPr txBox="1"/>
          <p:nvPr/>
        </p:nvSpPr>
        <p:spPr bwMode="white">
          <a:xfrm>
            <a:off x="5737275" y="3831498"/>
            <a:ext cx="3315286" cy="984885"/>
          </a:xfrm>
          <a:prstGeom prst="rect">
            <a:avLst/>
          </a:prstGeom>
          <a:noFill/>
        </p:spPr>
        <p:txBody>
          <a:bodyPr wrap="square" lIns="0" tIns="0" rIns="0" bIns="0" rtlCol="0" anchor="ctr">
            <a:spAutoFit/>
          </a:bodyPr>
          <a:lstStyle/>
          <a:p>
            <a:pPr algn="ctr"/>
            <a:r>
              <a:rPr lang="en-US" sz="3200" b="1" dirty="0"/>
              <a:t>From Expansion to Slowdown</a:t>
            </a:r>
          </a:p>
        </p:txBody>
      </p:sp>
      <p:sp>
        <p:nvSpPr>
          <p:cNvPr id="13" name="TextBox 12">
            <a:extLst>
              <a:ext uri="{FF2B5EF4-FFF2-40B4-BE49-F238E27FC236}">
                <a16:creationId xmlns:a16="http://schemas.microsoft.com/office/drawing/2014/main" id="{492752AF-8229-4E6A-8754-0F3644DA474B}"/>
              </a:ext>
            </a:extLst>
          </p:cNvPr>
          <p:cNvSpPr txBox="1"/>
          <p:nvPr/>
        </p:nvSpPr>
        <p:spPr>
          <a:xfrm>
            <a:off x="103470" y="4986049"/>
            <a:ext cx="1641475" cy="123111"/>
          </a:xfrm>
          <a:prstGeom prst="rect">
            <a:avLst/>
          </a:prstGeom>
          <a:noFill/>
        </p:spPr>
        <p:txBody>
          <a:bodyPr wrap="none" lIns="0" tIns="0" rIns="0" bIns="0" rtlCol="0">
            <a:spAutoFit/>
          </a:bodyPr>
          <a:lstStyle/>
          <a:p>
            <a:r>
              <a:rPr lang="en-US" sz="800" b="1" i="0" dirty="0">
                <a:solidFill>
                  <a:schemeClr val="bg1"/>
                </a:solidFill>
                <a:effectLst/>
              </a:rPr>
              <a:t>Source: AdobeStock_115822697</a:t>
            </a:r>
            <a:endParaRPr lang="en-US" sz="800" b="1" dirty="0">
              <a:solidFill>
                <a:schemeClr val="bg1"/>
              </a:solidFill>
            </a:endParaRPr>
          </a:p>
        </p:txBody>
      </p:sp>
    </p:spTree>
    <p:extLst>
      <p:ext uri="{BB962C8B-B14F-4D97-AF65-F5344CB8AC3E}">
        <p14:creationId xmlns:p14="http://schemas.microsoft.com/office/powerpoint/2010/main" val="356545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8E858D-D15E-4910-9AE0-DAF4CE52971C}"/>
              </a:ext>
            </a:extLst>
          </p:cNvPr>
          <p:cNvSpPr>
            <a:spLocks noGrp="1"/>
          </p:cNvSpPr>
          <p:nvPr>
            <p:ph type="body" idx="17"/>
          </p:nvPr>
        </p:nvSpPr>
        <p:spPr>
          <a:xfrm>
            <a:off x="288131" y="1055700"/>
            <a:ext cx="2014803" cy="369332"/>
          </a:xfrm>
        </p:spPr>
        <p:txBody>
          <a:bodyPr lIns="13716" rIns="0" bIns="0"/>
          <a:lstStyle/>
          <a:p>
            <a:r>
              <a:rPr lang="en-US" dirty="0"/>
              <a:t>Consumption:</a:t>
            </a:r>
          </a:p>
          <a:p>
            <a:r>
              <a:rPr lang="en-US" dirty="0"/>
              <a:t>US Retail Sales</a:t>
            </a:r>
          </a:p>
        </p:txBody>
      </p:sp>
      <p:sp>
        <p:nvSpPr>
          <p:cNvPr id="16" name="Text Placeholder 15">
            <a:extLst>
              <a:ext uri="{FF2B5EF4-FFF2-40B4-BE49-F238E27FC236}">
                <a16:creationId xmlns:a16="http://schemas.microsoft.com/office/drawing/2014/main" id="{006D04F4-9EDD-44AE-88D3-FE28FF81B8F7}"/>
              </a:ext>
            </a:extLst>
          </p:cNvPr>
          <p:cNvSpPr>
            <a:spLocks noGrp="1"/>
          </p:cNvSpPr>
          <p:nvPr>
            <p:ph type="body" idx="25"/>
          </p:nvPr>
        </p:nvSpPr>
        <p:spPr>
          <a:xfrm>
            <a:off x="2473845" y="1055700"/>
            <a:ext cx="2014803" cy="553998"/>
          </a:xfrm>
        </p:spPr>
        <p:txBody>
          <a:bodyPr lIns="0" rIns="0" bIns="0"/>
          <a:lstStyle/>
          <a:p>
            <a:r>
              <a:rPr lang="en-US" dirty="0"/>
              <a:t>Housing:</a:t>
            </a:r>
          </a:p>
          <a:p>
            <a:r>
              <a:rPr lang="en-US" dirty="0"/>
              <a:t>Building Permits</a:t>
            </a:r>
          </a:p>
          <a:p>
            <a:r>
              <a:rPr lang="en-US" dirty="0"/>
              <a:t>New Private Housing Units</a:t>
            </a:r>
          </a:p>
        </p:txBody>
      </p:sp>
      <p:sp>
        <p:nvSpPr>
          <p:cNvPr id="12" name="Text Placeholder 11">
            <a:extLst>
              <a:ext uri="{FF2B5EF4-FFF2-40B4-BE49-F238E27FC236}">
                <a16:creationId xmlns:a16="http://schemas.microsoft.com/office/drawing/2014/main" id="{A557D60C-91B7-4D42-8532-AEB26F2896B9}"/>
              </a:ext>
            </a:extLst>
          </p:cNvPr>
          <p:cNvSpPr>
            <a:spLocks noGrp="1"/>
          </p:cNvSpPr>
          <p:nvPr>
            <p:ph type="body" idx="26"/>
          </p:nvPr>
        </p:nvSpPr>
        <p:spPr>
          <a:xfrm>
            <a:off x="4656385" y="1055700"/>
            <a:ext cx="1871024" cy="738664"/>
          </a:xfrm>
        </p:spPr>
        <p:txBody>
          <a:bodyPr lIns="13716" rIns="0" bIns="0"/>
          <a:lstStyle/>
          <a:p>
            <a:r>
              <a:rPr lang="en-US" dirty="0"/>
              <a:t>Business Investment:</a:t>
            </a:r>
          </a:p>
          <a:p>
            <a:r>
              <a:rPr lang="en-US" dirty="0"/>
              <a:t>Capital Goods </a:t>
            </a:r>
          </a:p>
          <a:p>
            <a:r>
              <a:rPr lang="en-US" dirty="0"/>
              <a:t>New Orders Nondefense</a:t>
            </a:r>
          </a:p>
        </p:txBody>
      </p:sp>
      <p:sp>
        <p:nvSpPr>
          <p:cNvPr id="13" name="Text Placeholder 12">
            <a:extLst>
              <a:ext uri="{FF2B5EF4-FFF2-40B4-BE49-F238E27FC236}">
                <a16:creationId xmlns:a16="http://schemas.microsoft.com/office/drawing/2014/main" id="{72357D64-3FFB-4E11-9BC9-724948D71F91}"/>
              </a:ext>
            </a:extLst>
          </p:cNvPr>
          <p:cNvSpPr>
            <a:spLocks noGrp="1"/>
          </p:cNvSpPr>
          <p:nvPr>
            <p:ph type="body" idx="32"/>
          </p:nvPr>
        </p:nvSpPr>
        <p:spPr>
          <a:xfrm>
            <a:off x="6838924" y="1055700"/>
            <a:ext cx="2014803" cy="369332"/>
          </a:xfrm>
        </p:spPr>
        <p:txBody>
          <a:bodyPr lIns="13716" rIns="0" bIns="0"/>
          <a:lstStyle/>
          <a:p>
            <a:r>
              <a:rPr lang="en-US" dirty="0"/>
              <a:t>Employment:</a:t>
            </a:r>
          </a:p>
          <a:p>
            <a:r>
              <a:rPr lang="en-US" dirty="0"/>
              <a:t>Job Openings</a:t>
            </a:r>
          </a:p>
        </p:txBody>
      </p:sp>
      <p:sp>
        <p:nvSpPr>
          <p:cNvPr id="3" name="Slide Number Placeholder 2">
            <a:extLst>
              <a:ext uri="{FF2B5EF4-FFF2-40B4-BE49-F238E27FC236}">
                <a16:creationId xmlns:a16="http://schemas.microsoft.com/office/drawing/2014/main" id="{75C0C5D3-7E5A-46CC-A637-24DBD6301F9C}"/>
              </a:ext>
            </a:extLst>
          </p:cNvPr>
          <p:cNvSpPr>
            <a:spLocks noGrp="1"/>
          </p:cNvSpPr>
          <p:nvPr>
            <p:ph type="sldNum" sz="quarter" idx="30"/>
          </p:nvPr>
        </p:nvSpPr>
        <p:spPr/>
        <p:txBody>
          <a:bodyPr/>
          <a:lstStyle/>
          <a:p>
            <a:fld id="{526B5688-D42A-45FB-B3CA-010D9157EB38}" type="slidenum">
              <a:rPr lang="en-US" smtClean="0"/>
              <a:t>12</a:t>
            </a:fld>
            <a:endParaRPr lang="en-US"/>
          </a:p>
        </p:txBody>
      </p:sp>
      <p:graphicFrame>
        <p:nvGraphicFramePr>
          <p:cNvPr id="61" name="Content Placeholder 20">
            <a:extLst>
              <a:ext uri="{FF2B5EF4-FFF2-40B4-BE49-F238E27FC236}">
                <a16:creationId xmlns:a16="http://schemas.microsoft.com/office/drawing/2014/main" id="{6F97C7DE-8CB5-40E6-A826-DE6A1F34856F}"/>
              </a:ext>
            </a:extLst>
          </p:cNvPr>
          <p:cNvGraphicFramePr>
            <a:graphicFrameLocks/>
          </p:cNvGraphicFramePr>
          <p:nvPr>
            <p:extLst>
              <p:ext uri="{D42A27DB-BD31-4B8C-83A1-F6EECF244321}">
                <p14:modId xmlns:p14="http://schemas.microsoft.com/office/powerpoint/2010/main" val="3504362377"/>
              </p:ext>
            </p:extLst>
          </p:nvPr>
        </p:nvGraphicFramePr>
        <p:xfrm>
          <a:off x="290513" y="1688428"/>
          <a:ext cx="1926414" cy="24221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2" name="Content Placeholder 21">
            <a:extLst>
              <a:ext uri="{FF2B5EF4-FFF2-40B4-BE49-F238E27FC236}">
                <a16:creationId xmlns:a16="http://schemas.microsoft.com/office/drawing/2014/main" id="{60D84BB7-2EF2-4945-BAE5-6301F9400CE2}"/>
              </a:ext>
            </a:extLst>
          </p:cNvPr>
          <p:cNvGraphicFramePr>
            <a:graphicFrameLocks/>
          </p:cNvGraphicFramePr>
          <p:nvPr>
            <p:extLst>
              <p:ext uri="{D42A27DB-BD31-4B8C-83A1-F6EECF244321}">
                <p14:modId xmlns:p14="http://schemas.microsoft.com/office/powerpoint/2010/main" val="1754109647"/>
              </p:ext>
            </p:extLst>
          </p:nvPr>
        </p:nvGraphicFramePr>
        <p:xfrm>
          <a:off x="2473325" y="1688428"/>
          <a:ext cx="1958975" cy="24221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Content Placeholder 22">
            <a:extLst>
              <a:ext uri="{FF2B5EF4-FFF2-40B4-BE49-F238E27FC236}">
                <a16:creationId xmlns:a16="http://schemas.microsoft.com/office/drawing/2014/main" id="{3DA3A722-FC0B-47EA-862A-A92D48FCF3F9}"/>
              </a:ext>
            </a:extLst>
          </p:cNvPr>
          <p:cNvGraphicFramePr>
            <a:graphicFrameLocks/>
          </p:cNvGraphicFramePr>
          <p:nvPr>
            <p:extLst>
              <p:ext uri="{D42A27DB-BD31-4B8C-83A1-F6EECF244321}">
                <p14:modId xmlns:p14="http://schemas.microsoft.com/office/powerpoint/2010/main" val="3402697840"/>
              </p:ext>
            </p:extLst>
          </p:nvPr>
        </p:nvGraphicFramePr>
        <p:xfrm>
          <a:off x="4656138" y="1688428"/>
          <a:ext cx="1961750" cy="24221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4" name="Content Placeholder 23">
            <a:extLst>
              <a:ext uri="{FF2B5EF4-FFF2-40B4-BE49-F238E27FC236}">
                <a16:creationId xmlns:a16="http://schemas.microsoft.com/office/drawing/2014/main" id="{F934B43C-46FF-4FAA-868C-E2704D600399}"/>
              </a:ext>
            </a:extLst>
          </p:cNvPr>
          <p:cNvGraphicFramePr>
            <a:graphicFrameLocks/>
          </p:cNvGraphicFramePr>
          <p:nvPr>
            <p:extLst>
              <p:ext uri="{D42A27DB-BD31-4B8C-83A1-F6EECF244321}">
                <p14:modId xmlns:p14="http://schemas.microsoft.com/office/powerpoint/2010/main" val="3545507923"/>
              </p:ext>
            </p:extLst>
          </p:nvPr>
        </p:nvGraphicFramePr>
        <p:xfrm>
          <a:off x="6838924" y="1699339"/>
          <a:ext cx="2011363" cy="2422148"/>
        </p:xfrm>
        <a:graphic>
          <a:graphicData uri="http://schemas.openxmlformats.org/drawingml/2006/chart">
            <c:chart xmlns:c="http://schemas.openxmlformats.org/drawingml/2006/chart" xmlns:r="http://schemas.openxmlformats.org/officeDocument/2006/relationships" r:id="rId6"/>
          </a:graphicData>
        </a:graphic>
      </p:graphicFrame>
      <p:sp>
        <p:nvSpPr>
          <p:cNvPr id="65" name="TextBox 64">
            <a:extLst>
              <a:ext uri="{FF2B5EF4-FFF2-40B4-BE49-F238E27FC236}">
                <a16:creationId xmlns:a16="http://schemas.microsoft.com/office/drawing/2014/main" id="{4AB5F25B-2A67-4D8D-A950-E07150817C6D}"/>
              </a:ext>
            </a:extLst>
          </p:cNvPr>
          <p:cNvSpPr txBox="1"/>
          <p:nvPr/>
        </p:nvSpPr>
        <p:spPr>
          <a:xfrm rot="16200000">
            <a:off x="2254443" y="2605154"/>
            <a:ext cx="570669" cy="138499"/>
          </a:xfrm>
          <a:prstGeom prst="rect">
            <a:avLst/>
          </a:prstGeom>
          <a:noFill/>
        </p:spPr>
        <p:txBody>
          <a:bodyPr wrap="non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Thousands</a:t>
            </a:r>
          </a:p>
        </p:txBody>
      </p:sp>
      <p:sp>
        <p:nvSpPr>
          <p:cNvPr id="66" name="TextBox 65">
            <a:extLst>
              <a:ext uri="{FF2B5EF4-FFF2-40B4-BE49-F238E27FC236}">
                <a16:creationId xmlns:a16="http://schemas.microsoft.com/office/drawing/2014/main" id="{AC3AD603-98D9-45A1-B1BD-287D51A3AB54}"/>
              </a:ext>
            </a:extLst>
          </p:cNvPr>
          <p:cNvSpPr txBox="1"/>
          <p:nvPr/>
        </p:nvSpPr>
        <p:spPr>
          <a:xfrm rot="16200000">
            <a:off x="4403587" y="2598742"/>
            <a:ext cx="365485" cy="138499"/>
          </a:xfrm>
          <a:prstGeom prst="rect">
            <a:avLst/>
          </a:prstGeom>
          <a:noFill/>
        </p:spPr>
        <p:txBody>
          <a:bodyPr wrap="non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Billions</a:t>
            </a:r>
          </a:p>
        </p:txBody>
      </p:sp>
      <p:sp>
        <p:nvSpPr>
          <p:cNvPr id="67" name="TextBox 66">
            <a:extLst>
              <a:ext uri="{FF2B5EF4-FFF2-40B4-BE49-F238E27FC236}">
                <a16:creationId xmlns:a16="http://schemas.microsoft.com/office/drawing/2014/main" id="{346F3A2A-BA06-4E82-9068-0B72561A34D5}"/>
              </a:ext>
            </a:extLst>
          </p:cNvPr>
          <p:cNvSpPr txBox="1"/>
          <p:nvPr/>
        </p:nvSpPr>
        <p:spPr>
          <a:xfrm rot="16200000">
            <a:off x="6654360" y="2605154"/>
            <a:ext cx="570669" cy="138499"/>
          </a:xfrm>
          <a:prstGeom prst="rect">
            <a:avLst/>
          </a:prstGeom>
          <a:noFill/>
        </p:spPr>
        <p:txBody>
          <a:bodyPr wrap="non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Thousands</a:t>
            </a:r>
          </a:p>
        </p:txBody>
      </p:sp>
      <p:sp>
        <p:nvSpPr>
          <p:cNvPr id="68" name="TextBox 67">
            <a:extLst>
              <a:ext uri="{FF2B5EF4-FFF2-40B4-BE49-F238E27FC236}">
                <a16:creationId xmlns:a16="http://schemas.microsoft.com/office/drawing/2014/main" id="{7DBC1ADF-95CE-4529-8284-EF467634D76A}"/>
              </a:ext>
            </a:extLst>
          </p:cNvPr>
          <p:cNvSpPr txBox="1"/>
          <p:nvPr/>
        </p:nvSpPr>
        <p:spPr>
          <a:xfrm rot="16200000">
            <a:off x="178607" y="2605154"/>
            <a:ext cx="365485" cy="138499"/>
          </a:xfrm>
          <a:prstGeom prst="rect">
            <a:avLst/>
          </a:prstGeom>
          <a:noFill/>
        </p:spPr>
        <p:txBody>
          <a:bodyPr wrap="non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Billions</a:t>
            </a:r>
          </a:p>
        </p:txBody>
      </p:sp>
      <p:grpSp>
        <p:nvGrpSpPr>
          <p:cNvPr id="69" name="Group 68">
            <a:extLst>
              <a:ext uri="{FF2B5EF4-FFF2-40B4-BE49-F238E27FC236}">
                <a16:creationId xmlns:a16="http://schemas.microsoft.com/office/drawing/2014/main" id="{D8EE2822-C7A6-4CEC-8909-6EDEC4BACCF1}"/>
              </a:ext>
            </a:extLst>
          </p:cNvPr>
          <p:cNvGrpSpPr/>
          <p:nvPr/>
        </p:nvGrpSpPr>
        <p:grpSpPr>
          <a:xfrm>
            <a:off x="3262582" y="3883442"/>
            <a:ext cx="2647493" cy="138499"/>
            <a:chOff x="2615933" y="4153804"/>
            <a:chExt cx="2647493" cy="138499"/>
          </a:xfrm>
        </p:grpSpPr>
        <p:grpSp>
          <p:nvGrpSpPr>
            <p:cNvPr id="70" name="Group 69">
              <a:extLst>
                <a:ext uri="{FF2B5EF4-FFF2-40B4-BE49-F238E27FC236}">
                  <a16:creationId xmlns:a16="http://schemas.microsoft.com/office/drawing/2014/main" id="{DFE3E5CE-47D6-4D2C-9D52-8CC624C17BA8}"/>
                </a:ext>
              </a:extLst>
            </p:cNvPr>
            <p:cNvGrpSpPr/>
            <p:nvPr/>
          </p:nvGrpSpPr>
          <p:grpSpPr>
            <a:xfrm>
              <a:off x="2615933" y="4153804"/>
              <a:ext cx="1080155" cy="138499"/>
              <a:chOff x="2615933" y="4153804"/>
              <a:chExt cx="1080155" cy="138499"/>
            </a:xfrm>
          </p:grpSpPr>
          <p:sp>
            <p:nvSpPr>
              <p:cNvPr id="77" name="Rectangle 76">
                <a:extLst>
                  <a:ext uri="{FF2B5EF4-FFF2-40B4-BE49-F238E27FC236}">
                    <a16:creationId xmlns:a16="http://schemas.microsoft.com/office/drawing/2014/main" id="{774069E2-F1F3-4005-BBB3-A57295FD8B79}"/>
                  </a:ext>
                </a:extLst>
              </p:cNvPr>
              <p:cNvSpPr/>
              <p:nvPr/>
            </p:nvSpPr>
            <p:spPr>
              <a:xfrm>
                <a:off x="2615933" y="4192574"/>
                <a:ext cx="213697" cy="60960"/>
              </a:xfrm>
              <a:prstGeom prst="rect">
                <a:avLst/>
              </a:prstGeom>
              <a:solidFill>
                <a:srgbClr val="00007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8" name="TextBox 77">
                <a:extLst>
                  <a:ext uri="{FF2B5EF4-FFF2-40B4-BE49-F238E27FC236}">
                    <a16:creationId xmlns:a16="http://schemas.microsoft.com/office/drawing/2014/main" id="{60791047-DB93-493A-970F-EC468B9CA54A}"/>
                  </a:ext>
                </a:extLst>
              </p:cNvPr>
              <p:cNvSpPr txBox="1"/>
              <p:nvPr/>
            </p:nvSpPr>
            <p:spPr>
              <a:xfrm>
                <a:off x="2875350" y="4153804"/>
                <a:ext cx="820738" cy="138499"/>
              </a:xfrm>
              <a:prstGeom prst="rect">
                <a:avLst/>
              </a:prstGeom>
              <a:noFill/>
            </p:spPr>
            <p:txBody>
              <a:bodyPr wrap="non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December 2019</a:t>
                </a:r>
              </a:p>
            </p:txBody>
          </p:sp>
        </p:grpSp>
        <p:grpSp>
          <p:nvGrpSpPr>
            <p:cNvPr id="71" name="Group 70">
              <a:extLst>
                <a:ext uri="{FF2B5EF4-FFF2-40B4-BE49-F238E27FC236}">
                  <a16:creationId xmlns:a16="http://schemas.microsoft.com/office/drawing/2014/main" id="{FD48FD73-3F59-4B8D-8E7C-7E5D11CC73F8}"/>
                </a:ext>
              </a:extLst>
            </p:cNvPr>
            <p:cNvGrpSpPr/>
            <p:nvPr/>
          </p:nvGrpSpPr>
          <p:grpSpPr>
            <a:xfrm>
              <a:off x="3777911" y="4153804"/>
              <a:ext cx="759554" cy="138499"/>
              <a:chOff x="3728217" y="4153804"/>
              <a:chExt cx="759554" cy="138499"/>
            </a:xfrm>
          </p:grpSpPr>
          <p:sp>
            <p:nvSpPr>
              <p:cNvPr id="75" name="Rectangle 74">
                <a:extLst>
                  <a:ext uri="{FF2B5EF4-FFF2-40B4-BE49-F238E27FC236}">
                    <a16:creationId xmlns:a16="http://schemas.microsoft.com/office/drawing/2014/main" id="{6E3C0857-4EC3-4C08-BE34-5D6455FFC76D}"/>
                  </a:ext>
                </a:extLst>
              </p:cNvPr>
              <p:cNvSpPr/>
              <p:nvPr/>
            </p:nvSpPr>
            <p:spPr>
              <a:xfrm>
                <a:off x="3728217" y="4192574"/>
                <a:ext cx="213697" cy="60960"/>
              </a:xfrm>
              <a:prstGeom prst="rect">
                <a:avLst/>
              </a:prstGeom>
              <a:solidFill>
                <a:srgbClr val="0598F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6" name="TextBox 75">
                <a:extLst>
                  <a:ext uri="{FF2B5EF4-FFF2-40B4-BE49-F238E27FC236}">
                    <a16:creationId xmlns:a16="http://schemas.microsoft.com/office/drawing/2014/main" id="{7184EA44-3F8E-4176-B0BC-B5B5B260AE82}"/>
                  </a:ext>
                </a:extLst>
              </p:cNvPr>
              <p:cNvSpPr txBox="1"/>
              <p:nvPr/>
            </p:nvSpPr>
            <p:spPr>
              <a:xfrm>
                <a:off x="3987634" y="4153804"/>
                <a:ext cx="500137" cy="138499"/>
              </a:xfrm>
              <a:prstGeom prst="rect">
                <a:avLst/>
              </a:prstGeom>
              <a:noFill/>
            </p:spPr>
            <p:txBody>
              <a:bodyPr wrap="non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2020 Low</a:t>
                </a:r>
              </a:p>
            </p:txBody>
          </p:sp>
        </p:grpSp>
        <p:grpSp>
          <p:nvGrpSpPr>
            <p:cNvPr id="72" name="Group 71">
              <a:extLst>
                <a:ext uri="{FF2B5EF4-FFF2-40B4-BE49-F238E27FC236}">
                  <a16:creationId xmlns:a16="http://schemas.microsoft.com/office/drawing/2014/main" id="{4BDD79D0-58BD-4163-8458-BAEFA0483D0D}"/>
                </a:ext>
              </a:extLst>
            </p:cNvPr>
            <p:cNvGrpSpPr/>
            <p:nvPr/>
          </p:nvGrpSpPr>
          <p:grpSpPr>
            <a:xfrm>
              <a:off x="4619288" y="4153804"/>
              <a:ext cx="644138" cy="138499"/>
              <a:chOff x="4519901" y="4153804"/>
              <a:chExt cx="644138" cy="138499"/>
            </a:xfrm>
          </p:grpSpPr>
          <p:sp>
            <p:nvSpPr>
              <p:cNvPr id="73" name="Rectangle 72">
                <a:extLst>
                  <a:ext uri="{FF2B5EF4-FFF2-40B4-BE49-F238E27FC236}">
                    <a16:creationId xmlns:a16="http://schemas.microsoft.com/office/drawing/2014/main" id="{3F7F9448-7398-4596-BD5A-6E1CD5A37A61}"/>
                  </a:ext>
                </a:extLst>
              </p:cNvPr>
              <p:cNvSpPr/>
              <p:nvPr/>
            </p:nvSpPr>
            <p:spPr>
              <a:xfrm>
                <a:off x="4519901" y="4192574"/>
                <a:ext cx="213697" cy="60960"/>
              </a:xfrm>
              <a:prstGeom prst="rect">
                <a:avLst/>
              </a:prstGeom>
              <a:solidFill>
                <a:srgbClr val="483F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4" name="TextBox 73">
                <a:extLst>
                  <a:ext uri="{FF2B5EF4-FFF2-40B4-BE49-F238E27FC236}">
                    <a16:creationId xmlns:a16="http://schemas.microsoft.com/office/drawing/2014/main" id="{550B533C-7A07-41A4-9ACC-06F3DAA18653}"/>
                  </a:ext>
                </a:extLst>
              </p:cNvPr>
              <p:cNvSpPr txBox="1"/>
              <p:nvPr/>
            </p:nvSpPr>
            <p:spPr>
              <a:xfrm>
                <a:off x="4779318" y="4153804"/>
                <a:ext cx="384721" cy="138499"/>
              </a:xfrm>
              <a:prstGeom prst="rect">
                <a:avLst/>
              </a:prstGeom>
              <a:noFill/>
            </p:spPr>
            <p:txBody>
              <a:bodyPr wrap="non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Current</a:t>
                </a:r>
              </a:p>
            </p:txBody>
          </p:sp>
        </p:grpSp>
      </p:grpSp>
      <p:pic>
        <p:nvPicPr>
          <p:cNvPr id="80" name="Graphic 79" descr="Shopping bag outline">
            <a:extLst>
              <a:ext uri="{FF2B5EF4-FFF2-40B4-BE49-F238E27FC236}">
                <a16:creationId xmlns:a16="http://schemas.microsoft.com/office/drawing/2014/main" id="{34096703-C7C7-4FEE-8D6F-B77106FE2D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49975" y="1057977"/>
            <a:ext cx="352959" cy="352959"/>
          </a:xfrm>
          <a:prstGeom prst="rect">
            <a:avLst/>
          </a:prstGeom>
        </p:spPr>
      </p:pic>
      <p:pic>
        <p:nvPicPr>
          <p:cNvPr id="82" name="Graphic 81" descr="House outline">
            <a:extLst>
              <a:ext uri="{FF2B5EF4-FFF2-40B4-BE49-F238E27FC236}">
                <a16:creationId xmlns:a16="http://schemas.microsoft.com/office/drawing/2014/main" id="{6AA2440A-2B91-4CBF-99D7-68F183068A6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66509" y="1027022"/>
            <a:ext cx="405325" cy="405325"/>
          </a:xfrm>
          <a:prstGeom prst="rect">
            <a:avLst/>
          </a:prstGeom>
        </p:spPr>
      </p:pic>
      <p:pic>
        <p:nvPicPr>
          <p:cNvPr id="84" name="Graphic 83" descr="Board Of Directors outline">
            <a:extLst>
              <a:ext uri="{FF2B5EF4-FFF2-40B4-BE49-F238E27FC236}">
                <a16:creationId xmlns:a16="http://schemas.microsoft.com/office/drawing/2014/main" id="{145C0182-CB8E-43F5-AB89-EFD82A3D06B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82812" y="1055700"/>
            <a:ext cx="289193" cy="355236"/>
          </a:xfrm>
          <a:prstGeom prst="rect">
            <a:avLst/>
          </a:prstGeom>
        </p:spPr>
      </p:pic>
      <p:pic>
        <p:nvPicPr>
          <p:cNvPr id="8202" name="Picture 10" descr="Job PNG Images Transparent Background | PNG Play">
            <a:extLst>
              <a:ext uri="{FF2B5EF4-FFF2-40B4-BE49-F238E27FC236}">
                <a16:creationId xmlns:a16="http://schemas.microsoft.com/office/drawing/2014/main" id="{FA17E9FD-D1C8-4BF1-B6E9-4E48B3F1431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98432" y="1110926"/>
            <a:ext cx="351673" cy="351673"/>
          </a:xfrm>
          <a:prstGeom prst="rect">
            <a:avLst/>
          </a:prstGeom>
          <a:noFill/>
          <a:extLst>
            <a:ext uri="{909E8E84-426E-40DD-AFC4-6F175D3DCCD1}">
              <a14:hiddenFill xmlns:a14="http://schemas.microsoft.com/office/drawing/2010/main">
                <a:solidFill>
                  <a:srgbClr val="FFFFFF"/>
                </a:solidFill>
              </a14:hiddenFill>
            </a:ext>
          </a:extLst>
        </p:spPr>
      </p:pic>
      <p:sp>
        <p:nvSpPr>
          <p:cNvPr id="92" name="Text Placeholder 19">
            <a:extLst>
              <a:ext uri="{FF2B5EF4-FFF2-40B4-BE49-F238E27FC236}">
                <a16:creationId xmlns:a16="http://schemas.microsoft.com/office/drawing/2014/main" id="{85E1B362-526E-4900-B049-B3A3C50D166F}"/>
              </a:ext>
            </a:extLst>
          </p:cNvPr>
          <p:cNvSpPr>
            <a:spLocks noGrp="1"/>
          </p:cNvSpPr>
          <p:nvPr>
            <p:ph type="body" sz="quarter" idx="99"/>
          </p:nvPr>
        </p:nvSpPr>
        <p:spPr>
          <a:xfrm>
            <a:off x="440530" y="4243388"/>
            <a:ext cx="8568927" cy="481013"/>
          </a:xfrm>
        </p:spPr>
        <p:txBody>
          <a:bodyPr/>
          <a:lstStyle/>
          <a:p>
            <a:pPr>
              <a:defRPr/>
            </a:pPr>
            <a:r>
              <a:rPr lang="en-US" dirty="0">
                <a:solidFill>
                  <a:srgbClr val="000000"/>
                </a:solidFill>
              </a:rPr>
              <a:t>Source: Bloomberg, US Federal Reserve, US Census Bureau, Bureau of Labor Statistics 10/31/21.  Latest data available.</a:t>
            </a:r>
          </a:p>
        </p:txBody>
      </p:sp>
      <p:sp>
        <p:nvSpPr>
          <p:cNvPr id="93" name="Title 1">
            <a:extLst>
              <a:ext uri="{FF2B5EF4-FFF2-40B4-BE49-F238E27FC236}">
                <a16:creationId xmlns:a16="http://schemas.microsoft.com/office/drawing/2014/main" id="{FAF45BD9-E6FD-421E-94CF-3A3F65C20796}"/>
              </a:ext>
            </a:extLst>
          </p:cNvPr>
          <p:cNvSpPr txBox="1">
            <a:spLocks/>
          </p:cNvSpPr>
          <p:nvPr/>
        </p:nvSpPr>
        <p:spPr>
          <a:xfrm>
            <a:off x="353792" y="246422"/>
            <a:ext cx="8568929" cy="571499"/>
          </a:xfrm>
          <a:prstGeom prst="rect">
            <a:avLst/>
          </a:prstGeom>
        </p:spPr>
        <p:txBody>
          <a:bodyPr vert="horz" lIns="0" tIns="0" rIns="0" bIns="0" rtlCol="0" anchor="t" anchorCtr="0">
            <a:noAutofit/>
          </a:bodyPr>
          <a:lstStyle>
            <a:lvl1pPr algn="l" defTabSz="171440" rtl="0" eaLnBrk="1" latinLnBrk="0" hangingPunct="1">
              <a:lnSpc>
                <a:spcPct val="90000"/>
              </a:lnSpc>
              <a:spcBef>
                <a:spcPct val="0"/>
              </a:spcBef>
              <a:buNone/>
              <a:defRPr sz="1800" b="1" kern="1200" spc="0" baseline="0">
                <a:solidFill>
                  <a:schemeClr val="tx2"/>
                </a:solidFill>
                <a:latin typeface="+mj-lt"/>
                <a:ea typeface="+mj-ea"/>
                <a:cs typeface="+mj-cs"/>
              </a:defRPr>
            </a:lvl1pPr>
          </a:lstStyle>
          <a:p>
            <a:r>
              <a:rPr lang="en-IN" dirty="0"/>
              <a:t>The economy, in most areas, has been booming</a:t>
            </a:r>
            <a:endParaRPr lang="en-US" dirty="0"/>
          </a:p>
        </p:txBody>
      </p:sp>
    </p:spTree>
    <p:extLst>
      <p:ext uri="{BB962C8B-B14F-4D97-AF65-F5344CB8AC3E}">
        <p14:creationId xmlns:p14="http://schemas.microsoft.com/office/powerpoint/2010/main" val="209411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4E17F4-AEA5-4F75-81C0-D53627A8CA10}"/>
              </a:ext>
            </a:extLst>
          </p:cNvPr>
          <p:cNvSpPr/>
          <p:nvPr/>
        </p:nvSpPr>
        <p:spPr>
          <a:xfrm>
            <a:off x="8323886" y="1371600"/>
            <a:ext cx="271474" cy="23151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AB53B15D-A460-4B6F-BEB5-612EDDA3C274}"/>
              </a:ext>
            </a:extLst>
          </p:cNvPr>
          <p:cNvSpPr>
            <a:spLocks noGrp="1"/>
          </p:cNvSpPr>
          <p:nvPr>
            <p:ph type="body" sz="quarter" idx="25"/>
          </p:nvPr>
        </p:nvSpPr>
        <p:spPr>
          <a:xfrm>
            <a:off x="288130" y="4090988"/>
            <a:ext cx="8568927" cy="481013"/>
          </a:xfrm>
        </p:spPr>
        <p:txBody>
          <a:bodyPr lIns="0" rIns="0" bIns="0"/>
          <a:lstStyle/>
          <a:p>
            <a:r>
              <a:rPr lang="en-US" b="1" dirty="0"/>
              <a:t>Sources: </a:t>
            </a:r>
            <a:r>
              <a:rPr lang="en-US" dirty="0"/>
              <a:t>Bureau of Economic Analysis, US Treasury, 9/30/21.</a:t>
            </a:r>
          </a:p>
        </p:txBody>
      </p:sp>
      <p:sp>
        <p:nvSpPr>
          <p:cNvPr id="15" name="Text Placeholder 14">
            <a:extLst>
              <a:ext uri="{FF2B5EF4-FFF2-40B4-BE49-F238E27FC236}">
                <a16:creationId xmlns:a16="http://schemas.microsoft.com/office/drawing/2014/main" id="{8D172E52-3B98-45E7-B4B7-07721A678EF0}"/>
              </a:ext>
            </a:extLst>
          </p:cNvPr>
          <p:cNvSpPr>
            <a:spLocks noGrp="1"/>
          </p:cNvSpPr>
          <p:nvPr>
            <p:ph type="body" idx="24"/>
          </p:nvPr>
        </p:nvSpPr>
        <p:spPr/>
        <p:txBody>
          <a:bodyPr lIns="0" rIns="0" bIns="0"/>
          <a:lstStyle/>
          <a:p>
            <a:r>
              <a:rPr lang="en-US" dirty="0"/>
              <a:t>Fiscal Outlays</a:t>
            </a:r>
          </a:p>
          <a:p>
            <a:endParaRPr lang="en-US" dirty="0"/>
          </a:p>
        </p:txBody>
      </p:sp>
      <p:sp>
        <p:nvSpPr>
          <p:cNvPr id="12" name="Text Placeholder 11">
            <a:extLst>
              <a:ext uri="{FF2B5EF4-FFF2-40B4-BE49-F238E27FC236}">
                <a16:creationId xmlns:a16="http://schemas.microsoft.com/office/drawing/2014/main" id="{1AB99277-1C24-412C-86BE-454EA0C7CC1B}"/>
              </a:ext>
            </a:extLst>
          </p:cNvPr>
          <p:cNvSpPr>
            <a:spLocks noGrp="1"/>
          </p:cNvSpPr>
          <p:nvPr>
            <p:ph type="body" idx="17"/>
          </p:nvPr>
        </p:nvSpPr>
        <p:spPr/>
        <p:txBody>
          <a:bodyPr lIns="13716" rIns="0" bIns="0"/>
          <a:lstStyle/>
          <a:p>
            <a:r>
              <a:rPr lang="en-US" dirty="0"/>
              <a:t>Household Savings Rate</a:t>
            </a:r>
          </a:p>
        </p:txBody>
      </p:sp>
      <p:sp>
        <p:nvSpPr>
          <p:cNvPr id="10" name="Title 9">
            <a:extLst>
              <a:ext uri="{FF2B5EF4-FFF2-40B4-BE49-F238E27FC236}">
                <a16:creationId xmlns:a16="http://schemas.microsoft.com/office/drawing/2014/main" id="{A4155401-3DB4-4CF6-A870-175396AA951E}"/>
              </a:ext>
            </a:extLst>
          </p:cNvPr>
          <p:cNvSpPr>
            <a:spLocks noGrp="1"/>
          </p:cNvSpPr>
          <p:nvPr>
            <p:ph type="title"/>
          </p:nvPr>
        </p:nvSpPr>
        <p:spPr/>
        <p:txBody>
          <a:bodyPr lIns="0" rIns="0" bIns="0"/>
          <a:lstStyle/>
          <a:p>
            <a:r>
              <a:rPr lang="en-US" dirty="0"/>
              <a:t>A slowdown is likely in the offing</a:t>
            </a:r>
            <a:endParaRPr lang="en-US" b="0" dirty="0">
              <a:latin typeface="+mn-lt"/>
              <a:ea typeface="+mn-ea"/>
            </a:endParaRPr>
          </a:p>
        </p:txBody>
      </p:sp>
      <p:sp>
        <p:nvSpPr>
          <p:cNvPr id="2" name="Footer Placeholder 1">
            <a:extLst>
              <a:ext uri="{FF2B5EF4-FFF2-40B4-BE49-F238E27FC236}">
                <a16:creationId xmlns:a16="http://schemas.microsoft.com/office/drawing/2014/main" id="{D83C1C4F-7A3B-4F8C-B723-13D7A65B34B9}"/>
              </a:ext>
            </a:extLst>
          </p:cNvPr>
          <p:cNvSpPr>
            <a:spLocks noGrp="1"/>
          </p:cNvSpPr>
          <p:nvPr>
            <p:ph type="ftr" sz="quarter" idx="27"/>
          </p:nvPr>
        </p:nvSpPr>
        <p:spPr/>
        <p:txBody>
          <a:bodyPr/>
          <a:lstStyle/>
          <a:p>
            <a:r>
              <a:rPr lang="en-US"/>
              <a:t>Optional footer</a:t>
            </a:r>
          </a:p>
        </p:txBody>
      </p:sp>
      <p:sp>
        <p:nvSpPr>
          <p:cNvPr id="3" name="Slide Number Placeholder 2">
            <a:extLst>
              <a:ext uri="{FF2B5EF4-FFF2-40B4-BE49-F238E27FC236}">
                <a16:creationId xmlns:a16="http://schemas.microsoft.com/office/drawing/2014/main" id="{2273183C-A439-49D8-9709-43417C28BF32}"/>
              </a:ext>
            </a:extLst>
          </p:cNvPr>
          <p:cNvSpPr>
            <a:spLocks noGrp="1"/>
          </p:cNvSpPr>
          <p:nvPr>
            <p:ph type="sldNum" sz="quarter" idx="28"/>
          </p:nvPr>
        </p:nvSpPr>
        <p:spPr/>
        <p:txBody>
          <a:bodyPr/>
          <a:lstStyle/>
          <a:p>
            <a:fld id="{526B5688-D42A-45FB-B3CA-010D9157EB38}" type="slidenum">
              <a:rPr lang="en-US" smtClean="0"/>
              <a:t>13</a:t>
            </a:fld>
            <a:endParaRPr lang="en-US"/>
          </a:p>
        </p:txBody>
      </p:sp>
      <p:graphicFrame>
        <p:nvGraphicFramePr>
          <p:cNvPr id="17" name="Chart 16">
            <a:extLst>
              <a:ext uri="{FF2B5EF4-FFF2-40B4-BE49-F238E27FC236}">
                <a16:creationId xmlns:a16="http://schemas.microsoft.com/office/drawing/2014/main" id="{20310B7A-9783-432D-9F5C-288A4F58FEC8}"/>
              </a:ext>
            </a:extLst>
          </p:cNvPr>
          <p:cNvGraphicFramePr/>
          <p:nvPr>
            <p:extLst>
              <p:ext uri="{D42A27DB-BD31-4B8C-83A1-F6EECF244321}">
                <p14:modId xmlns:p14="http://schemas.microsoft.com/office/powerpoint/2010/main" val="2127950469"/>
              </p:ext>
            </p:extLst>
          </p:nvPr>
        </p:nvGraphicFramePr>
        <p:xfrm>
          <a:off x="161521" y="1322362"/>
          <a:ext cx="4268794" cy="2765438"/>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3468E7DE-7F2B-4611-817D-C50E459BEA9C}"/>
              </a:ext>
            </a:extLst>
          </p:cNvPr>
          <p:cNvSpPr txBox="1"/>
          <p:nvPr/>
        </p:nvSpPr>
        <p:spPr>
          <a:xfrm rot="16200000">
            <a:off x="-486121" y="2439340"/>
            <a:ext cx="1548501" cy="123111"/>
          </a:xfrm>
          <a:prstGeom prst="rect">
            <a:avLst/>
          </a:prstGeom>
          <a:noFill/>
        </p:spPr>
        <p:txBody>
          <a:bodyPr wrap="none" lIns="0" tIns="0" rIns="0" bIns="0" rtlCol="0">
            <a:spAutoFit/>
          </a:bodyPr>
          <a:lstStyle/>
          <a:p>
            <a:r>
              <a:rPr lang="en-US" sz="800" dirty="0"/>
              <a:t>% of Disposable Personal Income</a:t>
            </a:r>
          </a:p>
        </p:txBody>
      </p:sp>
      <p:graphicFrame>
        <p:nvGraphicFramePr>
          <p:cNvPr id="19" name="Chart 18">
            <a:extLst>
              <a:ext uri="{FF2B5EF4-FFF2-40B4-BE49-F238E27FC236}">
                <a16:creationId xmlns:a16="http://schemas.microsoft.com/office/drawing/2014/main" id="{F5495791-E91D-43DF-9E43-6660F435EC8A}"/>
              </a:ext>
            </a:extLst>
          </p:cNvPr>
          <p:cNvGraphicFramePr/>
          <p:nvPr>
            <p:extLst>
              <p:ext uri="{D42A27DB-BD31-4B8C-83A1-F6EECF244321}">
                <p14:modId xmlns:p14="http://schemas.microsoft.com/office/powerpoint/2010/main" val="3720683690"/>
              </p:ext>
            </p:extLst>
          </p:nvPr>
        </p:nvGraphicFramePr>
        <p:xfrm>
          <a:off x="4713683" y="1239104"/>
          <a:ext cx="4036421" cy="2850290"/>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2C5337AF-960C-4C46-8365-7BC2B925D7E2}"/>
              </a:ext>
            </a:extLst>
          </p:cNvPr>
          <p:cNvSpPr txBox="1"/>
          <p:nvPr/>
        </p:nvSpPr>
        <p:spPr>
          <a:xfrm rot="16200000">
            <a:off x="3952257" y="2402145"/>
            <a:ext cx="1522853" cy="123111"/>
          </a:xfrm>
          <a:prstGeom prst="rect">
            <a:avLst/>
          </a:prstGeom>
          <a:noFill/>
        </p:spPr>
        <p:txBody>
          <a:bodyPr wrap="none" lIns="0" tIns="0" rIns="0" bIns="0" rtlCol="0">
            <a:spAutoFit/>
          </a:bodyPr>
          <a:lstStyle/>
          <a:p>
            <a:r>
              <a:rPr lang="en-US" sz="800" dirty="0"/>
              <a:t>% of US Gross Domestic Product</a:t>
            </a:r>
          </a:p>
        </p:txBody>
      </p:sp>
      <p:sp>
        <p:nvSpPr>
          <p:cNvPr id="22" name="TextBox 21">
            <a:extLst>
              <a:ext uri="{FF2B5EF4-FFF2-40B4-BE49-F238E27FC236}">
                <a16:creationId xmlns:a16="http://schemas.microsoft.com/office/drawing/2014/main" id="{56EAD8CA-2F79-4217-B9F3-19CC65F319E3}"/>
              </a:ext>
            </a:extLst>
          </p:cNvPr>
          <p:cNvSpPr txBox="1"/>
          <p:nvPr/>
        </p:nvSpPr>
        <p:spPr>
          <a:xfrm>
            <a:off x="8363047" y="1359359"/>
            <a:ext cx="219612" cy="153888"/>
          </a:xfrm>
          <a:prstGeom prst="rect">
            <a:avLst/>
          </a:prstGeom>
          <a:noFill/>
        </p:spPr>
        <p:txBody>
          <a:bodyPr wrap="none" lIns="0" tIns="0" rIns="0" bIns="0" rtlCol="0">
            <a:spAutoFit/>
          </a:bodyPr>
          <a:lstStyle/>
          <a:p>
            <a:r>
              <a:rPr lang="en-US" sz="1000" dirty="0"/>
              <a:t>Est.</a:t>
            </a:r>
          </a:p>
        </p:txBody>
      </p:sp>
    </p:spTree>
    <p:extLst>
      <p:ext uri="{BB962C8B-B14F-4D97-AF65-F5344CB8AC3E}">
        <p14:creationId xmlns:p14="http://schemas.microsoft.com/office/powerpoint/2010/main" val="94601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4488D1-FF4F-4C5A-B5E3-0509AACB6789}"/>
              </a:ext>
            </a:extLst>
          </p:cNvPr>
          <p:cNvSpPr>
            <a:spLocks noGrp="1"/>
          </p:cNvSpPr>
          <p:nvPr>
            <p:ph type="body" idx="17"/>
          </p:nvPr>
        </p:nvSpPr>
        <p:spPr/>
        <p:txBody>
          <a:bodyPr lIns="13716" rIns="0" bIns="0"/>
          <a:lstStyle/>
          <a:p>
            <a:r>
              <a:rPr lang="en-US" dirty="0"/>
              <a:t>Financial Conditions and Institute for Supply Management (ISM) Manufacturing Purchasing Managers’ Index</a:t>
            </a:r>
          </a:p>
        </p:txBody>
      </p:sp>
      <p:sp>
        <p:nvSpPr>
          <p:cNvPr id="12" name="Title 11">
            <a:extLst>
              <a:ext uri="{FF2B5EF4-FFF2-40B4-BE49-F238E27FC236}">
                <a16:creationId xmlns:a16="http://schemas.microsoft.com/office/drawing/2014/main" id="{B0C24B2A-D172-4916-BCD7-26A17BD4525A}"/>
              </a:ext>
            </a:extLst>
          </p:cNvPr>
          <p:cNvSpPr>
            <a:spLocks noGrp="1"/>
          </p:cNvSpPr>
          <p:nvPr>
            <p:ph type="title"/>
          </p:nvPr>
        </p:nvSpPr>
        <p:spPr/>
        <p:txBody>
          <a:bodyPr lIns="0" rIns="0" bIns="0"/>
          <a:lstStyle/>
          <a:p>
            <a:r>
              <a:rPr lang="en-GB" dirty="0">
                <a:latin typeface="+mn-lt"/>
                <a:ea typeface="+mn-ea"/>
              </a:rPr>
              <a:t>Financial conditions are tightening, and leading indicators of the economy appear to be rolling</a:t>
            </a:r>
            <a:br>
              <a:rPr lang="en-GB" dirty="0">
                <a:latin typeface="+mn-lt"/>
                <a:ea typeface="+mn-ea"/>
              </a:rPr>
            </a:br>
            <a:endParaRPr lang="en-US" dirty="0">
              <a:latin typeface="+mn-lt"/>
              <a:ea typeface="+mn-ea"/>
            </a:endParaRPr>
          </a:p>
        </p:txBody>
      </p:sp>
      <p:sp>
        <p:nvSpPr>
          <p:cNvPr id="3" name="Slide Number Placeholder 2">
            <a:extLst>
              <a:ext uri="{FF2B5EF4-FFF2-40B4-BE49-F238E27FC236}">
                <a16:creationId xmlns:a16="http://schemas.microsoft.com/office/drawing/2014/main" id="{3A6D777A-8A09-4FDF-A8BC-6B29F701AF26}"/>
              </a:ext>
            </a:extLst>
          </p:cNvPr>
          <p:cNvSpPr>
            <a:spLocks noGrp="1"/>
          </p:cNvSpPr>
          <p:nvPr>
            <p:ph type="sldNum" sz="quarter" idx="22"/>
          </p:nvPr>
        </p:nvSpPr>
        <p:spPr>
          <a:xfrm>
            <a:off x="8501452" y="4603074"/>
            <a:ext cx="355607" cy="136525"/>
          </a:xfrm>
        </p:spPr>
        <p:txBody>
          <a:bodyPr/>
          <a:lstStyle/>
          <a:p>
            <a:fld id="{526B5688-D42A-45FB-B3CA-010D9157EB38}" type="slidenum">
              <a:rPr lang="en-US" smtClean="0"/>
              <a:t>14</a:t>
            </a:fld>
            <a:endParaRPr lang="en-US"/>
          </a:p>
        </p:txBody>
      </p:sp>
      <p:graphicFrame>
        <p:nvGraphicFramePr>
          <p:cNvPr id="21" name="Content Placeholder 3">
            <a:extLst>
              <a:ext uri="{FF2B5EF4-FFF2-40B4-BE49-F238E27FC236}">
                <a16:creationId xmlns:a16="http://schemas.microsoft.com/office/drawing/2014/main" id="{5B0BA14A-DF3A-4BCC-9789-76609BAA81F5}"/>
              </a:ext>
            </a:extLst>
          </p:cNvPr>
          <p:cNvGraphicFramePr>
            <a:graphicFrameLocks/>
          </p:cNvGraphicFramePr>
          <p:nvPr>
            <p:extLst>
              <p:ext uri="{D42A27DB-BD31-4B8C-83A1-F6EECF244321}">
                <p14:modId xmlns:p14="http://schemas.microsoft.com/office/powerpoint/2010/main" val="2558467611"/>
              </p:ext>
            </p:extLst>
          </p:nvPr>
        </p:nvGraphicFramePr>
        <p:xfrm>
          <a:off x="287939" y="1064579"/>
          <a:ext cx="8567928" cy="314191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Placeholder 8">
            <a:extLst>
              <a:ext uri="{FF2B5EF4-FFF2-40B4-BE49-F238E27FC236}">
                <a16:creationId xmlns:a16="http://schemas.microsoft.com/office/drawing/2014/main" id="{0CEB4491-8CEA-42A7-B0C1-BCC8EB4A9A4C}"/>
              </a:ext>
            </a:extLst>
          </p:cNvPr>
          <p:cNvSpPr txBox="1">
            <a:spLocks/>
          </p:cNvSpPr>
          <p:nvPr/>
        </p:nvSpPr>
        <p:spPr>
          <a:xfrm>
            <a:off x="288902" y="4394665"/>
            <a:ext cx="8568927" cy="481013"/>
          </a:xfrm>
          <a:prstGeom prst="rect">
            <a:avLst/>
          </a:prstGeom>
        </p:spPr>
        <p:txBody>
          <a:bodyPr lIns="0" tIns="0" rIns="0" bIns="0"/>
          <a:lst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800" b="1" dirty="0"/>
              <a:t>Sources: </a:t>
            </a:r>
            <a:r>
              <a:rPr lang="en-US" sz="800" dirty="0"/>
              <a:t>Bloomberg L.P., Goldman Sachs, </a:t>
            </a:r>
            <a:r>
              <a:rPr lang="en-US" sz="800" dirty="0" err="1"/>
              <a:t>Macrobond</a:t>
            </a:r>
            <a:r>
              <a:rPr lang="en-US" sz="800" dirty="0"/>
              <a:t>, 10/31/21. </a:t>
            </a:r>
            <a:r>
              <a:rPr lang="en-US" sz="800" b="1" dirty="0"/>
              <a:t>Notes: </a:t>
            </a:r>
            <a:r>
              <a:rPr lang="en-US" sz="800" dirty="0"/>
              <a:t>The US Financial Conditions Index includes the federal funds rate, 10-year Treasury bond yield, BBB corporate bond spread, S&amp;P 500 and US dollar. PMI = Purchasing Managers Index. Shaded areas denote National Bureau of Economic Research-defined US recessions. An investment cannot be made in an index. See appendix for index definitions. </a:t>
            </a:r>
            <a:r>
              <a:rPr lang="en-US" sz="800" b="1" dirty="0"/>
              <a:t>Past performance does not guarantee future results.</a:t>
            </a:r>
          </a:p>
        </p:txBody>
      </p:sp>
      <p:cxnSp>
        <p:nvCxnSpPr>
          <p:cNvPr id="23" name="Straight Connector 22">
            <a:extLst>
              <a:ext uri="{FF2B5EF4-FFF2-40B4-BE49-F238E27FC236}">
                <a16:creationId xmlns:a16="http://schemas.microsoft.com/office/drawing/2014/main" id="{C187E7FC-D091-49D5-8384-2603D6D6029F}"/>
              </a:ext>
            </a:extLst>
          </p:cNvPr>
          <p:cNvCxnSpPr/>
          <p:nvPr/>
        </p:nvCxnSpPr>
        <p:spPr>
          <a:xfrm>
            <a:off x="7901517" y="1572672"/>
            <a:ext cx="457200"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Box 1">
            <a:extLst>
              <a:ext uri="{FF2B5EF4-FFF2-40B4-BE49-F238E27FC236}">
                <a16:creationId xmlns:a16="http://schemas.microsoft.com/office/drawing/2014/main" id="{438DAEC4-30D6-4481-8555-909DF9CFABDC}"/>
              </a:ext>
            </a:extLst>
          </p:cNvPr>
          <p:cNvSpPr txBox="1"/>
          <p:nvPr/>
        </p:nvSpPr>
        <p:spPr>
          <a:xfrm>
            <a:off x="5676494" y="1372065"/>
            <a:ext cx="1158972" cy="246221"/>
          </a:xfrm>
          <a:prstGeom prst="rect">
            <a:avLst/>
          </a:prstGeom>
          <a:solidFill>
            <a:schemeClr val="bg1"/>
          </a:solidFill>
        </p:spPr>
        <p:txBody>
          <a:bodyPr wrap="none" lIns="0" tIns="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chemeClr val="tx2"/>
                </a:solidFill>
              </a:rPr>
              <a:t>Easy financial conditions</a:t>
            </a:r>
          </a:p>
          <a:p>
            <a:pPr algn="ctr"/>
            <a:r>
              <a:rPr lang="en-US" sz="800" dirty="0">
                <a:solidFill>
                  <a:schemeClr val="tx2"/>
                </a:solidFill>
              </a:rPr>
              <a:t>support economic growth</a:t>
            </a:r>
          </a:p>
        </p:txBody>
      </p:sp>
      <p:sp>
        <p:nvSpPr>
          <p:cNvPr id="25" name="TextBox 1">
            <a:extLst>
              <a:ext uri="{FF2B5EF4-FFF2-40B4-BE49-F238E27FC236}">
                <a16:creationId xmlns:a16="http://schemas.microsoft.com/office/drawing/2014/main" id="{936EFFEC-90C6-4B43-9932-9880EE041C87}"/>
              </a:ext>
            </a:extLst>
          </p:cNvPr>
          <p:cNvSpPr txBox="1"/>
          <p:nvPr/>
        </p:nvSpPr>
        <p:spPr>
          <a:xfrm>
            <a:off x="2763447" y="3004015"/>
            <a:ext cx="1155766" cy="246221"/>
          </a:xfrm>
          <a:prstGeom prst="rect">
            <a:avLst/>
          </a:prstGeom>
          <a:solidFill>
            <a:schemeClr val="bg1"/>
          </a:solidFill>
        </p:spPr>
        <p:txBody>
          <a:bodyPr wrap="none" lIns="0" tIns="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800" dirty="0">
                <a:solidFill>
                  <a:schemeClr val="tx2"/>
                </a:solidFill>
              </a:rPr>
              <a:t>Tight financial conditions</a:t>
            </a:r>
          </a:p>
          <a:p>
            <a:pPr algn="ctr"/>
            <a:r>
              <a:rPr lang="en-US" sz="800" dirty="0">
                <a:solidFill>
                  <a:schemeClr val="tx2"/>
                </a:solidFill>
              </a:rPr>
              <a:t>restrict economic growth</a:t>
            </a:r>
          </a:p>
        </p:txBody>
      </p:sp>
    </p:spTree>
    <p:extLst>
      <p:ext uri="{BB962C8B-B14F-4D97-AF65-F5344CB8AC3E}">
        <p14:creationId xmlns:p14="http://schemas.microsoft.com/office/powerpoint/2010/main" val="1210950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A186-29F6-469A-ABCD-C15ECAC1BB64}"/>
              </a:ext>
            </a:extLst>
          </p:cNvPr>
          <p:cNvSpPr>
            <a:spLocks noGrp="1"/>
          </p:cNvSpPr>
          <p:nvPr>
            <p:ph type="title"/>
          </p:nvPr>
        </p:nvSpPr>
        <p:spPr bwMode="white">
          <a:xfrm>
            <a:off x="288900" y="261729"/>
            <a:ext cx="4283100" cy="571499"/>
          </a:xfrm>
        </p:spPr>
        <p:txBody>
          <a:bodyPr lIns="0" tIns="0" rIns="0" bIns="0"/>
          <a:lstStyle/>
          <a:p>
            <a:r>
              <a:rPr lang="en-US" dirty="0"/>
              <a:t>What are the policy implications?</a:t>
            </a:r>
          </a:p>
        </p:txBody>
      </p:sp>
      <p:sp>
        <p:nvSpPr>
          <p:cNvPr id="12" name="1">
            <a:extLst>
              <a:ext uri="{FF2B5EF4-FFF2-40B4-BE49-F238E27FC236}">
                <a16:creationId xmlns:a16="http://schemas.microsoft.com/office/drawing/2014/main" id="{9C70D78A-6D50-41D9-9AA3-3DD965A53F72}"/>
              </a:ext>
            </a:extLst>
          </p:cNvPr>
          <p:cNvSpPr txBox="1">
            <a:spLocks/>
          </p:cNvSpPr>
          <p:nvPr/>
        </p:nvSpPr>
        <p:spPr bwMode="white">
          <a:xfrm>
            <a:off x="5475007" y="212024"/>
            <a:ext cx="3668993" cy="5377876"/>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3</a:t>
            </a:r>
            <a:endParaRPr lang="en-US" dirty="0">
              <a:latin typeface="+mn-lt"/>
            </a:endParaRPr>
          </a:p>
        </p:txBody>
      </p:sp>
      <p:sp>
        <p:nvSpPr>
          <p:cNvPr id="22" name="2" hidden="1">
            <a:extLst>
              <a:ext uri="{FF2B5EF4-FFF2-40B4-BE49-F238E27FC236}">
                <a16:creationId xmlns:a16="http://schemas.microsoft.com/office/drawing/2014/main" id="{4BEC6F8C-E1AF-4B67-9265-798DF23D31C3}"/>
              </a:ext>
            </a:extLst>
          </p:cNvPr>
          <p:cNvSpPr txBox="1">
            <a:spLocks/>
          </p:cNvSpPr>
          <p:nvPr/>
        </p:nvSpPr>
        <p:spPr bwMode="white">
          <a:xfrm>
            <a:off x="4946375" y="-233679"/>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2</a:t>
            </a:r>
            <a:endParaRPr lang="en-US" dirty="0">
              <a:latin typeface="+mn-lt"/>
            </a:endParaRPr>
          </a:p>
        </p:txBody>
      </p:sp>
      <p:sp>
        <p:nvSpPr>
          <p:cNvPr id="14" name="3" hidden="1">
            <a:extLst>
              <a:ext uri="{FF2B5EF4-FFF2-40B4-BE49-F238E27FC236}">
                <a16:creationId xmlns:a16="http://schemas.microsoft.com/office/drawing/2014/main" id="{A4014955-50A8-43CF-8A5A-3AACAC6EA39F}"/>
              </a:ext>
            </a:extLst>
          </p:cNvPr>
          <p:cNvSpPr txBox="1">
            <a:spLocks/>
          </p:cNvSpPr>
          <p:nvPr/>
        </p:nvSpPr>
        <p:spPr bwMode="white">
          <a:xfrm>
            <a:off x="4910820" y="-293678"/>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3</a:t>
            </a:r>
            <a:endParaRPr lang="en-US" dirty="0">
              <a:latin typeface="+mn-lt"/>
            </a:endParaRPr>
          </a:p>
        </p:txBody>
      </p:sp>
      <p:sp>
        <p:nvSpPr>
          <p:cNvPr id="16" name="4" hidden="1">
            <a:extLst>
              <a:ext uri="{FF2B5EF4-FFF2-40B4-BE49-F238E27FC236}">
                <a16:creationId xmlns:a16="http://schemas.microsoft.com/office/drawing/2014/main" id="{B5B5957F-A5C1-42A6-BF8A-88F11142DA26}"/>
              </a:ext>
            </a:extLst>
          </p:cNvPr>
          <p:cNvSpPr txBox="1">
            <a:spLocks/>
          </p:cNvSpPr>
          <p:nvPr/>
        </p:nvSpPr>
        <p:spPr bwMode="white">
          <a:xfrm>
            <a:off x="4712916" y="-2349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4</a:t>
            </a:r>
            <a:endParaRPr lang="en-US" dirty="0">
              <a:latin typeface="+mn-lt"/>
            </a:endParaRPr>
          </a:p>
        </p:txBody>
      </p:sp>
      <p:sp>
        <p:nvSpPr>
          <p:cNvPr id="17" name="5" hidden="1">
            <a:extLst>
              <a:ext uri="{FF2B5EF4-FFF2-40B4-BE49-F238E27FC236}">
                <a16:creationId xmlns:a16="http://schemas.microsoft.com/office/drawing/2014/main" id="{2AAA96B1-7BF3-44E5-BA15-ED1A4EC3D37E}"/>
              </a:ext>
            </a:extLst>
          </p:cNvPr>
          <p:cNvSpPr txBox="1">
            <a:spLocks/>
          </p:cNvSpPr>
          <p:nvPr/>
        </p:nvSpPr>
        <p:spPr bwMode="white">
          <a:xfrm>
            <a:off x="4851024" y="-29422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5</a:t>
            </a:r>
            <a:endParaRPr lang="en-US" dirty="0">
              <a:latin typeface="+mn-lt"/>
            </a:endParaRPr>
          </a:p>
        </p:txBody>
      </p:sp>
      <p:sp>
        <p:nvSpPr>
          <p:cNvPr id="18" name="6" hidden="1">
            <a:extLst>
              <a:ext uri="{FF2B5EF4-FFF2-40B4-BE49-F238E27FC236}">
                <a16:creationId xmlns:a16="http://schemas.microsoft.com/office/drawing/2014/main" id="{CF9CE9E2-80FC-4BDF-8712-706313A38F3D}"/>
              </a:ext>
            </a:extLst>
          </p:cNvPr>
          <p:cNvSpPr txBox="1">
            <a:spLocks/>
          </p:cNvSpPr>
          <p:nvPr/>
        </p:nvSpPr>
        <p:spPr bwMode="white">
          <a:xfrm>
            <a:off x="4872719" y="-2931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6</a:t>
            </a:r>
            <a:endParaRPr lang="en-US" dirty="0">
              <a:latin typeface="+mn-lt"/>
            </a:endParaRPr>
          </a:p>
        </p:txBody>
      </p:sp>
      <p:sp>
        <p:nvSpPr>
          <p:cNvPr id="19" name="7" hidden="1">
            <a:extLst>
              <a:ext uri="{FF2B5EF4-FFF2-40B4-BE49-F238E27FC236}">
                <a16:creationId xmlns:a16="http://schemas.microsoft.com/office/drawing/2014/main" id="{4CBACCAE-ACB4-4388-BCCF-5E03B3294D8F}"/>
              </a:ext>
            </a:extLst>
          </p:cNvPr>
          <p:cNvSpPr txBox="1">
            <a:spLocks/>
          </p:cNvSpPr>
          <p:nvPr/>
        </p:nvSpPr>
        <p:spPr bwMode="white">
          <a:xfrm>
            <a:off x="4921404" y="-23177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7</a:t>
            </a:r>
            <a:endParaRPr lang="en-US" dirty="0">
              <a:latin typeface="+mn-lt"/>
            </a:endParaRPr>
          </a:p>
        </p:txBody>
      </p:sp>
      <p:sp>
        <p:nvSpPr>
          <p:cNvPr id="20" name="8" hidden="1">
            <a:extLst>
              <a:ext uri="{FF2B5EF4-FFF2-40B4-BE49-F238E27FC236}">
                <a16:creationId xmlns:a16="http://schemas.microsoft.com/office/drawing/2014/main" id="{D5B2C2D0-C973-4DC5-AFA4-73D4C4E72A02}"/>
              </a:ext>
            </a:extLst>
          </p:cNvPr>
          <p:cNvSpPr txBox="1">
            <a:spLocks/>
          </p:cNvSpPr>
          <p:nvPr/>
        </p:nvSpPr>
        <p:spPr bwMode="white">
          <a:xfrm>
            <a:off x="4918529" y="-298376"/>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8</a:t>
            </a:r>
            <a:endParaRPr lang="en-US" dirty="0">
              <a:latin typeface="+mn-lt"/>
            </a:endParaRPr>
          </a:p>
        </p:txBody>
      </p:sp>
      <p:sp>
        <p:nvSpPr>
          <p:cNvPr id="21" name="9" hidden="1">
            <a:extLst>
              <a:ext uri="{FF2B5EF4-FFF2-40B4-BE49-F238E27FC236}">
                <a16:creationId xmlns:a16="http://schemas.microsoft.com/office/drawing/2014/main" id="{EAEE306F-DCED-4F43-9560-EA875C9B91BB}"/>
              </a:ext>
            </a:extLst>
          </p:cNvPr>
          <p:cNvSpPr txBox="1">
            <a:spLocks/>
          </p:cNvSpPr>
          <p:nvPr/>
        </p:nvSpPr>
        <p:spPr bwMode="white">
          <a:xfrm>
            <a:off x="4926492" y="-301253"/>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9</a:t>
            </a:r>
            <a:endParaRPr lang="en-US" dirty="0">
              <a:latin typeface="+mn-lt"/>
            </a:endParaRPr>
          </a:p>
        </p:txBody>
      </p:sp>
      <p:sp>
        <p:nvSpPr>
          <p:cNvPr id="4" name="Footer Placeholder 3">
            <a:extLst>
              <a:ext uri="{FF2B5EF4-FFF2-40B4-BE49-F238E27FC236}">
                <a16:creationId xmlns:a16="http://schemas.microsoft.com/office/drawing/2014/main" id="{315425A3-E6E1-4FCA-8374-EA30420FEFA7}"/>
              </a:ext>
            </a:extLst>
          </p:cNvPr>
          <p:cNvSpPr>
            <a:spLocks noGrp="1"/>
          </p:cNvSpPr>
          <p:nvPr>
            <p:ph type="ftr" sz="quarter" idx="11"/>
          </p:nvPr>
        </p:nvSpPr>
        <p:spPr bwMode="white"/>
        <p:txBody>
          <a:bodyPr/>
          <a:lstStyle/>
          <a:p>
            <a:r>
              <a:rPr lang="en-US" dirty="0">
                <a:solidFill>
                  <a:srgbClr val="F0F0F0"/>
                </a:solidFill>
              </a:rPr>
              <a:t>Optional footer</a:t>
            </a:r>
          </a:p>
        </p:txBody>
      </p:sp>
      <p:sp>
        <p:nvSpPr>
          <p:cNvPr id="5" name="Slide Number Placeholder 4">
            <a:extLst>
              <a:ext uri="{FF2B5EF4-FFF2-40B4-BE49-F238E27FC236}">
                <a16:creationId xmlns:a16="http://schemas.microsoft.com/office/drawing/2014/main" id="{6208E71D-7336-441C-9D31-B4A8F6B2F808}"/>
              </a:ext>
            </a:extLst>
          </p:cNvPr>
          <p:cNvSpPr>
            <a:spLocks noGrp="1"/>
          </p:cNvSpPr>
          <p:nvPr>
            <p:ph type="sldNum" sz="quarter" idx="12"/>
          </p:nvPr>
        </p:nvSpPr>
        <p:spPr bwMode="white"/>
        <p:txBody>
          <a:bodyPr/>
          <a:lstStyle/>
          <a:p>
            <a:fld id="{526B5688-D42A-45FB-B3CA-010D9157EB38}" type="slidenum">
              <a:rPr lang="en-US" smtClean="0">
                <a:solidFill>
                  <a:srgbClr val="F0F0F0"/>
                </a:solidFill>
              </a:rPr>
              <a:t>15</a:t>
            </a:fld>
            <a:endParaRPr lang="en-US">
              <a:solidFill>
                <a:srgbClr val="F0F0F0"/>
              </a:solidFill>
            </a:endParaRPr>
          </a:p>
        </p:txBody>
      </p:sp>
    </p:spTree>
    <p:extLst>
      <p:ext uri="{BB962C8B-B14F-4D97-AF65-F5344CB8AC3E}">
        <p14:creationId xmlns:p14="http://schemas.microsoft.com/office/powerpoint/2010/main" val="3281643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vz_logo">
            <a:extLst>
              <a:ext uri="{FF2B5EF4-FFF2-40B4-BE49-F238E27FC236}">
                <a16:creationId xmlns:a16="http://schemas.microsoft.com/office/drawing/2014/main" id="{5AB6C348-B6F6-4CB3-99F4-8597164668F4}"/>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0" y="4845250"/>
            <a:ext cx="640735" cy="112206"/>
          </a:xfrm>
          <a:prstGeom prst="rect">
            <a:avLst/>
          </a:prstGeom>
        </p:spPr>
      </p:pic>
      <p:sp>
        <p:nvSpPr>
          <p:cNvPr id="9" name="TextBox 8">
            <a:extLst>
              <a:ext uri="{FF2B5EF4-FFF2-40B4-BE49-F238E27FC236}">
                <a16:creationId xmlns:a16="http://schemas.microsoft.com/office/drawing/2014/main" id="{3F2C258B-F564-4C1E-BFF9-D589BCD49E17}"/>
              </a:ext>
            </a:extLst>
          </p:cNvPr>
          <p:cNvSpPr txBox="1"/>
          <p:nvPr/>
        </p:nvSpPr>
        <p:spPr bwMode="white">
          <a:xfrm>
            <a:off x="815724" y="2079308"/>
            <a:ext cx="7512552" cy="984885"/>
          </a:xfrm>
          <a:prstGeom prst="rect">
            <a:avLst/>
          </a:prstGeom>
          <a:noFill/>
        </p:spPr>
        <p:txBody>
          <a:bodyPr wrap="square" lIns="0" tIns="0" rIns="0" bIns="0" rtlCol="0" anchor="ctr">
            <a:spAutoFit/>
          </a:bodyPr>
          <a:lstStyle/>
          <a:p>
            <a:pPr algn="ctr"/>
            <a:r>
              <a:rPr lang="en-US" sz="3200" b="1" dirty="0">
                <a:solidFill>
                  <a:schemeClr val="bg1"/>
                </a:solidFill>
              </a:rPr>
              <a:t>Central idea that wraps to multiple lines and sums up the big idea</a:t>
            </a:r>
          </a:p>
        </p:txBody>
      </p:sp>
      <p:sp>
        <p:nvSpPr>
          <p:cNvPr id="21" name="Text Placeholder 20">
            <a:extLst>
              <a:ext uri="{FF2B5EF4-FFF2-40B4-BE49-F238E27FC236}">
                <a16:creationId xmlns:a16="http://schemas.microsoft.com/office/drawing/2014/main" id="{9176C2B4-8B02-4781-9853-C28BAC58DE50}"/>
              </a:ext>
            </a:extLst>
          </p:cNvPr>
          <p:cNvSpPr>
            <a:spLocks noGrp="1"/>
          </p:cNvSpPr>
          <p:nvPr>
            <p:ph type="body" sz="quarter" idx="32"/>
          </p:nvPr>
        </p:nvSpPr>
        <p:spPr>
          <a:xfrm>
            <a:off x="288130" y="4090988"/>
            <a:ext cx="8568927" cy="481013"/>
          </a:xfrm>
        </p:spPr>
        <p:txBody>
          <a:bodyPr lIns="0" tIns="0" rIns="0" bIns="0"/>
          <a:lstStyle/>
          <a:p>
            <a:r>
              <a:rPr lang="en-US" dirty="0">
                <a:solidFill>
                  <a:schemeClr val="bg1"/>
                </a:solidFill>
              </a:rPr>
              <a:t>Source: set in 8pt</a:t>
            </a:r>
          </a:p>
        </p:txBody>
      </p:sp>
      <p:sp>
        <p:nvSpPr>
          <p:cNvPr id="4" name="Footer Placeholder 3">
            <a:extLst>
              <a:ext uri="{FF2B5EF4-FFF2-40B4-BE49-F238E27FC236}">
                <a16:creationId xmlns:a16="http://schemas.microsoft.com/office/drawing/2014/main" id="{2948BCE8-9A1A-4B7D-AE96-CC56DC10BA9A}"/>
              </a:ext>
            </a:extLst>
          </p:cNvPr>
          <p:cNvSpPr>
            <a:spLocks noGrp="1"/>
          </p:cNvSpPr>
          <p:nvPr>
            <p:ph type="ftr" sz="quarter" idx="10"/>
          </p:nvPr>
        </p:nvSpPr>
        <p:spPr bwMode="white"/>
        <p:txBody>
          <a:bodyPr/>
          <a:lstStyle/>
          <a:p>
            <a:r>
              <a:rPr lang="en-US">
                <a:solidFill>
                  <a:schemeClr val="bg1"/>
                </a:solidFill>
              </a:rPr>
              <a:t>Optional footer</a:t>
            </a:r>
          </a:p>
        </p:txBody>
      </p:sp>
      <p:sp>
        <p:nvSpPr>
          <p:cNvPr id="5" name="Slide Number Placeholder 4">
            <a:extLst>
              <a:ext uri="{FF2B5EF4-FFF2-40B4-BE49-F238E27FC236}">
                <a16:creationId xmlns:a16="http://schemas.microsoft.com/office/drawing/2014/main" id="{4C91E27D-854A-464E-97C0-82CDBE2E8290}"/>
              </a:ext>
            </a:extLst>
          </p:cNvPr>
          <p:cNvSpPr>
            <a:spLocks noGrp="1"/>
          </p:cNvSpPr>
          <p:nvPr>
            <p:ph type="sldNum" sz="quarter" idx="11"/>
          </p:nvPr>
        </p:nvSpPr>
        <p:spPr bwMode="white"/>
        <p:txBody>
          <a:bodyPr/>
          <a:lstStyle/>
          <a:p>
            <a:fld id="{526B5688-D42A-45FB-B3CA-010D9157EB38}" type="slidenum">
              <a:rPr lang="en-US" smtClean="0">
                <a:solidFill>
                  <a:schemeClr val="bg1"/>
                </a:solidFill>
              </a:rPr>
              <a:t>16</a:t>
            </a:fld>
            <a:endParaRPr lang="en-US">
              <a:solidFill>
                <a:schemeClr val="bg1"/>
              </a:solidFill>
            </a:endParaRPr>
          </a:p>
        </p:txBody>
      </p:sp>
      <p:sp>
        <p:nvSpPr>
          <p:cNvPr id="12" name="TextBox 11">
            <a:extLst>
              <a:ext uri="{FF2B5EF4-FFF2-40B4-BE49-F238E27FC236}">
                <a16:creationId xmlns:a16="http://schemas.microsoft.com/office/drawing/2014/main" id="{1985A6DD-77C6-40FB-83BF-5C47626D7373}"/>
              </a:ext>
            </a:extLst>
          </p:cNvPr>
          <p:cNvSpPr txBox="1"/>
          <p:nvPr/>
        </p:nvSpPr>
        <p:spPr bwMode="white">
          <a:xfrm>
            <a:off x="1406769" y="1876938"/>
            <a:ext cx="6161651" cy="984885"/>
          </a:xfrm>
          <a:prstGeom prst="rect">
            <a:avLst/>
          </a:prstGeom>
          <a:noFill/>
        </p:spPr>
        <p:txBody>
          <a:bodyPr wrap="square" lIns="0" tIns="0" rIns="0" bIns="0" rtlCol="0" anchor="ctr">
            <a:spAutoFit/>
          </a:bodyPr>
          <a:lstStyle/>
          <a:p>
            <a:pPr algn="ctr"/>
            <a:r>
              <a:rPr lang="en-US" sz="3200" b="1" dirty="0">
                <a:solidFill>
                  <a:schemeClr val="bg1"/>
                </a:solidFill>
              </a:rPr>
              <a:t>Cycles tend to end with excess, inflation, and policy tightening</a:t>
            </a:r>
          </a:p>
        </p:txBody>
      </p:sp>
      <p:pic>
        <p:nvPicPr>
          <p:cNvPr id="5122" name="Picture 2">
            <a:extLst>
              <a:ext uri="{FF2B5EF4-FFF2-40B4-BE49-F238E27FC236}">
                <a16:creationId xmlns:a16="http://schemas.microsoft.com/office/drawing/2014/main" id="{21D74827-8BFE-410E-8D0F-13802DCA82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FD8688B-8E53-463F-9FBF-21965096DB47}"/>
              </a:ext>
            </a:extLst>
          </p:cNvPr>
          <p:cNvSpPr txBox="1"/>
          <p:nvPr/>
        </p:nvSpPr>
        <p:spPr bwMode="white">
          <a:xfrm>
            <a:off x="5622838" y="3985534"/>
            <a:ext cx="3315286" cy="984885"/>
          </a:xfrm>
          <a:prstGeom prst="rect">
            <a:avLst/>
          </a:prstGeom>
          <a:noFill/>
        </p:spPr>
        <p:txBody>
          <a:bodyPr wrap="square" lIns="0" tIns="0" rIns="0" bIns="0" rtlCol="0" anchor="ctr">
            <a:spAutoFit/>
          </a:bodyPr>
          <a:lstStyle/>
          <a:p>
            <a:pPr algn="ctr"/>
            <a:r>
              <a:rPr lang="en-US" sz="3200" b="1" dirty="0"/>
              <a:t>Tighter, But Not Too Tight</a:t>
            </a:r>
          </a:p>
        </p:txBody>
      </p:sp>
      <p:sp>
        <p:nvSpPr>
          <p:cNvPr id="11" name="TextBox 10">
            <a:extLst>
              <a:ext uri="{FF2B5EF4-FFF2-40B4-BE49-F238E27FC236}">
                <a16:creationId xmlns:a16="http://schemas.microsoft.com/office/drawing/2014/main" id="{EE7DA79E-BC4A-44B7-BBEA-E3453337C38D}"/>
              </a:ext>
            </a:extLst>
          </p:cNvPr>
          <p:cNvSpPr txBox="1"/>
          <p:nvPr/>
        </p:nvSpPr>
        <p:spPr>
          <a:xfrm>
            <a:off x="103470" y="4986049"/>
            <a:ext cx="2024593" cy="123111"/>
          </a:xfrm>
          <a:prstGeom prst="rect">
            <a:avLst/>
          </a:prstGeom>
          <a:noFill/>
        </p:spPr>
        <p:txBody>
          <a:bodyPr wrap="none" lIns="0" tIns="0" rIns="0" bIns="0" rtlCol="0">
            <a:spAutoFit/>
          </a:bodyPr>
          <a:lstStyle/>
          <a:p>
            <a:r>
              <a:rPr lang="en-US" sz="800" b="1" i="0" dirty="0">
                <a:solidFill>
                  <a:schemeClr val="bg1"/>
                </a:solidFill>
                <a:effectLst/>
              </a:rPr>
              <a:t>Source: AdobeStock_220293585_hire-res</a:t>
            </a:r>
            <a:endParaRPr lang="en-US" sz="800" b="1" dirty="0">
              <a:solidFill>
                <a:schemeClr val="bg1"/>
              </a:solidFill>
            </a:endParaRPr>
          </a:p>
        </p:txBody>
      </p:sp>
    </p:spTree>
    <p:extLst>
      <p:ext uri="{BB962C8B-B14F-4D97-AF65-F5344CB8AC3E}">
        <p14:creationId xmlns:p14="http://schemas.microsoft.com/office/powerpoint/2010/main" val="2875898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AB53B15D-A460-4B6F-BEB5-612EDDA3C274}"/>
              </a:ext>
            </a:extLst>
          </p:cNvPr>
          <p:cNvSpPr>
            <a:spLocks noGrp="1"/>
          </p:cNvSpPr>
          <p:nvPr>
            <p:ph type="body" sz="quarter" idx="25"/>
          </p:nvPr>
        </p:nvSpPr>
        <p:spPr>
          <a:xfrm>
            <a:off x="288130" y="4090988"/>
            <a:ext cx="8568927" cy="481013"/>
          </a:xfrm>
        </p:spPr>
        <p:txBody>
          <a:bodyPr lIns="0" rIns="0" bIns="0"/>
          <a:lstStyle/>
          <a:p>
            <a:r>
              <a:rPr lang="en-US" b="1" dirty="0">
                <a:latin typeface="+mj-lt"/>
              </a:rPr>
              <a:t>Sources: </a:t>
            </a:r>
            <a:r>
              <a:rPr lang="en-US" dirty="0">
                <a:latin typeface="+mj-lt"/>
              </a:rPr>
              <a:t>Bloomberg 11/22/21, Bureau of Labor Statistics, 10/31/21. </a:t>
            </a:r>
            <a:r>
              <a:rPr lang="en-US" b="0" i="0" dirty="0">
                <a:solidFill>
                  <a:srgbClr val="202124"/>
                </a:solidFill>
                <a:effectLst/>
                <a:latin typeface="+mj-lt"/>
              </a:rPr>
              <a:t>The breakeven inflation rate is </a:t>
            </a:r>
            <a:r>
              <a:rPr lang="en-US" i="0" dirty="0">
                <a:solidFill>
                  <a:srgbClr val="202124"/>
                </a:solidFill>
                <a:effectLst/>
                <a:latin typeface="+mj-lt"/>
              </a:rPr>
              <a:t>calculated by subtracting the yield of an inflation-protected bond from the yield of a nominal bond during the same time period.</a:t>
            </a:r>
            <a:endParaRPr lang="en-US" dirty="0">
              <a:latin typeface="+mj-lt"/>
            </a:endParaRPr>
          </a:p>
        </p:txBody>
      </p:sp>
      <p:sp>
        <p:nvSpPr>
          <p:cNvPr id="10" name="Title 9">
            <a:extLst>
              <a:ext uri="{FF2B5EF4-FFF2-40B4-BE49-F238E27FC236}">
                <a16:creationId xmlns:a16="http://schemas.microsoft.com/office/drawing/2014/main" id="{A4155401-3DB4-4CF6-A870-175396AA951E}"/>
              </a:ext>
            </a:extLst>
          </p:cNvPr>
          <p:cNvSpPr>
            <a:spLocks noGrp="1"/>
          </p:cNvSpPr>
          <p:nvPr>
            <p:ph type="title"/>
          </p:nvPr>
        </p:nvSpPr>
        <p:spPr/>
        <p:txBody>
          <a:bodyPr lIns="0" rIns="0" bIns="0"/>
          <a:lstStyle/>
          <a:p>
            <a:r>
              <a:rPr lang="en-US" dirty="0">
                <a:latin typeface="+mn-lt"/>
                <a:ea typeface="+mn-ea"/>
              </a:rPr>
              <a:t>Tighter policy is coming, as per the Fed’s mandate of price stability and full employment</a:t>
            </a:r>
            <a:br>
              <a:rPr lang="en-US" dirty="0">
                <a:latin typeface="+mn-lt"/>
                <a:ea typeface="+mn-ea"/>
              </a:rPr>
            </a:br>
            <a:endParaRPr lang="en-US" dirty="0">
              <a:latin typeface="+mn-lt"/>
              <a:ea typeface="+mn-ea"/>
            </a:endParaRPr>
          </a:p>
        </p:txBody>
      </p:sp>
      <p:sp>
        <p:nvSpPr>
          <p:cNvPr id="3" name="Slide Number Placeholder 2">
            <a:extLst>
              <a:ext uri="{FF2B5EF4-FFF2-40B4-BE49-F238E27FC236}">
                <a16:creationId xmlns:a16="http://schemas.microsoft.com/office/drawing/2014/main" id="{2273183C-A439-49D8-9709-43417C28BF32}"/>
              </a:ext>
            </a:extLst>
          </p:cNvPr>
          <p:cNvSpPr>
            <a:spLocks noGrp="1"/>
          </p:cNvSpPr>
          <p:nvPr>
            <p:ph type="sldNum" sz="quarter" idx="28"/>
          </p:nvPr>
        </p:nvSpPr>
        <p:spPr/>
        <p:txBody>
          <a:bodyPr/>
          <a:lstStyle/>
          <a:p>
            <a:fld id="{526B5688-D42A-45FB-B3CA-010D9157EB38}" type="slidenum">
              <a:rPr lang="en-US" smtClean="0"/>
              <a:t>17</a:t>
            </a:fld>
            <a:endParaRPr lang="en-US"/>
          </a:p>
        </p:txBody>
      </p:sp>
      <p:sp>
        <p:nvSpPr>
          <p:cNvPr id="7" name="Text Placeholder 6">
            <a:extLst>
              <a:ext uri="{FF2B5EF4-FFF2-40B4-BE49-F238E27FC236}">
                <a16:creationId xmlns:a16="http://schemas.microsoft.com/office/drawing/2014/main" id="{1E36F802-05F2-42BB-AB35-3306F3912206}"/>
              </a:ext>
            </a:extLst>
          </p:cNvPr>
          <p:cNvSpPr>
            <a:spLocks noGrp="1"/>
          </p:cNvSpPr>
          <p:nvPr>
            <p:ph type="body" idx="17"/>
          </p:nvPr>
        </p:nvSpPr>
        <p:spPr/>
        <p:txBody>
          <a:bodyPr/>
          <a:lstStyle/>
          <a:p>
            <a:r>
              <a:rPr lang="en-US" dirty="0"/>
              <a:t>Inflation Breakeven</a:t>
            </a:r>
          </a:p>
        </p:txBody>
      </p:sp>
      <p:graphicFrame>
        <p:nvGraphicFramePr>
          <p:cNvPr id="11" name="Chart 10">
            <a:extLst>
              <a:ext uri="{FF2B5EF4-FFF2-40B4-BE49-F238E27FC236}">
                <a16:creationId xmlns:a16="http://schemas.microsoft.com/office/drawing/2014/main" id="{3949B1AA-5F21-49B7-AC5D-17325E69C9B7}"/>
              </a:ext>
            </a:extLst>
          </p:cNvPr>
          <p:cNvGraphicFramePr/>
          <p:nvPr>
            <p:extLst>
              <p:ext uri="{D42A27DB-BD31-4B8C-83A1-F6EECF244321}">
                <p14:modId xmlns:p14="http://schemas.microsoft.com/office/powerpoint/2010/main" val="1888403666"/>
              </p:ext>
            </p:extLst>
          </p:nvPr>
        </p:nvGraphicFramePr>
        <p:xfrm>
          <a:off x="286944" y="1371599"/>
          <a:ext cx="4142184" cy="280650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1311854F-DBBB-4603-8731-908CEED92410}"/>
              </a:ext>
            </a:extLst>
          </p:cNvPr>
          <p:cNvSpPr txBox="1"/>
          <p:nvPr/>
        </p:nvSpPr>
        <p:spPr>
          <a:xfrm>
            <a:off x="1026942" y="1526345"/>
            <a:ext cx="360676" cy="153888"/>
          </a:xfrm>
          <a:prstGeom prst="rect">
            <a:avLst/>
          </a:prstGeom>
          <a:noFill/>
        </p:spPr>
        <p:txBody>
          <a:bodyPr wrap="none" lIns="0" tIns="0" rIns="0" bIns="0" rtlCol="0">
            <a:spAutoFit/>
          </a:bodyPr>
          <a:lstStyle/>
          <a:p>
            <a:r>
              <a:rPr lang="en-US" sz="1000" dirty="0"/>
              <a:t>3.89%</a:t>
            </a:r>
          </a:p>
        </p:txBody>
      </p:sp>
      <p:sp>
        <p:nvSpPr>
          <p:cNvPr id="24" name="TextBox 23">
            <a:extLst>
              <a:ext uri="{FF2B5EF4-FFF2-40B4-BE49-F238E27FC236}">
                <a16:creationId xmlns:a16="http://schemas.microsoft.com/office/drawing/2014/main" id="{A326FFF5-1766-4C86-81CF-7E222636474B}"/>
              </a:ext>
            </a:extLst>
          </p:cNvPr>
          <p:cNvSpPr txBox="1"/>
          <p:nvPr/>
        </p:nvSpPr>
        <p:spPr>
          <a:xfrm>
            <a:off x="1917896" y="1698938"/>
            <a:ext cx="360676" cy="153888"/>
          </a:xfrm>
          <a:prstGeom prst="rect">
            <a:avLst/>
          </a:prstGeom>
          <a:noFill/>
        </p:spPr>
        <p:txBody>
          <a:bodyPr wrap="none" lIns="0" tIns="0" rIns="0" bIns="0" rtlCol="0">
            <a:spAutoFit/>
          </a:bodyPr>
          <a:lstStyle/>
          <a:p>
            <a:r>
              <a:rPr lang="en-US" sz="1000" dirty="0"/>
              <a:t>3.16%</a:t>
            </a:r>
          </a:p>
        </p:txBody>
      </p:sp>
      <p:sp>
        <p:nvSpPr>
          <p:cNvPr id="25" name="TextBox 24">
            <a:extLst>
              <a:ext uri="{FF2B5EF4-FFF2-40B4-BE49-F238E27FC236}">
                <a16:creationId xmlns:a16="http://schemas.microsoft.com/office/drawing/2014/main" id="{48A38A37-2CFF-426D-B58F-CA5F62E55A08}"/>
              </a:ext>
            </a:extLst>
          </p:cNvPr>
          <p:cNvSpPr txBox="1"/>
          <p:nvPr/>
        </p:nvSpPr>
        <p:spPr>
          <a:xfrm>
            <a:off x="2812836" y="1761814"/>
            <a:ext cx="360676" cy="153888"/>
          </a:xfrm>
          <a:prstGeom prst="rect">
            <a:avLst/>
          </a:prstGeom>
          <a:noFill/>
        </p:spPr>
        <p:txBody>
          <a:bodyPr wrap="none" lIns="0" tIns="0" rIns="0" bIns="0" rtlCol="0">
            <a:spAutoFit/>
          </a:bodyPr>
          <a:lstStyle/>
          <a:p>
            <a:r>
              <a:rPr lang="en-US" sz="1000" dirty="0"/>
              <a:t>3.04%</a:t>
            </a:r>
          </a:p>
        </p:txBody>
      </p:sp>
      <p:sp>
        <p:nvSpPr>
          <p:cNvPr id="26" name="TextBox 25">
            <a:extLst>
              <a:ext uri="{FF2B5EF4-FFF2-40B4-BE49-F238E27FC236}">
                <a16:creationId xmlns:a16="http://schemas.microsoft.com/office/drawing/2014/main" id="{F210F7C3-DFA6-4BFB-94F7-01D8B40BA3C9}"/>
              </a:ext>
            </a:extLst>
          </p:cNvPr>
          <p:cNvSpPr txBox="1"/>
          <p:nvPr/>
        </p:nvSpPr>
        <p:spPr>
          <a:xfrm>
            <a:off x="3707776" y="1838758"/>
            <a:ext cx="360676" cy="153888"/>
          </a:xfrm>
          <a:prstGeom prst="rect">
            <a:avLst/>
          </a:prstGeom>
          <a:noFill/>
        </p:spPr>
        <p:txBody>
          <a:bodyPr wrap="none" lIns="0" tIns="0" rIns="0" bIns="0" rtlCol="0">
            <a:spAutoFit/>
          </a:bodyPr>
          <a:lstStyle/>
          <a:p>
            <a:r>
              <a:rPr lang="en-US" sz="1000" dirty="0"/>
              <a:t>2.63%</a:t>
            </a:r>
          </a:p>
        </p:txBody>
      </p:sp>
      <p:sp>
        <p:nvSpPr>
          <p:cNvPr id="27" name="Text Placeholder 8">
            <a:extLst>
              <a:ext uri="{FF2B5EF4-FFF2-40B4-BE49-F238E27FC236}">
                <a16:creationId xmlns:a16="http://schemas.microsoft.com/office/drawing/2014/main" id="{2FBB6D50-404B-4F98-BF34-EB2F99BA5B5E}"/>
              </a:ext>
            </a:extLst>
          </p:cNvPr>
          <p:cNvSpPr txBox="1">
            <a:spLocks/>
          </p:cNvSpPr>
          <p:nvPr/>
        </p:nvSpPr>
        <p:spPr>
          <a:xfrm>
            <a:off x="4713684" y="1063588"/>
            <a:ext cx="4142184" cy="181811"/>
          </a:xfrm>
          <a:prstGeom prst="rect">
            <a:avLst/>
          </a:prstGeom>
        </p:spPr>
        <p:txBody>
          <a:bodyPr vert="horz" lIns="13716" tIns="0" rIns="0" bIns="0" rtlCol="0" anchor="t" anchorCtr="0">
            <a:no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171440" rtl="0" eaLnBrk="1" fontAlgn="auto" latinLnBrk="0" hangingPunct="1">
              <a:lnSpc>
                <a:spcPct val="100000"/>
              </a:lnSpc>
              <a:spcBef>
                <a:spcPts val="0"/>
              </a:spcBef>
              <a:spcAft>
                <a:spcPts val="0"/>
              </a:spcAft>
              <a:buClrTx/>
              <a:buSzTx/>
              <a:buFont typeface="Verdana" pitchFamily="34" charset="0"/>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Unemployed, Part-Time, and Marginally Attached to the Labor Force, % of Total Labor Force</a:t>
            </a:r>
          </a:p>
        </p:txBody>
      </p:sp>
      <p:graphicFrame>
        <p:nvGraphicFramePr>
          <p:cNvPr id="28" name="Content Placeholder 26">
            <a:extLst>
              <a:ext uri="{FF2B5EF4-FFF2-40B4-BE49-F238E27FC236}">
                <a16:creationId xmlns:a16="http://schemas.microsoft.com/office/drawing/2014/main" id="{FE49B6E8-AD3C-4670-AE90-CF1D2F7F4990}"/>
              </a:ext>
            </a:extLst>
          </p:cNvPr>
          <p:cNvGraphicFramePr>
            <a:graphicFrameLocks/>
          </p:cNvGraphicFramePr>
          <p:nvPr>
            <p:extLst>
              <p:ext uri="{D42A27DB-BD31-4B8C-83A1-F6EECF244321}">
                <p14:modId xmlns:p14="http://schemas.microsoft.com/office/powerpoint/2010/main" val="987700467"/>
              </p:ext>
            </p:extLst>
          </p:nvPr>
        </p:nvGraphicFramePr>
        <p:xfrm>
          <a:off x="4602716" y="1146605"/>
          <a:ext cx="4141787" cy="2887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8129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A186-29F6-469A-ABCD-C15ECAC1BB64}"/>
              </a:ext>
            </a:extLst>
          </p:cNvPr>
          <p:cNvSpPr>
            <a:spLocks noGrp="1"/>
          </p:cNvSpPr>
          <p:nvPr>
            <p:ph type="title"/>
          </p:nvPr>
        </p:nvSpPr>
        <p:spPr bwMode="white">
          <a:xfrm>
            <a:off x="288900" y="261729"/>
            <a:ext cx="4283100" cy="571499"/>
          </a:xfrm>
        </p:spPr>
        <p:txBody>
          <a:bodyPr lIns="0" tIns="0" rIns="0" bIns="0"/>
          <a:lstStyle/>
          <a:p>
            <a:r>
              <a:rPr lang="en-US" dirty="0"/>
              <a:t>What are the risks to the outlook?</a:t>
            </a:r>
          </a:p>
        </p:txBody>
      </p:sp>
      <p:sp>
        <p:nvSpPr>
          <p:cNvPr id="12" name="1">
            <a:extLst>
              <a:ext uri="{FF2B5EF4-FFF2-40B4-BE49-F238E27FC236}">
                <a16:creationId xmlns:a16="http://schemas.microsoft.com/office/drawing/2014/main" id="{9C70D78A-6D50-41D9-9AA3-3DD965A53F72}"/>
              </a:ext>
            </a:extLst>
          </p:cNvPr>
          <p:cNvSpPr txBox="1">
            <a:spLocks/>
          </p:cNvSpPr>
          <p:nvPr/>
        </p:nvSpPr>
        <p:spPr bwMode="white">
          <a:xfrm>
            <a:off x="5475007" y="212024"/>
            <a:ext cx="3668993" cy="5377876"/>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4</a:t>
            </a:r>
            <a:endParaRPr lang="en-US" dirty="0">
              <a:latin typeface="+mn-lt"/>
            </a:endParaRPr>
          </a:p>
        </p:txBody>
      </p:sp>
      <p:sp>
        <p:nvSpPr>
          <p:cNvPr id="22" name="2" hidden="1">
            <a:extLst>
              <a:ext uri="{FF2B5EF4-FFF2-40B4-BE49-F238E27FC236}">
                <a16:creationId xmlns:a16="http://schemas.microsoft.com/office/drawing/2014/main" id="{4BEC6F8C-E1AF-4B67-9265-798DF23D31C3}"/>
              </a:ext>
            </a:extLst>
          </p:cNvPr>
          <p:cNvSpPr txBox="1">
            <a:spLocks/>
          </p:cNvSpPr>
          <p:nvPr/>
        </p:nvSpPr>
        <p:spPr bwMode="white">
          <a:xfrm>
            <a:off x="4946375" y="-233679"/>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2</a:t>
            </a:r>
            <a:endParaRPr lang="en-US" dirty="0">
              <a:latin typeface="+mn-lt"/>
            </a:endParaRPr>
          </a:p>
        </p:txBody>
      </p:sp>
      <p:sp>
        <p:nvSpPr>
          <p:cNvPr id="14" name="3" hidden="1">
            <a:extLst>
              <a:ext uri="{FF2B5EF4-FFF2-40B4-BE49-F238E27FC236}">
                <a16:creationId xmlns:a16="http://schemas.microsoft.com/office/drawing/2014/main" id="{A4014955-50A8-43CF-8A5A-3AACAC6EA39F}"/>
              </a:ext>
            </a:extLst>
          </p:cNvPr>
          <p:cNvSpPr txBox="1">
            <a:spLocks/>
          </p:cNvSpPr>
          <p:nvPr/>
        </p:nvSpPr>
        <p:spPr bwMode="white">
          <a:xfrm>
            <a:off x="4910820" y="-293678"/>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3</a:t>
            </a:r>
            <a:endParaRPr lang="en-US" dirty="0">
              <a:latin typeface="+mn-lt"/>
            </a:endParaRPr>
          </a:p>
        </p:txBody>
      </p:sp>
      <p:sp>
        <p:nvSpPr>
          <p:cNvPr id="16" name="4" hidden="1">
            <a:extLst>
              <a:ext uri="{FF2B5EF4-FFF2-40B4-BE49-F238E27FC236}">
                <a16:creationId xmlns:a16="http://schemas.microsoft.com/office/drawing/2014/main" id="{B5B5957F-A5C1-42A6-BF8A-88F11142DA26}"/>
              </a:ext>
            </a:extLst>
          </p:cNvPr>
          <p:cNvSpPr txBox="1">
            <a:spLocks/>
          </p:cNvSpPr>
          <p:nvPr/>
        </p:nvSpPr>
        <p:spPr bwMode="white">
          <a:xfrm>
            <a:off x="4712916" y="-2349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4</a:t>
            </a:r>
            <a:endParaRPr lang="en-US" dirty="0">
              <a:latin typeface="+mn-lt"/>
            </a:endParaRPr>
          </a:p>
        </p:txBody>
      </p:sp>
      <p:sp>
        <p:nvSpPr>
          <p:cNvPr id="17" name="5" hidden="1">
            <a:extLst>
              <a:ext uri="{FF2B5EF4-FFF2-40B4-BE49-F238E27FC236}">
                <a16:creationId xmlns:a16="http://schemas.microsoft.com/office/drawing/2014/main" id="{2AAA96B1-7BF3-44E5-BA15-ED1A4EC3D37E}"/>
              </a:ext>
            </a:extLst>
          </p:cNvPr>
          <p:cNvSpPr txBox="1">
            <a:spLocks/>
          </p:cNvSpPr>
          <p:nvPr/>
        </p:nvSpPr>
        <p:spPr bwMode="white">
          <a:xfrm>
            <a:off x="4851024" y="-29422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5</a:t>
            </a:r>
            <a:endParaRPr lang="en-US" dirty="0">
              <a:latin typeface="+mn-lt"/>
            </a:endParaRPr>
          </a:p>
        </p:txBody>
      </p:sp>
      <p:sp>
        <p:nvSpPr>
          <p:cNvPr id="18" name="6" hidden="1">
            <a:extLst>
              <a:ext uri="{FF2B5EF4-FFF2-40B4-BE49-F238E27FC236}">
                <a16:creationId xmlns:a16="http://schemas.microsoft.com/office/drawing/2014/main" id="{CF9CE9E2-80FC-4BDF-8712-706313A38F3D}"/>
              </a:ext>
            </a:extLst>
          </p:cNvPr>
          <p:cNvSpPr txBox="1">
            <a:spLocks/>
          </p:cNvSpPr>
          <p:nvPr/>
        </p:nvSpPr>
        <p:spPr bwMode="white">
          <a:xfrm>
            <a:off x="4872719" y="-2931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6</a:t>
            </a:r>
            <a:endParaRPr lang="en-US" dirty="0">
              <a:latin typeface="+mn-lt"/>
            </a:endParaRPr>
          </a:p>
        </p:txBody>
      </p:sp>
      <p:sp>
        <p:nvSpPr>
          <p:cNvPr id="19" name="7" hidden="1">
            <a:extLst>
              <a:ext uri="{FF2B5EF4-FFF2-40B4-BE49-F238E27FC236}">
                <a16:creationId xmlns:a16="http://schemas.microsoft.com/office/drawing/2014/main" id="{4CBACCAE-ACB4-4388-BCCF-5E03B3294D8F}"/>
              </a:ext>
            </a:extLst>
          </p:cNvPr>
          <p:cNvSpPr txBox="1">
            <a:spLocks/>
          </p:cNvSpPr>
          <p:nvPr/>
        </p:nvSpPr>
        <p:spPr bwMode="white">
          <a:xfrm>
            <a:off x="4921404" y="-23177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7</a:t>
            </a:r>
            <a:endParaRPr lang="en-US" dirty="0">
              <a:latin typeface="+mn-lt"/>
            </a:endParaRPr>
          </a:p>
        </p:txBody>
      </p:sp>
      <p:sp>
        <p:nvSpPr>
          <p:cNvPr id="20" name="8" hidden="1">
            <a:extLst>
              <a:ext uri="{FF2B5EF4-FFF2-40B4-BE49-F238E27FC236}">
                <a16:creationId xmlns:a16="http://schemas.microsoft.com/office/drawing/2014/main" id="{D5B2C2D0-C973-4DC5-AFA4-73D4C4E72A02}"/>
              </a:ext>
            </a:extLst>
          </p:cNvPr>
          <p:cNvSpPr txBox="1">
            <a:spLocks/>
          </p:cNvSpPr>
          <p:nvPr/>
        </p:nvSpPr>
        <p:spPr bwMode="white">
          <a:xfrm>
            <a:off x="4918529" y="-298376"/>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8</a:t>
            </a:r>
            <a:endParaRPr lang="en-US" dirty="0">
              <a:latin typeface="+mn-lt"/>
            </a:endParaRPr>
          </a:p>
        </p:txBody>
      </p:sp>
      <p:sp>
        <p:nvSpPr>
          <p:cNvPr id="21" name="9" hidden="1">
            <a:extLst>
              <a:ext uri="{FF2B5EF4-FFF2-40B4-BE49-F238E27FC236}">
                <a16:creationId xmlns:a16="http://schemas.microsoft.com/office/drawing/2014/main" id="{EAEE306F-DCED-4F43-9560-EA875C9B91BB}"/>
              </a:ext>
            </a:extLst>
          </p:cNvPr>
          <p:cNvSpPr txBox="1">
            <a:spLocks/>
          </p:cNvSpPr>
          <p:nvPr/>
        </p:nvSpPr>
        <p:spPr bwMode="white">
          <a:xfrm>
            <a:off x="4926492" y="-301253"/>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9</a:t>
            </a:r>
            <a:endParaRPr lang="en-US" dirty="0">
              <a:latin typeface="+mn-lt"/>
            </a:endParaRPr>
          </a:p>
        </p:txBody>
      </p:sp>
      <p:sp>
        <p:nvSpPr>
          <p:cNvPr id="4" name="Footer Placeholder 3">
            <a:extLst>
              <a:ext uri="{FF2B5EF4-FFF2-40B4-BE49-F238E27FC236}">
                <a16:creationId xmlns:a16="http://schemas.microsoft.com/office/drawing/2014/main" id="{315425A3-E6E1-4FCA-8374-EA30420FEFA7}"/>
              </a:ext>
            </a:extLst>
          </p:cNvPr>
          <p:cNvSpPr>
            <a:spLocks noGrp="1"/>
          </p:cNvSpPr>
          <p:nvPr>
            <p:ph type="ftr" sz="quarter" idx="11"/>
          </p:nvPr>
        </p:nvSpPr>
        <p:spPr bwMode="white"/>
        <p:txBody>
          <a:bodyPr/>
          <a:lstStyle/>
          <a:p>
            <a:r>
              <a:rPr lang="en-US" dirty="0">
                <a:solidFill>
                  <a:srgbClr val="F0F0F0"/>
                </a:solidFill>
              </a:rPr>
              <a:t>Optional footer</a:t>
            </a:r>
          </a:p>
        </p:txBody>
      </p:sp>
      <p:sp>
        <p:nvSpPr>
          <p:cNvPr id="5" name="Slide Number Placeholder 4">
            <a:extLst>
              <a:ext uri="{FF2B5EF4-FFF2-40B4-BE49-F238E27FC236}">
                <a16:creationId xmlns:a16="http://schemas.microsoft.com/office/drawing/2014/main" id="{6208E71D-7336-441C-9D31-B4A8F6B2F808}"/>
              </a:ext>
            </a:extLst>
          </p:cNvPr>
          <p:cNvSpPr>
            <a:spLocks noGrp="1"/>
          </p:cNvSpPr>
          <p:nvPr>
            <p:ph type="sldNum" sz="quarter" idx="12"/>
          </p:nvPr>
        </p:nvSpPr>
        <p:spPr bwMode="white"/>
        <p:txBody>
          <a:bodyPr/>
          <a:lstStyle/>
          <a:p>
            <a:fld id="{526B5688-D42A-45FB-B3CA-010D9157EB38}" type="slidenum">
              <a:rPr lang="en-US" smtClean="0">
                <a:solidFill>
                  <a:srgbClr val="F0F0F0"/>
                </a:solidFill>
              </a:rPr>
              <a:t>18</a:t>
            </a:fld>
            <a:endParaRPr lang="en-US">
              <a:solidFill>
                <a:srgbClr val="F0F0F0"/>
              </a:solidFill>
            </a:endParaRPr>
          </a:p>
        </p:txBody>
      </p:sp>
    </p:spTree>
    <p:extLst>
      <p:ext uri="{BB962C8B-B14F-4D97-AF65-F5344CB8AC3E}">
        <p14:creationId xmlns:p14="http://schemas.microsoft.com/office/powerpoint/2010/main" val="1656136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vz_logo">
            <a:extLst>
              <a:ext uri="{FF2B5EF4-FFF2-40B4-BE49-F238E27FC236}">
                <a16:creationId xmlns:a16="http://schemas.microsoft.com/office/drawing/2014/main" id="{5AB6C348-B6F6-4CB3-99F4-8597164668F4}"/>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0" y="4845250"/>
            <a:ext cx="640735" cy="112206"/>
          </a:xfrm>
          <a:prstGeom prst="rect">
            <a:avLst/>
          </a:prstGeom>
        </p:spPr>
      </p:pic>
      <p:sp>
        <p:nvSpPr>
          <p:cNvPr id="9" name="TextBox 8">
            <a:extLst>
              <a:ext uri="{FF2B5EF4-FFF2-40B4-BE49-F238E27FC236}">
                <a16:creationId xmlns:a16="http://schemas.microsoft.com/office/drawing/2014/main" id="{3F2C258B-F564-4C1E-BFF9-D589BCD49E17}"/>
              </a:ext>
            </a:extLst>
          </p:cNvPr>
          <p:cNvSpPr txBox="1"/>
          <p:nvPr/>
        </p:nvSpPr>
        <p:spPr bwMode="white">
          <a:xfrm>
            <a:off x="815724" y="2079308"/>
            <a:ext cx="7512552" cy="984885"/>
          </a:xfrm>
          <a:prstGeom prst="rect">
            <a:avLst/>
          </a:prstGeom>
          <a:noFill/>
        </p:spPr>
        <p:txBody>
          <a:bodyPr wrap="square" lIns="0" tIns="0" rIns="0" bIns="0" rtlCol="0" anchor="ctr">
            <a:spAutoFit/>
          </a:bodyPr>
          <a:lstStyle/>
          <a:p>
            <a:pPr algn="ctr"/>
            <a:r>
              <a:rPr lang="en-US" sz="3200" b="1" dirty="0">
                <a:solidFill>
                  <a:schemeClr val="bg1"/>
                </a:solidFill>
              </a:rPr>
              <a:t>Central idea that wraps to multiple lines and sums up the big idea</a:t>
            </a:r>
          </a:p>
        </p:txBody>
      </p:sp>
      <p:sp>
        <p:nvSpPr>
          <p:cNvPr id="21" name="Text Placeholder 20">
            <a:extLst>
              <a:ext uri="{FF2B5EF4-FFF2-40B4-BE49-F238E27FC236}">
                <a16:creationId xmlns:a16="http://schemas.microsoft.com/office/drawing/2014/main" id="{9176C2B4-8B02-4781-9853-C28BAC58DE50}"/>
              </a:ext>
            </a:extLst>
          </p:cNvPr>
          <p:cNvSpPr>
            <a:spLocks noGrp="1"/>
          </p:cNvSpPr>
          <p:nvPr>
            <p:ph type="body" sz="quarter" idx="32"/>
          </p:nvPr>
        </p:nvSpPr>
        <p:spPr>
          <a:xfrm>
            <a:off x="288130" y="4090988"/>
            <a:ext cx="8568927" cy="481013"/>
          </a:xfrm>
        </p:spPr>
        <p:txBody>
          <a:bodyPr lIns="0" tIns="0" rIns="0" bIns="0"/>
          <a:lstStyle/>
          <a:p>
            <a:r>
              <a:rPr lang="en-US" dirty="0">
                <a:solidFill>
                  <a:schemeClr val="bg1"/>
                </a:solidFill>
              </a:rPr>
              <a:t>Source: set in 8pt</a:t>
            </a:r>
          </a:p>
        </p:txBody>
      </p:sp>
      <p:sp>
        <p:nvSpPr>
          <p:cNvPr id="4" name="Footer Placeholder 3">
            <a:extLst>
              <a:ext uri="{FF2B5EF4-FFF2-40B4-BE49-F238E27FC236}">
                <a16:creationId xmlns:a16="http://schemas.microsoft.com/office/drawing/2014/main" id="{2948BCE8-9A1A-4B7D-AE96-CC56DC10BA9A}"/>
              </a:ext>
            </a:extLst>
          </p:cNvPr>
          <p:cNvSpPr>
            <a:spLocks noGrp="1"/>
          </p:cNvSpPr>
          <p:nvPr>
            <p:ph type="ftr" sz="quarter" idx="10"/>
          </p:nvPr>
        </p:nvSpPr>
        <p:spPr bwMode="white"/>
        <p:txBody>
          <a:bodyPr/>
          <a:lstStyle/>
          <a:p>
            <a:r>
              <a:rPr lang="en-US">
                <a:solidFill>
                  <a:schemeClr val="bg1"/>
                </a:solidFill>
              </a:rPr>
              <a:t>Optional footer</a:t>
            </a:r>
          </a:p>
        </p:txBody>
      </p:sp>
      <p:sp>
        <p:nvSpPr>
          <p:cNvPr id="12" name="TextBox 11">
            <a:extLst>
              <a:ext uri="{FF2B5EF4-FFF2-40B4-BE49-F238E27FC236}">
                <a16:creationId xmlns:a16="http://schemas.microsoft.com/office/drawing/2014/main" id="{1985A6DD-77C6-40FB-83BF-5C47626D7373}"/>
              </a:ext>
            </a:extLst>
          </p:cNvPr>
          <p:cNvSpPr txBox="1"/>
          <p:nvPr/>
        </p:nvSpPr>
        <p:spPr bwMode="white">
          <a:xfrm>
            <a:off x="1406769" y="1876938"/>
            <a:ext cx="6161651" cy="984885"/>
          </a:xfrm>
          <a:prstGeom prst="rect">
            <a:avLst/>
          </a:prstGeom>
          <a:noFill/>
        </p:spPr>
        <p:txBody>
          <a:bodyPr wrap="square" lIns="0" tIns="0" rIns="0" bIns="0" rtlCol="0" anchor="ctr">
            <a:spAutoFit/>
          </a:bodyPr>
          <a:lstStyle/>
          <a:p>
            <a:pPr algn="ctr"/>
            <a:r>
              <a:rPr lang="en-US" sz="3200" b="1" dirty="0">
                <a:solidFill>
                  <a:schemeClr val="bg1"/>
                </a:solidFill>
              </a:rPr>
              <a:t>Cycles tend to end with excess, inflation, and policy tightening</a:t>
            </a:r>
          </a:p>
        </p:txBody>
      </p:sp>
      <p:pic>
        <p:nvPicPr>
          <p:cNvPr id="6146" name="Picture 2">
            <a:extLst>
              <a:ext uri="{FF2B5EF4-FFF2-40B4-BE49-F238E27FC236}">
                <a16:creationId xmlns:a16="http://schemas.microsoft.com/office/drawing/2014/main" id="{68811246-73E2-44A6-953F-A6166621F9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68"/>
            <a:ext cx="9144000" cy="513556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C91E27D-854A-464E-97C0-82CDBE2E8290}"/>
              </a:ext>
            </a:extLst>
          </p:cNvPr>
          <p:cNvSpPr>
            <a:spLocks noGrp="1"/>
          </p:cNvSpPr>
          <p:nvPr>
            <p:ph type="sldNum" sz="quarter" idx="11"/>
          </p:nvPr>
        </p:nvSpPr>
        <p:spPr bwMode="white">
          <a:xfrm>
            <a:off x="8609462" y="4942995"/>
            <a:ext cx="355607" cy="136525"/>
          </a:xfrm>
        </p:spPr>
        <p:txBody>
          <a:bodyPr/>
          <a:lstStyle/>
          <a:p>
            <a:fld id="{526B5688-D42A-45FB-B3CA-010D9157EB38}" type="slidenum">
              <a:rPr lang="en-US" smtClean="0"/>
              <a:t>19</a:t>
            </a:fld>
            <a:endParaRPr lang="en-US"/>
          </a:p>
        </p:txBody>
      </p:sp>
      <p:sp>
        <p:nvSpPr>
          <p:cNvPr id="13" name="TextBox 12">
            <a:extLst>
              <a:ext uri="{FF2B5EF4-FFF2-40B4-BE49-F238E27FC236}">
                <a16:creationId xmlns:a16="http://schemas.microsoft.com/office/drawing/2014/main" id="{0FD8688B-8E53-463F-9FBF-21965096DB47}"/>
              </a:ext>
            </a:extLst>
          </p:cNvPr>
          <p:cNvSpPr txBox="1"/>
          <p:nvPr/>
        </p:nvSpPr>
        <p:spPr bwMode="white">
          <a:xfrm>
            <a:off x="3171371" y="448011"/>
            <a:ext cx="5745391" cy="984885"/>
          </a:xfrm>
          <a:prstGeom prst="rect">
            <a:avLst/>
          </a:prstGeom>
          <a:noFill/>
        </p:spPr>
        <p:txBody>
          <a:bodyPr wrap="square" lIns="0" tIns="0" rIns="0" bIns="0" rtlCol="0" anchor="ctr">
            <a:spAutoFit/>
          </a:bodyPr>
          <a:lstStyle/>
          <a:p>
            <a:pPr algn="ctr"/>
            <a:r>
              <a:rPr lang="en-US" sz="3200" b="1" dirty="0">
                <a:solidFill>
                  <a:schemeClr val="bg1"/>
                </a:solidFill>
              </a:rPr>
              <a:t>The Risks Are Elevated But Are Unlikely to End the Cycle</a:t>
            </a:r>
          </a:p>
        </p:txBody>
      </p:sp>
      <p:sp>
        <p:nvSpPr>
          <p:cNvPr id="11" name="TextBox 10">
            <a:extLst>
              <a:ext uri="{FF2B5EF4-FFF2-40B4-BE49-F238E27FC236}">
                <a16:creationId xmlns:a16="http://schemas.microsoft.com/office/drawing/2014/main" id="{FA33AF2C-0487-4FEB-8B8F-D18FC73F2216}"/>
              </a:ext>
            </a:extLst>
          </p:cNvPr>
          <p:cNvSpPr txBox="1"/>
          <p:nvPr/>
        </p:nvSpPr>
        <p:spPr>
          <a:xfrm>
            <a:off x="103470" y="4986049"/>
            <a:ext cx="1588576" cy="123111"/>
          </a:xfrm>
          <a:prstGeom prst="rect">
            <a:avLst/>
          </a:prstGeom>
          <a:noFill/>
        </p:spPr>
        <p:txBody>
          <a:bodyPr wrap="none" lIns="0" tIns="0" rIns="0" bIns="0" rtlCol="0">
            <a:spAutoFit/>
          </a:bodyPr>
          <a:lstStyle/>
          <a:p>
            <a:r>
              <a:rPr lang="en-US" sz="800" b="1" i="0" dirty="0">
                <a:solidFill>
                  <a:schemeClr val="bg1"/>
                </a:solidFill>
                <a:effectLst/>
              </a:rPr>
              <a:t>Source: AdobeStock_284406259</a:t>
            </a:r>
          </a:p>
        </p:txBody>
      </p:sp>
    </p:spTree>
    <p:extLst>
      <p:ext uri="{BB962C8B-B14F-4D97-AF65-F5344CB8AC3E}">
        <p14:creationId xmlns:p14="http://schemas.microsoft.com/office/powerpoint/2010/main" val="109965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6">
            <a:extLst>
              <a:ext uri="{FF2B5EF4-FFF2-40B4-BE49-F238E27FC236}">
                <a16:creationId xmlns:a16="http://schemas.microsoft.com/office/drawing/2014/main" id="{34468E65-6B2C-423C-93CC-BEEBA42E7963}"/>
              </a:ext>
            </a:extLst>
          </p:cNvPr>
          <p:cNvGraphicFramePr>
            <a:graphicFrameLocks noGrp="1"/>
          </p:cNvGraphicFramePr>
          <p:nvPr>
            <p:ph idx="13"/>
            <p:extLst>
              <p:ext uri="{D42A27DB-BD31-4B8C-83A1-F6EECF244321}">
                <p14:modId xmlns:p14="http://schemas.microsoft.com/office/powerpoint/2010/main" val="2816033555"/>
              </p:ext>
            </p:extLst>
          </p:nvPr>
        </p:nvGraphicFramePr>
        <p:xfrm>
          <a:off x="429748" y="743024"/>
          <a:ext cx="8571442" cy="3793500"/>
        </p:xfrm>
        <a:graphic>
          <a:graphicData uri="http://schemas.openxmlformats.org/drawingml/2006/table">
            <a:tbl>
              <a:tblPr>
                <a:tableStyleId>{5C22544A-7EE6-4342-B048-85BDC9FD1C3A}</a:tableStyleId>
              </a:tblPr>
              <a:tblGrid>
                <a:gridCol w="4768264">
                  <a:extLst>
                    <a:ext uri="{9D8B030D-6E8A-4147-A177-3AD203B41FA5}">
                      <a16:colId xmlns:a16="http://schemas.microsoft.com/office/drawing/2014/main" val="3227789308"/>
                    </a:ext>
                  </a:extLst>
                </a:gridCol>
                <a:gridCol w="3803178">
                  <a:extLst>
                    <a:ext uri="{9D8B030D-6E8A-4147-A177-3AD203B41FA5}">
                      <a16:colId xmlns:a16="http://schemas.microsoft.com/office/drawing/2014/main" val="2759584922"/>
                    </a:ext>
                  </a:extLst>
                </a:gridCol>
              </a:tblGrid>
              <a:tr h="758700">
                <a:tc>
                  <a:txBody>
                    <a:bodyPr/>
                    <a:lstStyle/>
                    <a:p>
                      <a:pPr marL="358775" indent="-358775" eaLnBrk="0">
                        <a:lnSpc>
                          <a:spcPct val="95000"/>
                        </a:lnSpc>
                        <a:tabLst>
                          <a:tab pos="358775" algn="l"/>
                        </a:tabLst>
                      </a:pPr>
                      <a:r>
                        <a:rPr lang="en-GB" sz="1200" b="1" spc="0" dirty="0">
                          <a:solidFill>
                            <a:schemeClr val="tx1"/>
                          </a:solidFill>
                          <a:latin typeface="+mn-lt"/>
                        </a:rPr>
                        <a:t>1</a:t>
                      </a:r>
                      <a:r>
                        <a:rPr lang="en-GB" sz="1200" b="1" kern="1200" spc="0" dirty="0">
                          <a:solidFill>
                            <a:schemeClr val="tx1"/>
                          </a:solidFill>
                          <a:latin typeface="+mn-lt"/>
                          <a:ea typeface="+mn-ea"/>
                          <a:cs typeface="+mn-cs"/>
                        </a:rPr>
                        <a:t>	</a:t>
                      </a:r>
                      <a:r>
                        <a:rPr lang="en-GB" sz="1200" b="1" spc="0" dirty="0">
                          <a:solidFill>
                            <a:schemeClr val="tx1"/>
                          </a:solidFill>
                          <a:latin typeface="+mn-lt"/>
                        </a:rPr>
                        <a:t>Where are we in the cycle?</a:t>
                      </a:r>
                    </a:p>
                  </a:txBody>
                  <a:tcPr marL="0" marR="35100" marT="26325" marB="351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23"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txBody>
                  <a:tcPr marL="35100" marR="35100" marT="40500" marB="351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46415133"/>
                  </a:ext>
                </a:extLst>
              </a:tr>
              <a:tr h="758700">
                <a:tc>
                  <a:txBody>
                    <a:bodyPr/>
                    <a:lstStyle/>
                    <a:p>
                      <a:pPr marL="358775" marR="0" lvl="0" indent="-358775" algn="l" defTabSz="1219123" rtl="0" eaLnBrk="0" fontAlgn="auto" latinLnBrk="0" hangingPunct="1">
                        <a:lnSpc>
                          <a:spcPct val="95000"/>
                        </a:lnSpc>
                        <a:spcBef>
                          <a:spcPts val="0"/>
                        </a:spcBef>
                        <a:spcAft>
                          <a:spcPts val="0"/>
                        </a:spcAft>
                        <a:buClrTx/>
                        <a:buSzTx/>
                        <a:buFontTx/>
                        <a:buNone/>
                        <a:tabLst>
                          <a:tab pos="358775" algn="l"/>
                        </a:tabLst>
                        <a:defRPr/>
                      </a:pPr>
                      <a:r>
                        <a:rPr lang="en-GB" sz="1200" b="1" kern="1200" spc="0" noProof="0" dirty="0">
                          <a:solidFill>
                            <a:schemeClr val="tx1"/>
                          </a:solidFill>
                          <a:latin typeface="+mn-lt"/>
                          <a:ea typeface="+mn-ea"/>
                          <a:cs typeface="+mn-cs"/>
                        </a:rPr>
                        <a:t>2	What’s the direction of the economy?</a:t>
                      </a:r>
                    </a:p>
                  </a:txBody>
                  <a:tcPr marL="0" marR="35100" marT="26325" marB="351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2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txBody>
                  <a:tcPr marL="35100" marR="35100" marT="40500" marB="351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865335"/>
                  </a:ext>
                </a:extLst>
              </a:tr>
              <a:tr h="758700">
                <a:tc>
                  <a:txBody>
                    <a:bodyPr/>
                    <a:lstStyle/>
                    <a:p>
                      <a:pPr marL="358775" marR="0" lvl="0" indent="-358775" algn="l" defTabSz="1219123" rtl="0" eaLnBrk="0" fontAlgn="auto" latinLnBrk="0" hangingPunct="1">
                        <a:lnSpc>
                          <a:spcPct val="95000"/>
                        </a:lnSpc>
                        <a:spcBef>
                          <a:spcPts val="0"/>
                        </a:spcBef>
                        <a:spcAft>
                          <a:spcPts val="0"/>
                        </a:spcAft>
                        <a:buClrTx/>
                        <a:buSzTx/>
                        <a:buFontTx/>
                        <a:buNone/>
                        <a:tabLst>
                          <a:tab pos="358775" algn="l"/>
                        </a:tabLst>
                        <a:defRPr/>
                      </a:pPr>
                      <a:r>
                        <a:rPr lang="en-GB" sz="1200" b="1" kern="1200" spc="0" noProof="0" dirty="0">
                          <a:solidFill>
                            <a:schemeClr val="tx1"/>
                          </a:solidFill>
                          <a:latin typeface="+mn-lt"/>
                          <a:ea typeface="+mn-ea"/>
                          <a:cs typeface="+mn-cs"/>
                        </a:rPr>
                        <a:t>3	What are the policy implications?</a:t>
                      </a:r>
                    </a:p>
                  </a:txBody>
                  <a:tcPr marL="0" marR="35100" marT="26325" marB="351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2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txBody>
                  <a:tcPr marL="35100" marR="35100" marT="40500" marB="351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4109306"/>
                  </a:ext>
                </a:extLst>
              </a:tr>
              <a:tr h="758700">
                <a:tc>
                  <a:txBody>
                    <a:bodyPr/>
                    <a:lstStyle/>
                    <a:p>
                      <a:pPr marL="358775" marR="0" lvl="0" indent="-358775" algn="l" defTabSz="1219123" rtl="0" eaLnBrk="0" fontAlgn="auto" latinLnBrk="0" hangingPunct="1">
                        <a:lnSpc>
                          <a:spcPct val="95000"/>
                        </a:lnSpc>
                        <a:spcBef>
                          <a:spcPts val="0"/>
                        </a:spcBef>
                        <a:spcAft>
                          <a:spcPts val="0"/>
                        </a:spcAft>
                        <a:buClrTx/>
                        <a:buSzTx/>
                        <a:buFontTx/>
                        <a:buNone/>
                        <a:tabLst>
                          <a:tab pos="358775" algn="l"/>
                        </a:tabLst>
                        <a:defRPr/>
                      </a:pPr>
                      <a:r>
                        <a:rPr lang="en-GB" sz="1200" b="1" kern="1200" spc="0" noProof="0" dirty="0">
                          <a:solidFill>
                            <a:schemeClr val="tx1"/>
                          </a:solidFill>
                          <a:latin typeface="+mn-lt"/>
                          <a:ea typeface="+mn-ea"/>
                          <a:cs typeface="+mn-cs"/>
                        </a:rPr>
                        <a:t>4	What are the risks to the outlook?</a:t>
                      </a:r>
                    </a:p>
                  </a:txBody>
                  <a:tcPr marL="0" marR="35100" marT="26325" marB="351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2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txBody>
                  <a:tcPr marL="35100" marR="35100" marT="40500" marB="35100">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7018152"/>
                  </a:ext>
                </a:extLst>
              </a:tr>
              <a:tr h="758700">
                <a:tc>
                  <a:txBody>
                    <a:bodyPr/>
                    <a:lstStyle/>
                    <a:p>
                      <a:pPr marL="358775" marR="0" lvl="0" indent="-358775" algn="l" defTabSz="1219123" rtl="0" eaLnBrk="0" fontAlgn="auto" latinLnBrk="0" hangingPunct="1">
                        <a:lnSpc>
                          <a:spcPct val="95000"/>
                        </a:lnSpc>
                        <a:spcBef>
                          <a:spcPts val="0"/>
                        </a:spcBef>
                        <a:spcAft>
                          <a:spcPts val="0"/>
                        </a:spcAft>
                        <a:buClrTx/>
                        <a:buSzTx/>
                        <a:buFontTx/>
                        <a:buNone/>
                        <a:tabLst>
                          <a:tab pos="358775" algn="l"/>
                        </a:tabLst>
                        <a:defRPr/>
                      </a:pPr>
                      <a:r>
                        <a:rPr lang="en-GB" sz="1200" b="1" kern="1200" spc="0" noProof="0" dirty="0">
                          <a:solidFill>
                            <a:schemeClr val="tx1"/>
                          </a:solidFill>
                          <a:latin typeface="+mn-lt"/>
                          <a:ea typeface="+mn-ea"/>
                          <a:cs typeface="+mn-cs"/>
                        </a:rPr>
                        <a:t>5	What are the asset class implications?</a:t>
                      </a:r>
                    </a:p>
                  </a:txBody>
                  <a:tcPr marL="0" marR="35100" marT="26325" marB="35100">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219123"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mn-lt"/>
                        <a:ea typeface="+mn-ea"/>
                        <a:cs typeface="+mn-cs"/>
                      </a:endParaRPr>
                    </a:p>
                  </a:txBody>
                  <a:tcPr marL="35100" marR="35100" marT="40500" marB="35100">
                    <a:lnL w="12700" cmpd="sng">
                      <a:noFill/>
                    </a:lnL>
                    <a:lnR w="12700" cmpd="sng">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4340075"/>
                  </a:ext>
                </a:extLst>
              </a:tr>
            </a:tbl>
          </a:graphicData>
        </a:graphic>
      </p:graphicFrame>
      <p:sp>
        <p:nvSpPr>
          <p:cNvPr id="11" name="Title 10">
            <a:extLst>
              <a:ext uri="{FF2B5EF4-FFF2-40B4-BE49-F238E27FC236}">
                <a16:creationId xmlns:a16="http://schemas.microsoft.com/office/drawing/2014/main" id="{F83A3FB5-BDDC-454E-96C1-00DF3A14B71A}"/>
              </a:ext>
            </a:extLst>
          </p:cNvPr>
          <p:cNvSpPr>
            <a:spLocks noGrp="1"/>
          </p:cNvSpPr>
          <p:nvPr>
            <p:ph type="title"/>
          </p:nvPr>
        </p:nvSpPr>
        <p:spPr>
          <a:xfrm>
            <a:off x="288130" y="171525"/>
            <a:ext cx="8568929" cy="571499"/>
          </a:xfrm>
        </p:spPr>
        <p:txBody>
          <a:bodyPr/>
          <a:lstStyle/>
          <a:p>
            <a:r>
              <a:rPr lang="en-GB" dirty="0"/>
              <a:t>Contents</a:t>
            </a:r>
          </a:p>
        </p:txBody>
      </p:sp>
      <p:sp>
        <p:nvSpPr>
          <p:cNvPr id="4" name="Slide Number Placeholder 3">
            <a:extLst>
              <a:ext uri="{FF2B5EF4-FFF2-40B4-BE49-F238E27FC236}">
                <a16:creationId xmlns:a16="http://schemas.microsoft.com/office/drawing/2014/main" id="{71BE7640-65CB-4648-BD93-21B41B1B1F7B}"/>
              </a:ext>
            </a:extLst>
          </p:cNvPr>
          <p:cNvSpPr>
            <a:spLocks noGrp="1"/>
          </p:cNvSpPr>
          <p:nvPr>
            <p:ph type="sldNum" sz="quarter" idx="20"/>
          </p:nvPr>
        </p:nvSpPr>
        <p:spPr/>
        <p:txBody>
          <a:bodyPr/>
          <a:lstStyle/>
          <a:p>
            <a:fld id="{526B5688-D42A-45FB-B3CA-010D9157EB38}" type="slidenum">
              <a:rPr lang="en-US" smtClean="0"/>
              <a:t>2</a:t>
            </a:fld>
            <a:endParaRPr lang="en-US"/>
          </a:p>
        </p:txBody>
      </p:sp>
    </p:spTree>
    <p:extLst>
      <p:ext uri="{BB962C8B-B14F-4D97-AF65-F5344CB8AC3E}">
        <p14:creationId xmlns:p14="http://schemas.microsoft.com/office/powerpoint/2010/main" val="4287887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91F083E-5848-8442-B14E-B3CEF5E5EB4F}"/>
              </a:ext>
            </a:extLst>
          </p:cNvPr>
          <p:cNvSpPr>
            <a:spLocks noGrp="1"/>
          </p:cNvSpPr>
          <p:nvPr>
            <p:ph type="body" sz="quarter" idx="19"/>
          </p:nvPr>
        </p:nvSpPr>
        <p:spPr/>
        <p:txBody>
          <a:bodyPr/>
          <a:lstStyle/>
          <a:p>
            <a:pPr lvl="0">
              <a:defRPr/>
            </a:pPr>
            <a:r>
              <a:rPr lang="en-US" dirty="0">
                <a:solidFill>
                  <a:srgbClr val="000000"/>
                </a:solidFill>
              </a:rPr>
              <a:t>Source: Cogent, 10/31/21.</a:t>
            </a:r>
          </a:p>
        </p:txBody>
      </p:sp>
      <p:sp>
        <p:nvSpPr>
          <p:cNvPr id="6" name="Slide Number Placeholder 5">
            <a:extLst>
              <a:ext uri="{FF2B5EF4-FFF2-40B4-BE49-F238E27FC236}">
                <a16:creationId xmlns:a16="http://schemas.microsoft.com/office/drawing/2014/main" id="{6F89F3D2-2FD1-4B84-8AB1-8E77B5E73019}"/>
              </a:ext>
            </a:extLst>
          </p:cNvPr>
          <p:cNvSpPr>
            <a:spLocks noGrp="1"/>
          </p:cNvSpPr>
          <p:nvPr>
            <p:ph type="sldNum" sz="quarter" idx="22"/>
          </p:nvPr>
        </p:nvSpPr>
        <p:spPr/>
        <p:txBody>
          <a:bodyPr/>
          <a:lstStyle/>
          <a:p>
            <a:fld id="{B013D17A-F1A2-4EC8-B129-1FB27AD2B9A2}" type="slidenum">
              <a:rPr lang="en-US" smtClean="0">
                <a:solidFill>
                  <a:srgbClr val="000AD2"/>
                </a:solidFill>
              </a:rPr>
              <a:pPr/>
              <a:t>20</a:t>
            </a:fld>
            <a:endParaRPr lang="en-US">
              <a:solidFill>
                <a:srgbClr val="000AD2"/>
              </a:solidFill>
            </a:endParaRPr>
          </a:p>
        </p:txBody>
      </p:sp>
      <p:sp>
        <p:nvSpPr>
          <p:cNvPr id="2" name="Title 1">
            <a:extLst>
              <a:ext uri="{FF2B5EF4-FFF2-40B4-BE49-F238E27FC236}">
                <a16:creationId xmlns:a16="http://schemas.microsoft.com/office/drawing/2014/main" id="{4DD9248A-544B-744B-9466-D6CC00C3E5DD}"/>
              </a:ext>
            </a:extLst>
          </p:cNvPr>
          <p:cNvSpPr>
            <a:spLocks noGrp="1"/>
          </p:cNvSpPr>
          <p:nvPr>
            <p:ph type="title"/>
          </p:nvPr>
        </p:nvSpPr>
        <p:spPr/>
        <p:txBody>
          <a:bodyPr/>
          <a:lstStyle/>
          <a:p>
            <a:r>
              <a:rPr lang="en-IN" dirty="0"/>
              <a:t>The Risks</a:t>
            </a:r>
            <a:br>
              <a:rPr lang="en-IN" dirty="0"/>
            </a:br>
            <a:r>
              <a:rPr lang="en-IN" sz="1600" b="0" dirty="0"/>
              <a:t>Inflation, COVID, and asset bubbles top the list of risks to the outlook</a:t>
            </a:r>
            <a:br>
              <a:rPr lang="en-IN" b="0" dirty="0"/>
            </a:br>
            <a:endParaRPr lang="en-US" b="0" dirty="0"/>
          </a:p>
        </p:txBody>
      </p:sp>
      <p:sp>
        <p:nvSpPr>
          <p:cNvPr id="12" name="object 215">
            <a:extLst>
              <a:ext uri="{FF2B5EF4-FFF2-40B4-BE49-F238E27FC236}">
                <a16:creationId xmlns:a16="http://schemas.microsoft.com/office/drawing/2014/main" id="{EA28F915-3F7B-3A4C-9B93-AF99A72CEC94}"/>
              </a:ext>
            </a:extLst>
          </p:cNvPr>
          <p:cNvSpPr txBox="1">
            <a:spLocks noGrp="1"/>
          </p:cNvSpPr>
          <p:nvPr>
            <p:ph type="body" idx="17"/>
          </p:nvPr>
        </p:nvSpPr>
        <p:spPr>
          <a:xfrm>
            <a:off x="288130" y="1055700"/>
            <a:ext cx="8567737" cy="151323"/>
          </a:xfrm>
          <a:prstGeom prst="rect">
            <a:avLst/>
          </a:prstGeom>
        </p:spPr>
        <p:txBody>
          <a:bodyPr vert="horz" wrap="square" lIns="0" tIns="12700" rIns="0" bIns="0" rtlCol="0">
            <a:spAutoFit/>
          </a:bodyPr>
          <a:lstStyle/>
          <a:p>
            <a:pPr lvl="0">
              <a:defRPr/>
            </a:pPr>
            <a:r>
              <a:rPr lang="en-US" sz="900" dirty="0">
                <a:solidFill>
                  <a:srgbClr val="000000"/>
                </a:solidFill>
              </a:rPr>
              <a:t>Survey: What do you consider the biggest risk?</a:t>
            </a:r>
            <a:endParaRPr lang="en-US" sz="800" dirty="0">
              <a:solidFill>
                <a:srgbClr val="000000"/>
              </a:solidFill>
            </a:endParaRPr>
          </a:p>
        </p:txBody>
      </p:sp>
      <p:graphicFrame>
        <p:nvGraphicFramePr>
          <p:cNvPr id="9" name="Content Placeholder 10">
            <a:extLst>
              <a:ext uri="{FF2B5EF4-FFF2-40B4-BE49-F238E27FC236}">
                <a16:creationId xmlns:a16="http://schemas.microsoft.com/office/drawing/2014/main" id="{99457159-DEC4-504B-9C89-01B104760964}"/>
              </a:ext>
            </a:extLst>
          </p:cNvPr>
          <p:cNvGraphicFramePr>
            <a:graphicFrameLocks noGrp="1"/>
          </p:cNvGraphicFramePr>
          <p:nvPr>
            <p:ph idx="13"/>
            <p:extLst>
              <p:ext uri="{D42A27DB-BD31-4B8C-83A1-F6EECF244321}">
                <p14:modId xmlns:p14="http://schemas.microsoft.com/office/powerpoint/2010/main" val="1687367457"/>
              </p:ext>
            </p:extLst>
          </p:nvPr>
        </p:nvGraphicFramePr>
        <p:xfrm>
          <a:off x="287338" y="1057275"/>
          <a:ext cx="8569325" cy="2878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818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0C24B2A-D172-4916-BCD7-26A17BD4525A}"/>
              </a:ext>
            </a:extLst>
          </p:cNvPr>
          <p:cNvSpPr>
            <a:spLocks noGrp="1"/>
          </p:cNvSpPr>
          <p:nvPr>
            <p:ph type="title"/>
          </p:nvPr>
        </p:nvSpPr>
        <p:spPr/>
        <p:txBody>
          <a:bodyPr lIns="0" rIns="0" bIns="0"/>
          <a:lstStyle/>
          <a:p>
            <a:r>
              <a:rPr lang="en-GB" dirty="0">
                <a:latin typeface="+mn-lt"/>
                <a:ea typeface="+mn-ea"/>
              </a:rPr>
              <a:t>Risk: Inflation</a:t>
            </a:r>
            <a:br>
              <a:rPr lang="en-GB" dirty="0">
                <a:latin typeface="+mn-lt"/>
                <a:ea typeface="+mn-ea"/>
              </a:rPr>
            </a:br>
            <a:endParaRPr lang="en-US" dirty="0">
              <a:latin typeface="+mn-lt"/>
              <a:ea typeface="+mn-ea"/>
            </a:endParaRPr>
          </a:p>
        </p:txBody>
      </p:sp>
      <p:sp>
        <p:nvSpPr>
          <p:cNvPr id="3" name="Slide Number Placeholder 2">
            <a:extLst>
              <a:ext uri="{FF2B5EF4-FFF2-40B4-BE49-F238E27FC236}">
                <a16:creationId xmlns:a16="http://schemas.microsoft.com/office/drawing/2014/main" id="{3A6D777A-8A09-4FDF-A8BC-6B29F701AF26}"/>
              </a:ext>
            </a:extLst>
          </p:cNvPr>
          <p:cNvSpPr>
            <a:spLocks noGrp="1"/>
          </p:cNvSpPr>
          <p:nvPr>
            <p:ph type="sldNum" sz="quarter" idx="22"/>
          </p:nvPr>
        </p:nvSpPr>
        <p:spPr/>
        <p:txBody>
          <a:bodyPr/>
          <a:lstStyle/>
          <a:p>
            <a:fld id="{526B5688-D42A-45FB-B3CA-010D9157EB38}" type="slidenum">
              <a:rPr lang="en-US" smtClean="0"/>
              <a:t>21</a:t>
            </a:fld>
            <a:endParaRPr lang="en-US"/>
          </a:p>
        </p:txBody>
      </p:sp>
      <p:sp>
        <p:nvSpPr>
          <p:cNvPr id="5" name="Text Placeholder 4">
            <a:extLst>
              <a:ext uri="{FF2B5EF4-FFF2-40B4-BE49-F238E27FC236}">
                <a16:creationId xmlns:a16="http://schemas.microsoft.com/office/drawing/2014/main" id="{095E0C73-45E5-44DB-968B-590205E7C213}"/>
              </a:ext>
            </a:extLst>
          </p:cNvPr>
          <p:cNvSpPr>
            <a:spLocks noGrp="1"/>
          </p:cNvSpPr>
          <p:nvPr>
            <p:ph type="body" idx="17"/>
          </p:nvPr>
        </p:nvSpPr>
        <p:spPr/>
        <p:txBody>
          <a:bodyPr/>
          <a:lstStyle/>
          <a:p>
            <a:r>
              <a:rPr lang="en-US" dirty="0"/>
              <a:t>Inventory to Sales Ratio: Retail</a:t>
            </a:r>
          </a:p>
        </p:txBody>
      </p:sp>
      <p:sp>
        <p:nvSpPr>
          <p:cNvPr id="14" name="Text Placeholder 7">
            <a:extLst>
              <a:ext uri="{FF2B5EF4-FFF2-40B4-BE49-F238E27FC236}">
                <a16:creationId xmlns:a16="http://schemas.microsoft.com/office/drawing/2014/main" id="{6E928455-9FBA-4001-B1CD-A3F6696CF9E0}"/>
              </a:ext>
            </a:extLst>
          </p:cNvPr>
          <p:cNvSpPr txBox="1">
            <a:spLocks/>
          </p:cNvSpPr>
          <p:nvPr/>
        </p:nvSpPr>
        <p:spPr>
          <a:xfrm>
            <a:off x="288130" y="4090988"/>
            <a:ext cx="8568927" cy="481013"/>
          </a:xfrm>
          <a:prstGeom prst="rect">
            <a:avLst/>
          </a:prstGeom>
        </p:spPr>
        <p:txBody>
          <a:bodyPr vert="horz" lIns="0" tIns="0" rIns="0" bIns="0" rtlCol="0" anchor="b" anchorCtr="0">
            <a:noAutofit/>
          </a:bodyPr>
          <a:lstStyle>
            <a:lvl1pPr marL="0" indent="0" algn="l" defTabSz="171440" rtl="0" eaLnBrk="1" latinLnBrk="0" hangingPunct="1">
              <a:spcBef>
                <a:spcPts val="0"/>
              </a:spcBef>
              <a:buFont typeface="Verdana" pitchFamily="34" charset="0"/>
              <a:buNone/>
              <a:defRPr sz="800" b="0" kern="1200" spc="0" baseline="0">
                <a:solidFill>
                  <a:schemeClr val="tx1"/>
                </a:solidFill>
                <a:latin typeface="+mn-lt"/>
                <a:ea typeface="+mn-ea"/>
                <a:cs typeface="+mn-cs"/>
              </a:defRPr>
            </a:lvl1pPr>
            <a:lvl2pPr marL="0" indent="0" algn="l" defTabSz="171440" rtl="0" eaLnBrk="1" latinLnBrk="0" hangingPunct="1">
              <a:spcBef>
                <a:spcPts val="0"/>
              </a:spcBef>
              <a:buFont typeface="Arial" panose="020B0604020202020204" pitchFamily="34" charset="0"/>
              <a:buNone/>
              <a:defRPr sz="6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171440" rtl="0" eaLnBrk="1" fontAlgn="auto" latinLnBrk="0" hangingPunct="1">
              <a:lnSpc>
                <a:spcPct val="100000"/>
              </a:lnSpc>
              <a:spcBef>
                <a:spcPts val="0"/>
              </a:spcBef>
              <a:spcAft>
                <a:spcPts val="0"/>
              </a:spcAft>
              <a:buClrTx/>
              <a:buSzTx/>
              <a:buFont typeface="Verdana" pitchFamily="34" charset="0"/>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Source: US Census Bureau, 10/31/21. Latest data available.  The inventory to sales ratio represents the relationship between the inventory value at US retailers and the total sales of US retailers.</a:t>
            </a:r>
          </a:p>
        </p:txBody>
      </p:sp>
      <p:graphicFrame>
        <p:nvGraphicFramePr>
          <p:cNvPr id="15" name="Content Placeholder 13">
            <a:extLst>
              <a:ext uri="{FF2B5EF4-FFF2-40B4-BE49-F238E27FC236}">
                <a16:creationId xmlns:a16="http://schemas.microsoft.com/office/drawing/2014/main" id="{B44FF9DC-5B41-4334-882B-B6A5F58C3F59}"/>
              </a:ext>
            </a:extLst>
          </p:cNvPr>
          <p:cNvGraphicFramePr>
            <a:graphicFrameLocks/>
          </p:cNvGraphicFramePr>
          <p:nvPr>
            <p:extLst>
              <p:ext uri="{D42A27DB-BD31-4B8C-83A1-F6EECF244321}">
                <p14:modId xmlns:p14="http://schemas.microsoft.com/office/powerpoint/2010/main" val="2095479425"/>
              </p:ext>
            </p:extLst>
          </p:nvPr>
        </p:nvGraphicFramePr>
        <p:xfrm>
          <a:off x="287338" y="1357082"/>
          <a:ext cx="8569325" cy="271621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7D2144F4-CC70-4D95-AE94-2ECFBB3FA27A}"/>
              </a:ext>
            </a:extLst>
          </p:cNvPr>
          <p:cNvSpPr txBox="1"/>
          <p:nvPr/>
        </p:nvSpPr>
        <p:spPr>
          <a:xfrm rot="16200000">
            <a:off x="166264" y="2436259"/>
            <a:ext cx="405560"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rPr>
              <a:t>Billions</a:t>
            </a:r>
          </a:p>
        </p:txBody>
      </p:sp>
      <p:sp>
        <p:nvSpPr>
          <p:cNvPr id="17" name="TextBox 16">
            <a:extLst>
              <a:ext uri="{FF2B5EF4-FFF2-40B4-BE49-F238E27FC236}">
                <a16:creationId xmlns:a16="http://schemas.microsoft.com/office/drawing/2014/main" id="{A869F029-65E4-4C73-A887-778BB959CBFD}"/>
              </a:ext>
            </a:extLst>
          </p:cNvPr>
          <p:cNvSpPr txBox="1"/>
          <p:nvPr/>
        </p:nvSpPr>
        <p:spPr>
          <a:xfrm rot="21252486">
            <a:off x="3000961" y="2644891"/>
            <a:ext cx="1974900"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Average Inventory to Sales Ratio: 1.52</a:t>
            </a:r>
          </a:p>
        </p:txBody>
      </p:sp>
      <p:sp>
        <p:nvSpPr>
          <p:cNvPr id="18" name="TextBox 17">
            <a:extLst>
              <a:ext uri="{FF2B5EF4-FFF2-40B4-BE49-F238E27FC236}">
                <a16:creationId xmlns:a16="http://schemas.microsoft.com/office/drawing/2014/main" id="{E0731F47-4A98-43E0-B4F3-1475F48679B1}"/>
              </a:ext>
            </a:extLst>
          </p:cNvPr>
          <p:cNvSpPr txBox="1"/>
          <p:nvPr/>
        </p:nvSpPr>
        <p:spPr>
          <a:xfrm>
            <a:off x="8137645" y="2033210"/>
            <a:ext cx="641201" cy="138499"/>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rPr>
              <a:t>Current 1.09</a:t>
            </a:r>
          </a:p>
        </p:txBody>
      </p:sp>
    </p:spTree>
    <p:extLst>
      <p:ext uri="{BB962C8B-B14F-4D97-AF65-F5344CB8AC3E}">
        <p14:creationId xmlns:p14="http://schemas.microsoft.com/office/powerpoint/2010/main" val="3511214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4155401-3DB4-4CF6-A870-175396AA951E}"/>
              </a:ext>
            </a:extLst>
          </p:cNvPr>
          <p:cNvSpPr>
            <a:spLocks noGrp="1"/>
          </p:cNvSpPr>
          <p:nvPr>
            <p:ph type="title"/>
          </p:nvPr>
        </p:nvSpPr>
        <p:spPr/>
        <p:txBody>
          <a:bodyPr lIns="0" rIns="0" bIns="0"/>
          <a:lstStyle/>
          <a:p>
            <a:r>
              <a:rPr lang="en-US" dirty="0">
                <a:latin typeface="+mn-lt"/>
                <a:ea typeface="+mn-ea"/>
              </a:rPr>
              <a:t>Signs that the consumer is shifting a proportion of their spending from durable goods to services</a:t>
            </a:r>
            <a:br>
              <a:rPr lang="en-US" dirty="0">
                <a:latin typeface="+mn-lt"/>
                <a:ea typeface="+mn-ea"/>
              </a:rPr>
            </a:br>
            <a:endParaRPr lang="en-US" dirty="0">
              <a:latin typeface="+mn-lt"/>
              <a:ea typeface="+mn-ea"/>
            </a:endParaRPr>
          </a:p>
        </p:txBody>
      </p:sp>
      <p:sp>
        <p:nvSpPr>
          <p:cNvPr id="3" name="Slide Number Placeholder 2">
            <a:extLst>
              <a:ext uri="{FF2B5EF4-FFF2-40B4-BE49-F238E27FC236}">
                <a16:creationId xmlns:a16="http://schemas.microsoft.com/office/drawing/2014/main" id="{2273183C-A439-49D8-9709-43417C28BF32}"/>
              </a:ext>
            </a:extLst>
          </p:cNvPr>
          <p:cNvSpPr>
            <a:spLocks noGrp="1"/>
          </p:cNvSpPr>
          <p:nvPr>
            <p:ph type="sldNum" sz="quarter" idx="28"/>
          </p:nvPr>
        </p:nvSpPr>
        <p:spPr/>
        <p:txBody>
          <a:bodyPr/>
          <a:lstStyle/>
          <a:p>
            <a:fld id="{526B5688-D42A-45FB-B3CA-010D9157EB38}" type="slidenum">
              <a:rPr lang="en-US" smtClean="0"/>
              <a:t>22</a:t>
            </a:fld>
            <a:endParaRPr lang="en-US"/>
          </a:p>
        </p:txBody>
      </p:sp>
      <p:sp>
        <p:nvSpPr>
          <p:cNvPr id="18" name="Text Placeholder 3">
            <a:extLst>
              <a:ext uri="{FF2B5EF4-FFF2-40B4-BE49-F238E27FC236}">
                <a16:creationId xmlns:a16="http://schemas.microsoft.com/office/drawing/2014/main" id="{BF0FD044-0A9C-4282-BF57-30DB9B89806D}"/>
              </a:ext>
            </a:extLst>
          </p:cNvPr>
          <p:cNvSpPr txBox="1">
            <a:spLocks/>
          </p:cNvSpPr>
          <p:nvPr/>
        </p:nvSpPr>
        <p:spPr>
          <a:xfrm>
            <a:off x="276450" y="1083260"/>
            <a:ext cx="4131999" cy="242415"/>
          </a:xfrm>
          <a:prstGeom prst="rect">
            <a:avLst/>
          </a:prstGeom>
        </p:spPr>
        <p:txBody>
          <a:bodyPr vert="horz" lIns="13716" tIns="0" rIns="0" bIns="0" rtlCol="0" anchor="t" anchorCtr="0">
            <a:no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Personal Consumption Expenditures: Durable Goods</a:t>
            </a:r>
          </a:p>
        </p:txBody>
      </p:sp>
      <p:sp>
        <p:nvSpPr>
          <p:cNvPr id="19" name="Text Placeholder 6">
            <a:extLst>
              <a:ext uri="{FF2B5EF4-FFF2-40B4-BE49-F238E27FC236}">
                <a16:creationId xmlns:a16="http://schemas.microsoft.com/office/drawing/2014/main" id="{59CCCDEC-DB38-4BC6-A694-A097EA0FB1FA}"/>
              </a:ext>
            </a:extLst>
          </p:cNvPr>
          <p:cNvSpPr txBox="1">
            <a:spLocks/>
          </p:cNvSpPr>
          <p:nvPr/>
        </p:nvSpPr>
        <p:spPr>
          <a:xfrm>
            <a:off x="4686710" y="1083260"/>
            <a:ext cx="4170349" cy="242415"/>
          </a:xfrm>
          <a:prstGeom prst="rect">
            <a:avLst/>
          </a:prstGeom>
        </p:spPr>
        <p:txBody>
          <a:bodyPr vert="horz" lIns="13716" tIns="0" rIns="0" bIns="0" rtlCol="0" anchor="t" anchorCtr="0">
            <a:no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Personal Consumption Expenditures: Services</a:t>
            </a:r>
          </a:p>
        </p:txBody>
      </p:sp>
      <p:graphicFrame>
        <p:nvGraphicFramePr>
          <p:cNvPr id="20" name="Content Placeholder 19">
            <a:extLst>
              <a:ext uri="{FF2B5EF4-FFF2-40B4-BE49-F238E27FC236}">
                <a16:creationId xmlns:a16="http://schemas.microsoft.com/office/drawing/2014/main" id="{E4263C5B-134A-4EF2-B0C3-0DB9AD1D7B1C}"/>
              </a:ext>
            </a:extLst>
          </p:cNvPr>
          <p:cNvGraphicFramePr>
            <a:graphicFrameLocks/>
          </p:cNvGraphicFramePr>
          <p:nvPr>
            <p:extLst>
              <p:ext uri="{D42A27DB-BD31-4B8C-83A1-F6EECF244321}">
                <p14:modId xmlns:p14="http://schemas.microsoft.com/office/powerpoint/2010/main" val="633332240"/>
              </p:ext>
            </p:extLst>
          </p:nvPr>
        </p:nvGraphicFramePr>
        <p:xfrm>
          <a:off x="288900" y="1414907"/>
          <a:ext cx="4119549" cy="3201698"/>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0EBAFECF-7461-44AB-9C4C-150027396CCB}"/>
              </a:ext>
            </a:extLst>
          </p:cNvPr>
          <p:cNvSpPr txBox="1"/>
          <p:nvPr/>
        </p:nvSpPr>
        <p:spPr>
          <a:xfrm rot="16200000">
            <a:off x="-13536" y="2644855"/>
            <a:ext cx="405560" cy="153888"/>
          </a:xfrm>
          <a:prstGeom prst="rect">
            <a:avLst/>
          </a:prstGeom>
          <a:noFill/>
        </p:spPr>
        <p:txBody>
          <a:bodyPr wrap="none" lIns="0" tIns="0" rIns="0" bIns="0" rtlCol="0">
            <a:spAutoFit/>
          </a:bodyPr>
          <a:lstStyle/>
          <a:p>
            <a:r>
              <a:rPr lang="en-US" sz="1000" dirty="0"/>
              <a:t>Billions</a:t>
            </a:r>
          </a:p>
        </p:txBody>
      </p:sp>
      <p:graphicFrame>
        <p:nvGraphicFramePr>
          <p:cNvPr id="29" name="Content Placeholder 19">
            <a:extLst>
              <a:ext uri="{FF2B5EF4-FFF2-40B4-BE49-F238E27FC236}">
                <a16:creationId xmlns:a16="http://schemas.microsoft.com/office/drawing/2014/main" id="{C79EFD76-135B-441B-BDF7-8B23B21F91A1}"/>
              </a:ext>
            </a:extLst>
          </p:cNvPr>
          <p:cNvGraphicFramePr>
            <a:graphicFrameLocks/>
          </p:cNvGraphicFramePr>
          <p:nvPr>
            <p:extLst>
              <p:ext uri="{D42A27DB-BD31-4B8C-83A1-F6EECF244321}">
                <p14:modId xmlns:p14="http://schemas.microsoft.com/office/powerpoint/2010/main" val="3314687787"/>
              </p:ext>
            </p:extLst>
          </p:nvPr>
        </p:nvGraphicFramePr>
        <p:xfrm>
          <a:off x="4735553" y="1414907"/>
          <a:ext cx="4170349" cy="3290908"/>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0B41F8C6-59D8-4B8E-9609-EC09C34D680C}"/>
              </a:ext>
            </a:extLst>
          </p:cNvPr>
          <p:cNvSpPr txBox="1"/>
          <p:nvPr/>
        </p:nvSpPr>
        <p:spPr>
          <a:xfrm rot="16200000">
            <a:off x="4431190" y="2884184"/>
            <a:ext cx="365485" cy="138499"/>
          </a:xfrm>
          <a:prstGeom prst="rect">
            <a:avLst/>
          </a:prstGeom>
          <a:noFill/>
        </p:spPr>
        <p:txBody>
          <a:bodyPr wrap="none" lIns="0" tIns="0" rIns="0" bIns="0" rtlCol="0">
            <a:spAutoFit/>
          </a:bodyPr>
          <a:lstStyle/>
          <a:p>
            <a:r>
              <a:rPr lang="en-US" sz="900" dirty="0"/>
              <a:t>Billions</a:t>
            </a:r>
          </a:p>
        </p:txBody>
      </p:sp>
      <p:cxnSp>
        <p:nvCxnSpPr>
          <p:cNvPr id="9" name="Straight Connector 8">
            <a:extLst>
              <a:ext uri="{FF2B5EF4-FFF2-40B4-BE49-F238E27FC236}">
                <a16:creationId xmlns:a16="http://schemas.microsoft.com/office/drawing/2014/main" id="{B4CE3C23-6EFC-401A-8399-379002505352}"/>
              </a:ext>
            </a:extLst>
          </p:cNvPr>
          <p:cNvCxnSpPr/>
          <p:nvPr/>
        </p:nvCxnSpPr>
        <p:spPr>
          <a:xfrm>
            <a:off x="3813717" y="1947746"/>
            <a:ext cx="24532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5EDA533-2A1E-47A0-AC7A-6998C5AE53F5}"/>
              </a:ext>
            </a:extLst>
          </p:cNvPr>
          <p:cNvSpPr txBox="1"/>
          <p:nvPr/>
        </p:nvSpPr>
        <p:spPr>
          <a:xfrm>
            <a:off x="2995961" y="2923278"/>
            <a:ext cx="424796" cy="123111"/>
          </a:xfrm>
          <a:prstGeom prst="rect">
            <a:avLst/>
          </a:prstGeom>
          <a:noFill/>
        </p:spPr>
        <p:txBody>
          <a:bodyPr wrap="none" lIns="0" tIns="0" rIns="0" bIns="0" rtlCol="0">
            <a:spAutoFit/>
          </a:bodyPr>
          <a:lstStyle/>
          <a:p>
            <a:r>
              <a:rPr lang="en-US" sz="800" dirty="0"/>
              <a:t>3 Months</a:t>
            </a:r>
          </a:p>
        </p:txBody>
      </p:sp>
      <p:sp>
        <p:nvSpPr>
          <p:cNvPr id="35" name="TextBox 34">
            <a:extLst>
              <a:ext uri="{FF2B5EF4-FFF2-40B4-BE49-F238E27FC236}">
                <a16:creationId xmlns:a16="http://schemas.microsoft.com/office/drawing/2014/main" id="{38359BE3-F372-4A62-8F75-94125203FDE4}"/>
              </a:ext>
            </a:extLst>
          </p:cNvPr>
          <p:cNvSpPr txBox="1"/>
          <p:nvPr/>
        </p:nvSpPr>
        <p:spPr>
          <a:xfrm>
            <a:off x="7913648" y="2461449"/>
            <a:ext cx="482504" cy="123111"/>
          </a:xfrm>
          <a:prstGeom prst="rect">
            <a:avLst/>
          </a:prstGeom>
          <a:noFill/>
        </p:spPr>
        <p:txBody>
          <a:bodyPr wrap="none" lIns="0" tIns="0" rIns="0" bIns="0" rtlCol="0">
            <a:spAutoFit/>
          </a:bodyPr>
          <a:lstStyle/>
          <a:p>
            <a:r>
              <a:rPr lang="en-US" sz="800" dirty="0"/>
              <a:t>16 Months</a:t>
            </a:r>
          </a:p>
        </p:txBody>
      </p:sp>
      <p:pic>
        <p:nvPicPr>
          <p:cNvPr id="44" name="Graphic 43" descr="Shopping basket outline">
            <a:extLst>
              <a:ext uri="{FF2B5EF4-FFF2-40B4-BE49-F238E27FC236}">
                <a16:creationId xmlns:a16="http://schemas.microsoft.com/office/drawing/2014/main" id="{0B2E4FE2-AB32-451D-9476-B1B162C6B8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6965" y="1559006"/>
            <a:ext cx="453950" cy="453950"/>
          </a:xfrm>
          <a:prstGeom prst="rect">
            <a:avLst/>
          </a:prstGeom>
        </p:spPr>
      </p:pic>
      <p:pic>
        <p:nvPicPr>
          <p:cNvPr id="46" name="Graphic 45" descr="Waiter male outline">
            <a:extLst>
              <a:ext uri="{FF2B5EF4-FFF2-40B4-BE49-F238E27FC236}">
                <a16:creationId xmlns:a16="http://schemas.microsoft.com/office/drawing/2014/main" id="{65262C23-2EF5-4D30-A291-70A9E77E86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84411" y="1559006"/>
            <a:ext cx="388740" cy="388740"/>
          </a:xfrm>
          <a:prstGeom prst="rect">
            <a:avLst/>
          </a:prstGeom>
        </p:spPr>
      </p:pic>
      <p:sp>
        <p:nvSpPr>
          <p:cNvPr id="47" name="Text Placeholder 7">
            <a:extLst>
              <a:ext uri="{FF2B5EF4-FFF2-40B4-BE49-F238E27FC236}">
                <a16:creationId xmlns:a16="http://schemas.microsoft.com/office/drawing/2014/main" id="{253F5806-605D-4B0B-9807-0F87C6A0F6EF}"/>
              </a:ext>
            </a:extLst>
          </p:cNvPr>
          <p:cNvSpPr txBox="1">
            <a:spLocks/>
          </p:cNvSpPr>
          <p:nvPr/>
        </p:nvSpPr>
        <p:spPr>
          <a:xfrm>
            <a:off x="451089" y="4340685"/>
            <a:ext cx="8568927" cy="481013"/>
          </a:xfrm>
          <a:prstGeom prst="rect">
            <a:avLst/>
          </a:prstGeom>
        </p:spPr>
        <p:txBody>
          <a:bodyPr vert="horz" lIns="0" tIns="0" rIns="0" bIns="0" rtlCol="0" anchor="b" anchorCtr="0">
            <a:noAutofit/>
          </a:bodyPr>
          <a:lstStyle>
            <a:lvl1pPr marL="0" indent="0" algn="l" defTabSz="171440" rtl="0" eaLnBrk="1" latinLnBrk="0" hangingPunct="1">
              <a:spcBef>
                <a:spcPts val="0"/>
              </a:spcBef>
              <a:buFont typeface="Verdana" pitchFamily="34" charset="0"/>
              <a:buNone/>
              <a:defRPr sz="800" b="0" kern="1200" spc="0" baseline="0">
                <a:solidFill>
                  <a:schemeClr val="tx1"/>
                </a:solidFill>
                <a:latin typeface="+mn-lt"/>
                <a:ea typeface="+mn-ea"/>
                <a:cs typeface="+mn-cs"/>
              </a:defRPr>
            </a:lvl1pPr>
            <a:lvl2pPr marL="0" indent="0" algn="l" defTabSz="171440" rtl="0" eaLnBrk="1" latinLnBrk="0" hangingPunct="1">
              <a:spcBef>
                <a:spcPts val="0"/>
              </a:spcBef>
              <a:buFont typeface="Arial" panose="020B0604020202020204" pitchFamily="34" charset="0"/>
              <a:buNone/>
              <a:defRPr sz="6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171440" rtl="0" eaLnBrk="1" fontAlgn="auto" latinLnBrk="0" hangingPunct="1">
              <a:lnSpc>
                <a:spcPct val="100000"/>
              </a:lnSpc>
              <a:spcBef>
                <a:spcPts val="0"/>
              </a:spcBef>
              <a:spcAft>
                <a:spcPts val="0"/>
              </a:spcAft>
              <a:buClrTx/>
              <a:buSzTx/>
              <a:buFont typeface="Verdana" pitchFamily="34" charset="0"/>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Source: Bureau of Economic Analysis, 10/31/21.</a:t>
            </a:r>
          </a:p>
        </p:txBody>
      </p:sp>
    </p:spTree>
    <p:extLst>
      <p:ext uri="{BB962C8B-B14F-4D97-AF65-F5344CB8AC3E}">
        <p14:creationId xmlns:p14="http://schemas.microsoft.com/office/powerpoint/2010/main" val="2933296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39A0C2-89EA-4380-BA9A-987AE4B61C2D}"/>
              </a:ext>
            </a:extLst>
          </p:cNvPr>
          <p:cNvSpPr>
            <a:spLocks noGrp="1"/>
          </p:cNvSpPr>
          <p:nvPr>
            <p:ph type="ftr" sz="quarter" idx="29"/>
          </p:nvPr>
        </p:nvSpPr>
        <p:spPr/>
        <p:txBody>
          <a:bodyPr/>
          <a:lstStyle/>
          <a:p>
            <a:r>
              <a:rPr lang="en-US"/>
              <a:t>Optional footer</a:t>
            </a:r>
          </a:p>
        </p:txBody>
      </p:sp>
      <p:sp>
        <p:nvSpPr>
          <p:cNvPr id="3" name="Slide Number Placeholder 2">
            <a:extLst>
              <a:ext uri="{FF2B5EF4-FFF2-40B4-BE49-F238E27FC236}">
                <a16:creationId xmlns:a16="http://schemas.microsoft.com/office/drawing/2014/main" id="{75C0C5D3-7E5A-46CC-A637-24DBD6301F9C}"/>
              </a:ext>
            </a:extLst>
          </p:cNvPr>
          <p:cNvSpPr>
            <a:spLocks noGrp="1"/>
          </p:cNvSpPr>
          <p:nvPr>
            <p:ph type="sldNum" sz="quarter" idx="30"/>
          </p:nvPr>
        </p:nvSpPr>
        <p:spPr/>
        <p:txBody>
          <a:bodyPr/>
          <a:lstStyle/>
          <a:p>
            <a:fld id="{526B5688-D42A-45FB-B3CA-010D9157EB38}" type="slidenum">
              <a:rPr lang="en-US" smtClean="0"/>
              <a:t>23</a:t>
            </a:fld>
            <a:endParaRPr lang="en-US"/>
          </a:p>
        </p:txBody>
      </p:sp>
      <p:sp>
        <p:nvSpPr>
          <p:cNvPr id="92" name="Text Placeholder 19">
            <a:extLst>
              <a:ext uri="{FF2B5EF4-FFF2-40B4-BE49-F238E27FC236}">
                <a16:creationId xmlns:a16="http://schemas.microsoft.com/office/drawing/2014/main" id="{85E1B362-526E-4900-B049-B3A3C50D166F}"/>
              </a:ext>
            </a:extLst>
          </p:cNvPr>
          <p:cNvSpPr>
            <a:spLocks noGrp="1"/>
          </p:cNvSpPr>
          <p:nvPr>
            <p:ph type="body" sz="quarter" idx="99"/>
          </p:nvPr>
        </p:nvSpPr>
        <p:spPr>
          <a:xfrm>
            <a:off x="440530" y="4243388"/>
            <a:ext cx="8568927" cy="481013"/>
          </a:xfrm>
        </p:spPr>
        <p:txBody>
          <a:bodyPr/>
          <a:lstStyle/>
          <a:p>
            <a:pPr>
              <a:defRPr/>
            </a:pPr>
            <a:r>
              <a:rPr lang="en-US" dirty="0">
                <a:solidFill>
                  <a:srgbClr val="000000"/>
                </a:solidFill>
              </a:rPr>
              <a:t>Source: World Container Index, Dalian Commodity Exchange, </a:t>
            </a:r>
            <a:r>
              <a:rPr lang="en-US" dirty="0" err="1">
                <a:solidFill>
                  <a:srgbClr val="000000"/>
                </a:solidFill>
              </a:rPr>
              <a:t>inSpectrum</a:t>
            </a:r>
            <a:r>
              <a:rPr lang="en-US" dirty="0">
                <a:solidFill>
                  <a:srgbClr val="000000"/>
                </a:solidFill>
              </a:rPr>
              <a:t> Tech, and Bureau of Labor Statistics, 10/31/21.</a:t>
            </a:r>
          </a:p>
        </p:txBody>
      </p:sp>
      <p:sp>
        <p:nvSpPr>
          <p:cNvPr id="93" name="Title 1">
            <a:extLst>
              <a:ext uri="{FF2B5EF4-FFF2-40B4-BE49-F238E27FC236}">
                <a16:creationId xmlns:a16="http://schemas.microsoft.com/office/drawing/2014/main" id="{FAF45BD9-E6FD-421E-94CF-3A3F65C20796}"/>
              </a:ext>
            </a:extLst>
          </p:cNvPr>
          <p:cNvSpPr txBox="1">
            <a:spLocks/>
          </p:cNvSpPr>
          <p:nvPr/>
        </p:nvSpPr>
        <p:spPr>
          <a:xfrm>
            <a:off x="353792" y="246422"/>
            <a:ext cx="8568929" cy="571499"/>
          </a:xfrm>
          <a:prstGeom prst="rect">
            <a:avLst/>
          </a:prstGeom>
        </p:spPr>
        <p:txBody>
          <a:bodyPr vert="horz" lIns="0" tIns="0" rIns="0" bIns="0" rtlCol="0" anchor="t" anchorCtr="0">
            <a:noAutofit/>
          </a:bodyPr>
          <a:lstStyle>
            <a:lvl1pPr algn="l" defTabSz="171440" rtl="0" eaLnBrk="1" latinLnBrk="0" hangingPunct="1">
              <a:lnSpc>
                <a:spcPct val="90000"/>
              </a:lnSpc>
              <a:spcBef>
                <a:spcPct val="0"/>
              </a:spcBef>
              <a:buNone/>
              <a:defRPr sz="1800" b="1" kern="1200" spc="0" baseline="0">
                <a:solidFill>
                  <a:schemeClr val="tx2"/>
                </a:solidFill>
                <a:latin typeface="+mj-lt"/>
                <a:ea typeface="+mj-ea"/>
                <a:cs typeface="+mj-cs"/>
              </a:defRPr>
            </a:lvl1pPr>
          </a:lstStyle>
          <a:p>
            <a:r>
              <a:rPr lang="en-IN" dirty="0"/>
              <a:t>Supply chain challenges</a:t>
            </a:r>
          </a:p>
          <a:p>
            <a:r>
              <a:rPr lang="en-IN" b="0" dirty="0"/>
              <a:t>Signs of hope?</a:t>
            </a:r>
          </a:p>
        </p:txBody>
      </p:sp>
      <p:sp>
        <p:nvSpPr>
          <p:cNvPr id="5" name="Text Placeholder 4">
            <a:extLst>
              <a:ext uri="{FF2B5EF4-FFF2-40B4-BE49-F238E27FC236}">
                <a16:creationId xmlns:a16="http://schemas.microsoft.com/office/drawing/2014/main" id="{D35D7199-26CF-4410-954A-E40FA4702688}"/>
              </a:ext>
            </a:extLst>
          </p:cNvPr>
          <p:cNvSpPr>
            <a:spLocks noGrp="1"/>
          </p:cNvSpPr>
          <p:nvPr>
            <p:ph type="body" idx="17"/>
          </p:nvPr>
        </p:nvSpPr>
        <p:spPr>
          <a:xfrm>
            <a:off x="288131" y="1055700"/>
            <a:ext cx="2014803" cy="461665"/>
          </a:xfrm>
        </p:spPr>
        <p:txBody>
          <a:bodyPr/>
          <a:lstStyle/>
          <a:p>
            <a:r>
              <a:rPr lang="en-US" sz="1000" dirty="0"/>
              <a:t>World Container Index Composite Container Freight Index Benchmark Rate</a:t>
            </a:r>
          </a:p>
        </p:txBody>
      </p:sp>
      <p:sp>
        <p:nvSpPr>
          <p:cNvPr id="14" name="Text Placeholder 13">
            <a:extLst>
              <a:ext uri="{FF2B5EF4-FFF2-40B4-BE49-F238E27FC236}">
                <a16:creationId xmlns:a16="http://schemas.microsoft.com/office/drawing/2014/main" id="{C2EA4718-1D87-4C55-8930-64FAD7F72040}"/>
              </a:ext>
            </a:extLst>
          </p:cNvPr>
          <p:cNvSpPr>
            <a:spLocks noGrp="1"/>
          </p:cNvSpPr>
          <p:nvPr>
            <p:ph type="body" idx="32"/>
          </p:nvPr>
        </p:nvSpPr>
        <p:spPr>
          <a:xfrm>
            <a:off x="6846181" y="1055700"/>
            <a:ext cx="2014803" cy="307777"/>
          </a:xfrm>
        </p:spPr>
        <p:txBody>
          <a:bodyPr/>
          <a:lstStyle/>
          <a:p>
            <a:r>
              <a:rPr lang="en-US" sz="1000" dirty="0"/>
              <a:t>Nonfarm Payrolls: Truck Transportation</a:t>
            </a:r>
          </a:p>
        </p:txBody>
      </p:sp>
      <p:graphicFrame>
        <p:nvGraphicFramePr>
          <p:cNvPr id="20" name="Chart 19">
            <a:extLst>
              <a:ext uri="{FF2B5EF4-FFF2-40B4-BE49-F238E27FC236}">
                <a16:creationId xmlns:a16="http://schemas.microsoft.com/office/drawing/2014/main" id="{E3C35E39-7890-4628-A5F0-C4AF90A866C6}"/>
              </a:ext>
            </a:extLst>
          </p:cNvPr>
          <p:cNvGraphicFramePr/>
          <p:nvPr>
            <p:extLst>
              <p:ext uri="{D42A27DB-BD31-4B8C-83A1-F6EECF244321}">
                <p14:modId xmlns:p14="http://schemas.microsoft.com/office/powerpoint/2010/main" val="1946239605"/>
              </p:ext>
            </p:extLst>
          </p:nvPr>
        </p:nvGraphicFramePr>
        <p:xfrm>
          <a:off x="224971" y="1458900"/>
          <a:ext cx="2077963" cy="289296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7E36D335-0CD7-4364-9D94-93335ADA00A1}"/>
              </a:ext>
            </a:extLst>
          </p:cNvPr>
          <p:cNvSpPr txBox="1"/>
          <p:nvPr/>
        </p:nvSpPr>
        <p:spPr>
          <a:xfrm rot="16200000">
            <a:off x="-83285" y="2358230"/>
            <a:ext cx="604333" cy="123111"/>
          </a:xfrm>
          <a:prstGeom prst="rect">
            <a:avLst/>
          </a:prstGeom>
          <a:noFill/>
        </p:spPr>
        <p:txBody>
          <a:bodyPr wrap="none" lIns="0" tIns="0" rIns="0" bIns="0" rtlCol="0">
            <a:spAutoFit/>
          </a:bodyPr>
          <a:lstStyle/>
          <a:p>
            <a:r>
              <a:rPr lang="en-US" sz="800" dirty="0"/>
              <a:t>$/40-foot box</a:t>
            </a:r>
          </a:p>
        </p:txBody>
      </p:sp>
      <p:graphicFrame>
        <p:nvGraphicFramePr>
          <p:cNvPr id="24" name="Chart 23">
            <a:extLst>
              <a:ext uri="{FF2B5EF4-FFF2-40B4-BE49-F238E27FC236}">
                <a16:creationId xmlns:a16="http://schemas.microsoft.com/office/drawing/2014/main" id="{6DEAB211-D7C5-459B-B852-8882093037D9}"/>
              </a:ext>
            </a:extLst>
          </p:cNvPr>
          <p:cNvGraphicFramePr/>
          <p:nvPr>
            <p:extLst>
              <p:ext uri="{D42A27DB-BD31-4B8C-83A1-F6EECF244321}">
                <p14:modId xmlns:p14="http://schemas.microsoft.com/office/powerpoint/2010/main" val="2653117958"/>
              </p:ext>
            </p:extLst>
          </p:nvPr>
        </p:nvGraphicFramePr>
        <p:xfrm>
          <a:off x="6705540" y="1425031"/>
          <a:ext cx="2155444" cy="305988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0145A44E-5D3E-4DC2-B519-5744183FCFC3}"/>
              </a:ext>
            </a:extLst>
          </p:cNvPr>
          <p:cNvSpPr txBox="1"/>
          <p:nvPr/>
        </p:nvSpPr>
        <p:spPr>
          <a:xfrm>
            <a:off x="783770" y="1635124"/>
            <a:ext cx="841829" cy="276999"/>
          </a:xfrm>
          <a:prstGeom prst="rect">
            <a:avLst/>
          </a:prstGeom>
          <a:solidFill>
            <a:schemeClr val="bg1">
              <a:lumMod val="85000"/>
            </a:schemeClr>
          </a:solidFill>
        </p:spPr>
        <p:txBody>
          <a:bodyPr wrap="square" lIns="0" tIns="0" rIns="0" bIns="0" rtlCol="0">
            <a:spAutoFit/>
          </a:bodyPr>
          <a:lstStyle/>
          <a:p>
            <a:pPr algn="ctr"/>
            <a:r>
              <a:rPr lang="en-US" sz="900" dirty="0">
                <a:solidFill>
                  <a:srgbClr val="002060"/>
                </a:solidFill>
              </a:rPr>
              <a:t>Freight costs peaking?</a:t>
            </a:r>
          </a:p>
        </p:txBody>
      </p:sp>
      <p:sp>
        <p:nvSpPr>
          <p:cNvPr id="28" name="TextBox 27">
            <a:extLst>
              <a:ext uri="{FF2B5EF4-FFF2-40B4-BE49-F238E27FC236}">
                <a16:creationId xmlns:a16="http://schemas.microsoft.com/office/drawing/2014/main" id="{D3BD2AEF-EAD8-4230-90B7-45AA891A133D}"/>
              </a:ext>
            </a:extLst>
          </p:cNvPr>
          <p:cNvSpPr txBox="1"/>
          <p:nvPr/>
        </p:nvSpPr>
        <p:spPr>
          <a:xfrm>
            <a:off x="7126492" y="1591426"/>
            <a:ext cx="791030" cy="415498"/>
          </a:xfrm>
          <a:prstGeom prst="rect">
            <a:avLst/>
          </a:prstGeom>
          <a:solidFill>
            <a:schemeClr val="bg1">
              <a:lumMod val="85000"/>
            </a:schemeClr>
          </a:solidFill>
        </p:spPr>
        <p:txBody>
          <a:bodyPr wrap="square" lIns="0" tIns="0" rIns="0" bIns="0" rtlCol="0">
            <a:spAutoFit/>
          </a:bodyPr>
          <a:lstStyle/>
          <a:p>
            <a:pPr algn="ctr"/>
            <a:r>
              <a:rPr lang="en-US" sz="900" dirty="0">
                <a:solidFill>
                  <a:srgbClr val="002060"/>
                </a:solidFill>
              </a:rPr>
              <a:t>Truckers returning to labor force</a:t>
            </a:r>
          </a:p>
        </p:txBody>
      </p:sp>
      <p:sp>
        <p:nvSpPr>
          <p:cNvPr id="29" name="Text Placeholder 13">
            <a:extLst>
              <a:ext uri="{FF2B5EF4-FFF2-40B4-BE49-F238E27FC236}">
                <a16:creationId xmlns:a16="http://schemas.microsoft.com/office/drawing/2014/main" id="{A8C9C230-D038-45B2-9438-723D4B6F8933}"/>
              </a:ext>
            </a:extLst>
          </p:cNvPr>
          <p:cNvSpPr txBox="1">
            <a:spLocks/>
          </p:cNvSpPr>
          <p:nvPr/>
        </p:nvSpPr>
        <p:spPr>
          <a:xfrm>
            <a:off x="4669043" y="1094929"/>
            <a:ext cx="2014803" cy="153888"/>
          </a:xfrm>
          <a:prstGeom prst="rect">
            <a:avLst/>
          </a:prstGeom>
        </p:spPr>
        <p:txBody>
          <a:bodyPr vert="horz" lIns="13716" tIns="0" rIns="0" bIns="0" rtlCol="0" anchor="t" anchorCtr="0">
            <a:sp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000" dirty="0"/>
              <a:t>Semiconductor Price</a:t>
            </a:r>
          </a:p>
        </p:txBody>
      </p:sp>
      <p:graphicFrame>
        <p:nvGraphicFramePr>
          <p:cNvPr id="30" name="Chart 29">
            <a:extLst>
              <a:ext uri="{FF2B5EF4-FFF2-40B4-BE49-F238E27FC236}">
                <a16:creationId xmlns:a16="http://schemas.microsoft.com/office/drawing/2014/main" id="{425F2C54-E11E-4736-9A23-520479569CFD}"/>
              </a:ext>
            </a:extLst>
          </p:cNvPr>
          <p:cNvGraphicFramePr/>
          <p:nvPr>
            <p:extLst>
              <p:ext uri="{D42A27DB-BD31-4B8C-83A1-F6EECF244321}">
                <p14:modId xmlns:p14="http://schemas.microsoft.com/office/powerpoint/2010/main" val="2703389164"/>
              </p:ext>
            </p:extLst>
          </p:nvPr>
        </p:nvGraphicFramePr>
        <p:xfrm>
          <a:off x="4528402" y="1445008"/>
          <a:ext cx="2155444" cy="2818357"/>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a:extLst>
              <a:ext uri="{FF2B5EF4-FFF2-40B4-BE49-F238E27FC236}">
                <a16:creationId xmlns:a16="http://schemas.microsoft.com/office/drawing/2014/main" id="{D83324C7-56D5-4D2C-9A0B-2105E26D29EE}"/>
              </a:ext>
            </a:extLst>
          </p:cNvPr>
          <p:cNvSpPr txBox="1"/>
          <p:nvPr/>
        </p:nvSpPr>
        <p:spPr>
          <a:xfrm rot="16200000">
            <a:off x="6455249" y="2446012"/>
            <a:ext cx="460062" cy="123111"/>
          </a:xfrm>
          <a:prstGeom prst="rect">
            <a:avLst/>
          </a:prstGeom>
          <a:noFill/>
        </p:spPr>
        <p:txBody>
          <a:bodyPr wrap="none" lIns="0" tIns="0" rIns="0" bIns="0" rtlCol="0">
            <a:spAutoFit/>
          </a:bodyPr>
          <a:lstStyle/>
          <a:p>
            <a:r>
              <a:rPr lang="en-US" sz="800" dirty="0"/>
              <a:t>Thousand</a:t>
            </a:r>
          </a:p>
        </p:txBody>
      </p:sp>
      <p:sp>
        <p:nvSpPr>
          <p:cNvPr id="32" name="TextBox 31">
            <a:extLst>
              <a:ext uri="{FF2B5EF4-FFF2-40B4-BE49-F238E27FC236}">
                <a16:creationId xmlns:a16="http://schemas.microsoft.com/office/drawing/2014/main" id="{01C4D002-A058-4B0B-934E-4277177B99EC}"/>
              </a:ext>
            </a:extLst>
          </p:cNvPr>
          <p:cNvSpPr txBox="1"/>
          <p:nvPr/>
        </p:nvSpPr>
        <p:spPr>
          <a:xfrm>
            <a:off x="4885414" y="1601256"/>
            <a:ext cx="791030" cy="276999"/>
          </a:xfrm>
          <a:prstGeom prst="rect">
            <a:avLst/>
          </a:prstGeom>
          <a:solidFill>
            <a:schemeClr val="bg1">
              <a:lumMod val="85000"/>
            </a:schemeClr>
          </a:solidFill>
        </p:spPr>
        <p:txBody>
          <a:bodyPr wrap="square" lIns="0" tIns="0" rIns="0" bIns="0" rtlCol="0">
            <a:spAutoFit/>
          </a:bodyPr>
          <a:lstStyle/>
          <a:p>
            <a:pPr algn="ctr"/>
            <a:r>
              <a:rPr lang="en-US" sz="900" dirty="0">
                <a:solidFill>
                  <a:srgbClr val="002060"/>
                </a:solidFill>
              </a:rPr>
              <a:t>Semiconductor prices falling</a:t>
            </a:r>
          </a:p>
        </p:txBody>
      </p:sp>
      <p:sp>
        <p:nvSpPr>
          <p:cNvPr id="33" name="Text Placeholder 13">
            <a:extLst>
              <a:ext uri="{FF2B5EF4-FFF2-40B4-BE49-F238E27FC236}">
                <a16:creationId xmlns:a16="http://schemas.microsoft.com/office/drawing/2014/main" id="{24DE5E8E-21F4-40E6-85F3-CFEF1D5733C8}"/>
              </a:ext>
            </a:extLst>
          </p:cNvPr>
          <p:cNvSpPr txBox="1">
            <a:spLocks/>
          </p:cNvSpPr>
          <p:nvPr/>
        </p:nvSpPr>
        <p:spPr>
          <a:xfrm rot="16200000">
            <a:off x="3064290" y="2458256"/>
            <a:ext cx="2928224" cy="123111"/>
          </a:xfrm>
          <a:prstGeom prst="rect">
            <a:avLst/>
          </a:prstGeom>
        </p:spPr>
        <p:txBody>
          <a:bodyPr vert="horz" wrap="square" lIns="13716" tIns="0" rIns="0" bIns="0" rtlCol="0" anchor="t" anchorCtr="0">
            <a:sp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800" b="0" dirty="0"/>
              <a:t>Spot Price: Double Data Rate Fourth Generation, 8 Gigabyte</a:t>
            </a:r>
          </a:p>
        </p:txBody>
      </p:sp>
      <p:graphicFrame>
        <p:nvGraphicFramePr>
          <p:cNvPr id="34" name="Chart 33">
            <a:extLst>
              <a:ext uri="{FF2B5EF4-FFF2-40B4-BE49-F238E27FC236}">
                <a16:creationId xmlns:a16="http://schemas.microsoft.com/office/drawing/2014/main" id="{AA69D160-6F0D-4143-8A2D-FDD83E45B06D}"/>
              </a:ext>
            </a:extLst>
          </p:cNvPr>
          <p:cNvGraphicFramePr/>
          <p:nvPr>
            <p:extLst>
              <p:ext uri="{D42A27DB-BD31-4B8C-83A1-F6EECF244321}">
                <p14:modId xmlns:p14="http://schemas.microsoft.com/office/powerpoint/2010/main" val="381590624"/>
              </p:ext>
            </p:extLst>
          </p:nvPr>
        </p:nvGraphicFramePr>
        <p:xfrm>
          <a:off x="2410539" y="1488551"/>
          <a:ext cx="2086188" cy="2818357"/>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 Placeholder 4">
            <a:extLst>
              <a:ext uri="{FF2B5EF4-FFF2-40B4-BE49-F238E27FC236}">
                <a16:creationId xmlns:a16="http://schemas.microsoft.com/office/drawing/2014/main" id="{17D094EE-5188-41CB-B47B-A5AC07219240}"/>
              </a:ext>
            </a:extLst>
          </p:cNvPr>
          <p:cNvSpPr txBox="1">
            <a:spLocks/>
          </p:cNvSpPr>
          <p:nvPr/>
        </p:nvSpPr>
        <p:spPr>
          <a:xfrm>
            <a:off x="2465269" y="1094063"/>
            <a:ext cx="2014803" cy="153888"/>
          </a:xfrm>
          <a:prstGeom prst="rect">
            <a:avLst/>
          </a:prstGeom>
        </p:spPr>
        <p:txBody>
          <a:bodyPr vert="horz" lIns="13716" tIns="0" rIns="0" bIns="0" rtlCol="0" anchor="t" anchorCtr="0">
            <a:sp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000" dirty="0"/>
              <a:t>Polyethylene Spot Prices</a:t>
            </a:r>
          </a:p>
        </p:txBody>
      </p:sp>
      <p:sp>
        <p:nvSpPr>
          <p:cNvPr id="36" name="Text Placeholder 13">
            <a:extLst>
              <a:ext uri="{FF2B5EF4-FFF2-40B4-BE49-F238E27FC236}">
                <a16:creationId xmlns:a16="http://schemas.microsoft.com/office/drawing/2014/main" id="{AFD22CA0-D012-4D36-BE9F-90F46BAB2A2C}"/>
              </a:ext>
            </a:extLst>
          </p:cNvPr>
          <p:cNvSpPr txBox="1">
            <a:spLocks/>
          </p:cNvSpPr>
          <p:nvPr/>
        </p:nvSpPr>
        <p:spPr>
          <a:xfrm rot="16200000">
            <a:off x="1011992" y="2535977"/>
            <a:ext cx="2735107" cy="123111"/>
          </a:xfrm>
          <a:prstGeom prst="rect">
            <a:avLst/>
          </a:prstGeom>
        </p:spPr>
        <p:txBody>
          <a:bodyPr vert="horz" wrap="square" lIns="13716" tIns="0" rIns="0" bIns="0" rtlCol="0" anchor="t" anchorCtr="0">
            <a:sp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r>
              <a:rPr lang="en-US" sz="800" b="0" dirty="0"/>
              <a:t>Per Metric Ton</a:t>
            </a:r>
          </a:p>
        </p:txBody>
      </p:sp>
      <p:sp>
        <p:nvSpPr>
          <p:cNvPr id="37" name="TextBox 36">
            <a:extLst>
              <a:ext uri="{FF2B5EF4-FFF2-40B4-BE49-F238E27FC236}">
                <a16:creationId xmlns:a16="http://schemas.microsoft.com/office/drawing/2014/main" id="{567FC4CB-4691-4505-9E88-3A12F8BBCAFE}"/>
              </a:ext>
            </a:extLst>
          </p:cNvPr>
          <p:cNvSpPr txBox="1"/>
          <p:nvPr/>
        </p:nvSpPr>
        <p:spPr>
          <a:xfrm>
            <a:off x="2860313" y="1644085"/>
            <a:ext cx="791030" cy="415498"/>
          </a:xfrm>
          <a:prstGeom prst="rect">
            <a:avLst/>
          </a:prstGeom>
          <a:solidFill>
            <a:schemeClr val="bg1">
              <a:lumMod val="85000"/>
            </a:schemeClr>
          </a:solidFill>
        </p:spPr>
        <p:txBody>
          <a:bodyPr wrap="square" lIns="0" tIns="0" rIns="0" bIns="0" rtlCol="0">
            <a:spAutoFit/>
          </a:bodyPr>
          <a:lstStyle/>
          <a:p>
            <a:pPr algn="ctr"/>
            <a:r>
              <a:rPr lang="en-US" sz="900" dirty="0">
                <a:solidFill>
                  <a:srgbClr val="002060"/>
                </a:solidFill>
              </a:rPr>
              <a:t>Costs of packaging inputs falling</a:t>
            </a:r>
          </a:p>
        </p:txBody>
      </p:sp>
    </p:spTree>
    <p:extLst>
      <p:ext uri="{BB962C8B-B14F-4D97-AF65-F5344CB8AC3E}">
        <p14:creationId xmlns:p14="http://schemas.microsoft.com/office/powerpoint/2010/main" val="607839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91F083E-5848-8442-B14E-B3CEF5E5EB4F}"/>
              </a:ext>
            </a:extLst>
          </p:cNvPr>
          <p:cNvSpPr>
            <a:spLocks noGrp="1"/>
          </p:cNvSpPr>
          <p:nvPr>
            <p:ph type="body" sz="quarter" idx="19"/>
          </p:nvPr>
        </p:nvSpPr>
        <p:spPr>
          <a:xfrm>
            <a:off x="288130" y="4419600"/>
            <a:ext cx="8568927" cy="152401"/>
          </a:xfrm>
        </p:spPr>
        <p:txBody>
          <a:bodyPr/>
          <a:lstStyle/>
          <a:p>
            <a:pPr lvl="0">
              <a:defRPr/>
            </a:pPr>
            <a:r>
              <a:rPr lang="en-US" dirty="0">
                <a:solidFill>
                  <a:srgbClr val="000000"/>
                </a:solidFill>
              </a:rPr>
              <a:t>Sources: World Health Organization, Our World in Data, 11/21.</a:t>
            </a:r>
          </a:p>
        </p:txBody>
      </p:sp>
      <p:sp>
        <p:nvSpPr>
          <p:cNvPr id="6" name="Slide Number Placeholder 5">
            <a:extLst>
              <a:ext uri="{FF2B5EF4-FFF2-40B4-BE49-F238E27FC236}">
                <a16:creationId xmlns:a16="http://schemas.microsoft.com/office/drawing/2014/main" id="{6F89F3D2-2FD1-4B84-8AB1-8E77B5E73019}"/>
              </a:ext>
            </a:extLst>
          </p:cNvPr>
          <p:cNvSpPr>
            <a:spLocks noGrp="1"/>
          </p:cNvSpPr>
          <p:nvPr>
            <p:ph type="sldNum" sz="quarter" idx="22"/>
          </p:nvPr>
        </p:nvSpPr>
        <p:spPr/>
        <p:txBody>
          <a:bodyPr/>
          <a:lstStyle/>
          <a:p>
            <a:fld id="{B013D17A-F1A2-4EC8-B129-1FB27AD2B9A2}" type="slidenum">
              <a:rPr lang="en-US" smtClean="0">
                <a:solidFill>
                  <a:srgbClr val="000AD2"/>
                </a:solidFill>
              </a:rPr>
              <a:pPr/>
              <a:t>24</a:t>
            </a:fld>
            <a:endParaRPr lang="en-US">
              <a:solidFill>
                <a:srgbClr val="000AD2"/>
              </a:solidFill>
            </a:endParaRPr>
          </a:p>
        </p:txBody>
      </p:sp>
      <p:sp>
        <p:nvSpPr>
          <p:cNvPr id="2" name="Title 1">
            <a:extLst>
              <a:ext uri="{FF2B5EF4-FFF2-40B4-BE49-F238E27FC236}">
                <a16:creationId xmlns:a16="http://schemas.microsoft.com/office/drawing/2014/main" id="{4DD9248A-544B-744B-9466-D6CC00C3E5DD}"/>
              </a:ext>
            </a:extLst>
          </p:cNvPr>
          <p:cNvSpPr>
            <a:spLocks noGrp="1"/>
          </p:cNvSpPr>
          <p:nvPr>
            <p:ph type="title"/>
          </p:nvPr>
        </p:nvSpPr>
        <p:spPr/>
        <p:txBody>
          <a:bodyPr/>
          <a:lstStyle/>
          <a:p>
            <a:r>
              <a:rPr lang="en-IN" dirty="0"/>
              <a:t>Risk: COVID-19</a:t>
            </a:r>
            <a:endParaRPr lang="en-US" sz="1600" b="0" dirty="0"/>
          </a:p>
        </p:txBody>
      </p:sp>
      <p:sp>
        <p:nvSpPr>
          <p:cNvPr id="12" name="Text Placeholder 7">
            <a:extLst>
              <a:ext uri="{FF2B5EF4-FFF2-40B4-BE49-F238E27FC236}">
                <a16:creationId xmlns:a16="http://schemas.microsoft.com/office/drawing/2014/main" id="{ED2A1C96-589F-2645-A0F0-F69B3676DB83}"/>
              </a:ext>
            </a:extLst>
          </p:cNvPr>
          <p:cNvSpPr>
            <a:spLocks noGrp="1"/>
          </p:cNvSpPr>
          <p:nvPr>
            <p:ph type="body" idx="17"/>
          </p:nvPr>
        </p:nvSpPr>
        <p:spPr>
          <a:xfrm>
            <a:off x="288130" y="1055700"/>
            <a:ext cx="8563769" cy="232080"/>
          </a:xfrm>
        </p:spPr>
        <p:txBody>
          <a:bodyPr/>
          <a:lstStyle/>
          <a:p>
            <a:pPr lvl="0">
              <a:defRPr/>
            </a:pPr>
            <a:r>
              <a:rPr lang="en-US" dirty="0">
                <a:solidFill>
                  <a:srgbClr val="000000"/>
                </a:solidFill>
              </a:rPr>
              <a:t>Share of Population Vaccinated Against COVID-19 – Select G20 Countries</a:t>
            </a:r>
          </a:p>
        </p:txBody>
      </p:sp>
      <p:graphicFrame>
        <p:nvGraphicFramePr>
          <p:cNvPr id="18" name="Content Placeholder 17">
            <a:extLst>
              <a:ext uri="{FF2B5EF4-FFF2-40B4-BE49-F238E27FC236}">
                <a16:creationId xmlns:a16="http://schemas.microsoft.com/office/drawing/2014/main" id="{35AE11E4-65BB-3441-9D28-47A15880EF0C}"/>
              </a:ext>
            </a:extLst>
          </p:cNvPr>
          <p:cNvGraphicFramePr>
            <a:graphicFrameLocks noGrp="1"/>
          </p:cNvGraphicFramePr>
          <p:nvPr>
            <p:ph idx="13"/>
          </p:nvPr>
        </p:nvGraphicFramePr>
        <p:xfrm>
          <a:off x="287338" y="1057274"/>
          <a:ext cx="8569325" cy="31946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7239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91F083E-5848-8442-B14E-B3CEF5E5EB4F}"/>
              </a:ext>
            </a:extLst>
          </p:cNvPr>
          <p:cNvSpPr>
            <a:spLocks noGrp="1"/>
          </p:cNvSpPr>
          <p:nvPr>
            <p:ph type="body" idx="17"/>
          </p:nvPr>
        </p:nvSpPr>
        <p:spPr/>
        <p:txBody>
          <a:bodyPr/>
          <a:lstStyle/>
          <a:p>
            <a:pPr lvl="0">
              <a:defRPr/>
            </a:pPr>
            <a:r>
              <a:rPr lang="en-US" dirty="0">
                <a:solidFill>
                  <a:srgbClr val="000000"/>
                </a:solidFill>
              </a:rPr>
              <a:t>S&amp;P 500 Index Price and Earnings</a:t>
            </a:r>
          </a:p>
        </p:txBody>
      </p:sp>
      <p:sp>
        <p:nvSpPr>
          <p:cNvPr id="9" name="Text Placeholder 8">
            <a:extLst>
              <a:ext uri="{FF2B5EF4-FFF2-40B4-BE49-F238E27FC236}">
                <a16:creationId xmlns:a16="http://schemas.microsoft.com/office/drawing/2014/main" id="{8DF1D36D-51FB-BA4A-98F1-007EAF248368}"/>
              </a:ext>
            </a:extLst>
          </p:cNvPr>
          <p:cNvSpPr>
            <a:spLocks noGrp="1"/>
          </p:cNvSpPr>
          <p:nvPr>
            <p:ph type="body" idx="24"/>
          </p:nvPr>
        </p:nvSpPr>
        <p:spPr/>
        <p:txBody>
          <a:bodyPr/>
          <a:lstStyle/>
          <a:p>
            <a:pPr defTabSz="228581">
              <a:defRPr/>
            </a:pPr>
            <a:r>
              <a:rPr lang="en-US" dirty="0">
                <a:solidFill>
                  <a:srgbClr val="000000"/>
                </a:solidFill>
              </a:rPr>
              <a:t>S&amp;P 500 Index Annualized Returns</a:t>
            </a:r>
            <a:endParaRPr lang="en-US" b="0" dirty="0">
              <a:solidFill>
                <a:srgbClr val="000000"/>
              </a:solidFill>
            </a:endParaRPr>
          </a:p>
          <a:p>
            <a:pPr defTabSz="228581">
              <a:defRPr/>
            </a:pPr>
            <a:r>
              <a:rPr lang="en-US" b="0" dirty="0">
                <a:solidFill>
                  <a:srgbClr val="000000"/>
                </a:solidFill>
              </a:rPr>
              <a:t>5-Years After Post-Recession P/E Peak </a:t>
            </a:r>
          </a:p>
        </p:txBody>
      </p:sp>
      <p:sp>
        <p:nvSpPr>
          <p:cNvPr id="6" name="Slide Number Placeholder 5">
            <a:extLst>
              <a:ext uri="{FF2B5EF4-FFF2-40B4-BE49-F238E27FC236}">
                <a16:creationId xmlns:a16="http://schemas.microsoft.com/office/drawing/2014/main" id="{6F89F3D2-2FD1-4B84-8AB1-8E77B5E73019}"/>
              </a:ext>
            </a:extLst>
          </p:cNvPr>
          <p:cNvSpPr>
            <a:spLocks noGrp="1"/>
          </p:cNvSpPr>
          <p:nvPr>
            <p:ph type="sldNum" sz="quarter" idx="28"/>
          </p:nvPr>
        </p:nvSpPr>
        <p:spPr/>
        <p:txBody>
          <a:bodyPr/>
          <a:lstStyle/>
          <a:p>
            <a:pPr defTabSz="914378"/>
            <a:fld id="{B013D17A-F1A2-4EC8-B129-1FB27AD2B9A2}" type="slidenum">
              <a:rPr lang="en-US">
                <a:solidFill>
                  <a:srgbClr val="000AD2"/>
                </a:solidFill>
                <a:latin typeface="Arial" panose="020B0604020202020204"/>
              </a:rPr>
              <a:pPr defTabSz="914378"/>
              <a:t>25</a:t>
            </a:fld>
            <a:endParaRPr lang="en-US">
              <a:solidFill>
                <a:srgbClr val="000AD2"/>
              </a:solidFill>
              <a:latin typeface="Arial" panose="020B0604020202020204"/>
            </a:endParaRPr>
          </a:p>
        </p:txBody>
      </p:sp>
      <p:sp>
        <p:nvSpPr>
          <p:cNvPr id="2" name="Title 1">
            <a:extLst>
              <a:ext uri="{FF2B5EF4-FFF2-40B4-BE49-F238E27FC236}">
                <a16:creationId xmlns:a16="http://schemas.microsoft.com/office/drawing/2014/main" id="{4DD9248A-544B-744B-9466-D6CC00C3E5DD}"/>
              </a:ext>
            </a:extLst>
          </p:cNvPr>
          <p:cNvSpPr>
            <a:spLocks noGrp="1"/>
          </p:cNvSpPr>
          <p:nvPr>
            <p:ph type="title"/>
          </p:nvPr>
        </p:nvSpPr>
        <p:spPr>
          <a:xfrm>
            <a:off x="288901" y="261730"/>
            <a:ext cx="8329320" cy="571499"/>
          </a:xfrm>
        </p:spPr>
        <p:txBody>
          <a:bodyPr/>
          <a:lstStyle/>
          <a:p>
            <a:r>
              <a:rPr lang="en-US" dirty="0"/>
              <a:t>Risk: Bubble On Wall Street</a:t>
            </a:r>
            <a:endParaRPr lang="en-US" sz="1600" b="0" dirty="0"/>
          </a:p>
        </p:txBody>
      </p:sp>
      <p:sp>
        <p:nvSpPr>
          <p:cNvPr id="22" name="Text Placeholder 11">
            <a:extLst>
              <a:ext uri="{FF2B5EF4-FFF2-40B4-BE49-F238E27FC236}">
                <a16:creationId xmlns:a16="http://schemas.microsoft.com/office/drawing/2014/main" id="{DF2AD0D1-EE1E-4844-ABA0-97C714E6591C}"/>
              </a:ext>
            </a:extLst>
          </p:cNvPr>
          <p:cNvSpPr txBox="1">
            <a:spLocks/>
          </p:cNvSpPr>
          <p:nvPr/>
        </p:nvSpPr>
        <p:spPr>
          <a:xfrm>
            <a:off x="304800" y="4090989"/>
            <a:ext cx="8547100" cy="481013"/>
          </a:xfrm>
          <a:prstGeom prst="rect">
            <a:avLst/>
          </a:prstGeom>
        </p:spPr>
        <p:txBody>
          <a:bodyPr vert="horz" lIns="0" tIns="0" rIns="0" bIns="0" rtlCol="0" anchor="b" anchorCtr="0">
            <a:noAutofit/>
          </a:bodyPr>
          <a:lstStyle>
            <a:lvl1pPr marL="0" indent="0" algn="l" defTabSz="171440" rtl="0" eaLnBrk="1" latinLnBrk="0" hangingPunct="1">
              <a:spcBef>
                <a:spcPts val="0"/>
              </a:spcBef>
              <a:buFont typeface="Verdana" pitchFamily="34" charset="0"/>
              <a:buNone/>
              <a:defRPr sz="800" b="0" kern="1200" spc="0" baseline="0">
                <a:solidFill>
                  <a:schemeClr val="tx1"/>
                </a:solidFill>
                <a:latin typeface="+mn-lt"/>
                <a:ea typeface="+mn-ea"/>
                <a:cs typeface="+mn-cs"/>
              </a:defRPr>
            </a:lvl1pPr>
            <a:lvl2pPr marL="0" indent="0" algn="l" defTabSz="171440" rtl="0" eaLnBrk="1" latinLnBrk="0" hangingPunct="1">
              <a:spcBef>
                <a:spcPts val="0"/>
              </a:spcBef>
              <a:buFont typeface="Arial" panose="020B0604020202020204" pitchFamily="34" charset="0"/>
              <a:buNone/>
              <a:defRPr sz="6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defTabSz="171436">
              <a:defRPr/>
            </a:pPr>
            <a:r>
              <a:rPr lang="en-US" dirty="0">
                <a:solidFill>
                  <a:srgbClr val="000000"/>
                </a:solidFill>
                <a:latin typeface="Arial" panose="020B0604020202020204"/>
              </a:rPr>
              <a:t>Sources: Morningstar, Investment Company Institute, 10/31/21.  P/E is the price to earnings ratio of the S&amp;P 500 Index is a ratio comparing the price of the companies in the S&amp;P 500 divided by the earnings per share of the companies in the S&amp;P 500 Index. S&amp;P 500 Index price returns in U.S. dollars. </a:t>
            </a:r>
            <a:r>
              <a:rPr lang="en-GB" dirty="0">
                <a:solidFill>
                  <a:srgbClr val="000000"/>
                </a:solidFill>
                <a:latin typeface="Arial" panose="020B0604020202020204"/>
              </a:rPr>
              <a:t>See appendix for index definitions. </a:t>
            </a:r>
            <a:r>
              <a:rPr lang="en-US" dirty="0">
                <a:solidFill>
                  <a:srgbClr val="000000"/>
                </a:solidFill>
                <a:latin typeface="Arial" panose="020B0604020202020204"/>
              </a:rPr>
              <a:t>An investment cannot be made into an index. </a:t>
            </a:r>
            <a:r>
              <a:rPr lang="en-GB" dirty="0">
                <a:solidFill>
                  <a:srgbClr val="000000"/>
                </a:solidFill>
                <a:latin typeface="Arial" panose="020B0604020202020204"/>
              </a:rPr>
              <a:t> </a:t>
            </a:r>
            <a:r>
              <a:rPr lang="en-US" b="1" dirty="0">
                <a:solidFill>
                  <a:srgbClr val="000000"/>
                </a:solidFill>
                <a:latin typeface="Arial" panose="020B0604020202020204"/>
              </a:rPr>
              <a:t>Past performance does not guarantee future results.</a:t>
            </a:r>
          </a:p>
        </p:txBody>
      </p:sp>
      <p:graphicFrame>
        <p:nvGraphicFramePr>
          <p:cNvPr id="16" name="Content Placeholder 49">
            <a:extLst>
              <a:ext uri="{FF2B5EF4-FFF2-40B4-BE49-F238E27FC236}">
                <a16:creationId xmlns:a16="http://schemas.microsoft.com/office/drawing/2014/main" id="{079BCBF8-0E06-3D4E-80BA-D4876F7078C9}"/>
              </a:ext>
            </a:extLst>
          </p:cNvPr>
          <p:cNvGraphicFramePr>
            <a:graphicFrameLocks noGrp="1"/>
          </p:cNvGraphicFramePr>
          <p:nvPr>
            <p:ph idx="13"/>
            <p:extLst>
              <p:ext uri="{D42A27DB-BD31-4B8C-83A1-F6EECF244321}">
                <p14:modId xmlns:p14="http://schemas.microsoft.com/office/powerpoint/2010/main" val="95436609"/>
              </p:ext>
            </p:extLst>
          </p:nvPr>
        </p:nvGraphicFramePr>
        <p:xfrm>
          <a:off x="287339" y="1058863"/>
          <a:ext cx="4143375" cy="28829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E49EB6E5-F853-4343-9851-20B196DEF3E4}"/>
              </a:ext>
            </a:extLst>
          </p:cNvPr>
          <p:cNvSpPr txBox="1"/>
          <p:nvPr/>
        </p:nvSpPr>
        <p:spPr>
          <a:xfrm rot="16200000">
            <a:off x="-497335" y="2196475"/>
            <a:ext cx="1707692" cy="123111"/>
          </a:xfrm>
          <a:prstGeom prst="rect">
            <a:avLst/>
          </a:prstGeom>
          <a:noFill/>
        </p:spPr>
        <p:txBody>
          <a:bodyPr wrap="square" lIns="0" tIns="0" rIns="0" bIns="0" rtlCol="0">
            <a:spAutoFit/>
          </a:bodyPr>
          <a:lstStyle/>
          <a:p>
            <a:pPr defTabSz="914378"/>
            <a:r>
              <a:rPr lang="en-US" sz="800" dirty="0">
                <a:solidFill>
                  <a:srgbClr val="000000"/>
                </a:solidFill>
                <a:latin typeface="Arial"/>
                <a:cs typeface="Arial" pitchFamily="34" charset="0"/>
              </a:rPr>
              <a:t>S&amp;P 500 Index (Logarithmic Scale)</a:t>
            </a:r>
          </a:p>
        </p:txBody>
      </p:sp>
      <p:sp>
        <p:nvSpPr>
          <p:cNvPr id="25" name="TextBox 24">
            <a:extLst>
              <a:ext uri="{FF2B5EF4-FFF2-40B4-BE49-F238E27FC236}">
                <a16:creationId xmlns:a16="http://schemas.microsoft.com/office/drawing/2014/main" id="{950B8EB7-3489-4A44-A8F7-49A98F130108}"/>
              </a:ext>
            </a:extLst>
          </p:cNvPr>
          <p:cNvSpPr txBox="1"/>
          <p:nvPr/>
        </p:nvSpPr>
        <p:spPr>
          <a:xfrm rot="5400000">
            <a:off x="3405464" y="2232542"/>
            <a:ext cx="1707693" cy="246221"/>
          </a:xfrm>
          <a:prstGeom prst="rect">
            <a:avLst/>
          </a:prstGeom>
          <a:noFill/>
        </p:spPr>
        <p:txBody>
          <a:bodyPr wrap="square" lIns="0" tIns="0" rIns="0" bIns="0" rtlCol="0">
            <a:spAutoFit/>
          </a:bodyPr>
          <a:lstStyle/>
          <a:p>
            <a:pPr defTabSz="914378"/>
            <a:r>
              <a:rPr lang="en-US" sz="800" dirty="0">
                <a:solidFill>
                  <a:srgbClr val="000000"/>
                </a:solidFill>
                <a:latin typeface="Arial"/>
                <a:cs typeface="Arial" pitchFamily="34" charset="0"/>
              </a:rPr>
              <a:t>S&amp;P 500 Index Earnings Per Share (Logarithmic Scale)</a:t>
            </a:r>
          </a:p>
        </p:txBody>
      </p:sp>
      <p:sp>
        <p:nvSpPr>
          <p:cNvPr id="30" name="TextBox 29">
            <a:extLst>
              <a:ext uri="{FF2B5EF4-FFF2-40B4-BE49-F238E27FC236}">
                <a16:creationId xmlns:a16="http://schemas.microsoft.com/office/drawing/2014/main" id="{EB7EC809-92BA-9949-B19B-933CC27D0B07}"/>
              </a:ext>
            </a:extLst>
          </p:cNvPr>
          <p:cNvSpPr txBox="1"/>
          <p:nvPr/>
        </p:nvSpPr>
        <p:spPr>
          <a:xfrm>
            <a:off x="602194" y="2355653"/>
            <a:ext cx="310983" cy="153888"/>
          </a:xfrm>
          <a:prstGeom prst="rect">
            <a:avLst/>
          </a:prstGeom>
          <a:noFill/>
        </p:spPr>
        <p:txBody>
          <a:bodyPr wrap="none" lIns="0" tIns="0" rIns="0" bIns="0" rtlCol="0">
            <a:spAutoFit/>
          </a:bodyPr>
          <a:lstStyle/>
          <a:p>
            <a:pPr defTabSz="914378"/>
            <a:r>
              <a:rPr lang="en-US" sz="1000" b="1" dirty="0">
                <a:solidFill>
                  <a:srgbClr val="000000"/>
                </a:solidFill>
                <a:latin typeface="Arial"/>
                <a:cs typeface="Arial" pitchFamily="34" charset="0"/>
              </a:rPr>
              <a:t>Price</a:t>
            </a:r>
          </a:p>
        </p:txBody>
      </p:sp>
      <p:sp>
        <p:nvSpPr>
          <p:cNvPr id="31" name="TextBox 30">
            <a:extLst>
              <a:ext uri="{FF2B5EF4-FFF2-40B4-BE49-F238E27FC236}">
                <a16:creationId xmlns:a16="http://schemas.microsoft.com/office/drawing/2014/main" id="{61A2BB14-AFF5-0A46-9960-5D1DA220F9E1}"/>
              </a:ext>
            </a:extLst>
          </p:cNvPr>
          <p:cNvSpPr txBox="1"/>
          <p:nvPr/>
        </p:nvSpPr>
        <p:spPr>
          <a:xfrm>
            <a:off x="602194" y="2897305"/>
            <a:ext cx="692699" cy="153888"/>
          </a:xfrm>
          <a:prstGeom prst="rect">
            <a:avLst/>
          </a:prstGeom>
          <a:noFill/>
        </p:spPr>
        <p:txBody>
          <a:bodyPr wrap="square" lIns="0" tIns="0" rIns="0" bIns="0" rtlCol="0">
            <a:spAutoFit/>
          </a:bodyPr>
          <a:lstStyle/>
          <a:p>
            <a:pPr defTabSz="914378"/>
            <a:r>
              <a:rPr lang="en-US" sz="1000" b="1" dirty="0">
                <a:solidFill>
                  <a:srgbClr val="000000"/>
                </a:solidFill>
                <a:latin typeface="Arial"/>
                <a:cs typeface="Arial" pitchFamily="34" charset="0"/>
              </a:rPr>
              <a:t>Earnings</a:t>
            </a:r>
          </a:p>
        </p:txBody>
      </p:sp>
      <p:sp>
        <p:nvSpPr>
          <p:cNvPr id="32" name="TextBox 31">
            <a:extLst>
              <a:ext uri="{FF2B5EF4-FFF2-40B4-BE49-F238E27FC236}">
                <a16:creationId xmlns:a16="http://schemas.microsoft.com/office/drawing/2014/main" id="{541B1F4C-4FBF-FC45-93C2-B19124F3FAF8}"/>
              </a:ext>
            </a:extLst>
          </p:cNvPr>
          <p:cNvSpPr txBox="1"/>
          <p:nvPr/>
        </p:nvSpPr>
        <p:spPr>
          <a:xfrm>
            <a:off x="1093283" y="2639459"/>
            <a:ext cx="205184" cy="153888"/>
          </a:xfrm>
          <a:prstGeom prst="rect">
            <a:avLst/>
          </a:prstGeom>
          <a:noFill/>
        </p:spPr>
        <p:txBody>
          <a:bodyPr wrap="none" lIns="0" tIns="0" rIns="0" bIns="0" rtlCol="0">
            <a:spAutoFit/>
          </a:bodyPr>
          <a:lstStyle/>
          <a:p>
            <a:pPr defTabSz="914378"/>
            <a:r>
              <a:rPr lang="en-US" sz="1000" b="1" dirty="0">
                <a:solidFill>
                  <a:srgbClr val="000000"/>
                </a:solidFill>
                <a:latin typeface="Arial"/>
                <a:cs typeface="Arial" pitchFamily="34" charset="0"/>
              </a:rPr>
              <a:t>P/E</a:t>
            </a:r>
          </a:p>
        </p:txBody>
      </p:sp>
      <p:grpSp>
        <p:nvGrpSpPr>
          <p:cNvPr id="33" name="Group 32">
            <a:extLst>
              <a:ext uri="{FF2B5EF4-FFF2-40B4-BE49-F238E27FC236}">
                <a16:creationId xmlns:a16="http://schemas.microsoft.com/office/drawing/2014/main" id="{8BD3C345-9369-ED45-AF76-08B2F4624A6D}"/>
              </a:ext>
            </a:extLst>
          </p:cNvPr>
          <p:cNvGrpSpPr/>
          <p:nvPr/>
        </p:nvGrpSpPr>
        <p:grpSpPr>
          <a:xfrm>
            <a:off x="1294724" y="1757680"/>
            <a:ext cx="2402480" cy="1345670"/>
            <a:chOff x="1756106" y="1599497"/>
            <a:chExt cx="2249562" cy="1886121"/>
          </a:xfrm>
        </p:grpSpPr>
        <p:cxnSp>
          <p:nvCxnSpPr>
            <p:cNvPr id="34" name="Straight Connector 33">
              <a:extLst>
                <a:ext uri="{FF2B5EF4-FFF2-40B4-BE49-F238E27FC236}">
                  <a16:creationId xmlns:a16="http://schemas.microsoft.com/office/drawing/2014/main" id="{800AB798-6B23-9540-8D57-C3FA73D0CD56}"/>
                </a:ext>
              </a:extLst>
            </p:cNvPr>
            <p:cNvCxnSpPr>
              <a:cxnSpLocks/>
            </p:cNvCxnSpPr>
            <p:nvPr/>
          </p:nvCxnSpPr>
          <p:spPr>
            <a:xfrm>
              <a:off x="1901700" y="2360513"/>
              <a:ext cx="0" cy="456570"/>
            </a:xfrm>
            <a:prstGeom prst="line">
              <a:avLst/>
            </a:prstGeom>
            <a:noFill/>
            <a:ln w="25400" cap="flat" cmpd="sng" algn="ctr">
              <a:solidFill>
                <a:srgbClr val="5FF0FF"/>
              </a:solidFill>
              <a:prstDash val="solid"/>
            </a:ln>
            <a:effectLst/>
          </p:spPr>
        </p:cxnSp>
        <p:cxnSp>
          <p:nvCxnSpPr>
            <p:cNvPr id="35" name="Straight Connector 34">
              <a:extLst>
                <a:ext uri="{FF2B5EF4-FFF2-40B4-BE49-F238E27FC236}">
                  <a16:creationId xmlns:a16="http://schemas.microsoft.com/office/drawing/2014/main" id="{B885FD00-AF26-7E4C-91DC-37359315CD22}"/>
                </a:ext>
              </a:extLst>
            </p:cNvPr>
            <p:cNvCxnSpPr>
              <a:cxnSpLocks/>
            </p:cNvCxnSpPr>
            <p:nvPr/>
          </p:nvCxnSpPr>
          <p:spPr>
            <a:xfrm>
              <a:off x="1901700" y="3029048"/>
              <a:ext cx="0" cy="456570"/>
            </a:xfrm>
            <a:prstGeom prst="line">
              <a:avLst/>
            </a:prstGeom>
            <a:noFill/>
            <a:ln w="25400" cap="flat" cmpd="sng" algn="ctr">
              <a:solidFill>
                <a:srgbClr val="5FF0FF"/>
              </a:solidFill>
              <a:prstDash val="solid"/>
            </a:ln>
            <a:effectLst/>
          </p:spPr>
        </p:cxnSp>
        <p:sp>
          <p:nvSpPr>
            <p:cNvPr id="36" name="TextBox 35">
              <a:extLst>
                <a:ext uri="{FF2B5EF4-FFF2-40B4-BE49-F238E27FC236}">
                  <a16:creationId xmlns:a16="http://schemas.microsoft.com/office/drawing/2014/main" id="{D2C140BB-8792-7A4A-8DD6-6A55FF546A37}"/>
                </a:ext>
              </a:extLst>
            </p:cNvPr>
            <p:cNvSpPr txBox="1"/>
            <p:nvPr/>
          </p:nvSpPr>
          <p:spPr>
            <a:xfrm>
              <a:off x="1756106" y="2830204"/>
              <a:ext cx="291189" cy="215693"/>
            </a:xfrm>
            <a:prstGeom prst="rect">
              <a:avLst/>
            </a:prstGeom>
            <a:noFill/>
            <a:effectLst/>
          </p:spPr>
          <p:txBody>
            <a:bodyPr wrap="none" lIns="0" tIns="0" rIns="0" bIns="0" rtlCol="0" anchor="ctr">
              <a:spAutoFit/>
            </a:bodyPr>
            <a:lstStyle/>
            <a:p>
              <a:pPr algn="ctr" defTabSz="914378"/>
              <a:r>
                <a:rPr lang="en-US" sz="1000" dirty="0">
                  <a:solidFill>
                    <a:srgbClr val="000000"/>
                  </a:solidFill>
                  <a:latin typeface="Arial"/>
                  <a:cs typeface="Arial" pitchFamily="34" charset="0"/>
                </a:rPr>
                <a:t>26.8x</a:t>
              </a:r>
            </a:p>
          </p:txBody>
        </p:sp>
        <p:cxnSp>
          <p:nvCxnSpPr>
            <p:cNvPr id="37" name="Straight Connector 36">
              <a:extLst>
                <a:ext uri="{FF2B5EF4-FFF2-40B4-BE49-F238E27FC236}">
                  <a16:creationId xmlns:a16="http://schemas.microsoft.com/office/drawing/2014/main" id="{BC44C9F9-DAF2-DB40-A4AA-2B603170C4F9}"/>
                </a:ext>
              </a:extLst>
            </p:cNvPr>
            <p:cNvCxnSpPr>
              <a:cxnSpLocks/>
            </p:cNvCxnSpPr>
            <p:nvPr/>
          </p:nvCxnSpPr>
          <p:spPr>
            <a:xfrm>
              <a:off x="2614953" y="2053101"/>
              <a:ext cx="0" cy="456570"/>
            </a:xfrm>
            <a:prstGeom prst="line">
              <a:avLst/>
            </a:prstGeom>
            <a:noFill/>
            <a:ln w="25400" cap="flat" cmpd="sng" algn="ctr">
              <a:solidFill>
                <a:srgbClr val="5FF0FF"/>
              </a:solidFill>
              <a:prstDash val="solid"/>
            </a:ln>
            <a:effectLst/>
          </p:spPr>
        </p:cxnSp>
        <p:cxnSp>
          <p:nvCxnSpPr>
            <p:cNvPr id="38" name="Straight Connector 37">
              <a:extLst>
                <a:ext uri="{FF2B5EF4-FFF2-40B4-BE49-F238E27FC236}">
                  <a16:creationId xmlns:a16="http://schemas.microsoft.com/office/drawing/2014/main" id="{B558E143-27F1-B640-82C6-36C85302BF3F}"/>
                </a:ext>
              </a:extLst>
            </p:cNvPr>
            <p:cNvCxnSpPr>
              <a:cxnSpLocks/>
            </p:cNvCxnSpPr>
            <p:nvPr/>
          </p:nvCxnSpPr>
          <p:spPr>
            <a:xfrm>
              <a:off x="2614953" y="2679280"/>
              <a:ext cx="0" cy="456570"/>
            </a:xfrm>
            <a:prstGeom prst="line">
              <a:avLst/>
            </a:prstGeom>
            <a:noFill/>
            <a:ln w="25400" cap="flat" cmpd="sng" algn="ctr">
              <a:solidFill>
                <a:srgbClr val="5FF0FF"/>
              </a:solidFill>
              <a:prstDash val="solid"/>
            </a:ln>
            <a:effectLst/>
          </p:spPr>
        </p:cxnSp>
        <p:sp>
          <p:nvSpPr>
            <p:cNvPr id="39" name="TextBox 38">
              <a:extLst>
                <a:ext uri="{FF2B5EF4-FFF2-40B4-BE49-F238E27FC236}">
                  <a16:creationId xmlns:a16="http://schemas.microsoft.com/office/drawing/2014/main" id="{09B9FC2F-0A99-6D4F-AE1C-E9D80F0D9D22}"/>
                </a:ext>
              </a:extLst>
            </p:cNvPr>
            <p:cNvSpPr txBox="1"/>
            <p:nvPr/>
          </p:nvSpPr>
          <p:spPr>
            <a:xfrm>
              <a:off x="2469359" y="2510124"/>
              <a:ext cx="291189" cy="215693"/>
            </a:xfrm>
            <a:prstGeom prst="rect">
              <a:avLst/>
            </a:prstGeom>
            <a:noFill/>
            <a:effectLst/>
          </p:spPr>
          <p:txBody>
            <a:bodyPr wrap="none" lIns="0" tIns="0" rIns="0" bIns="0" rtlCol="0" anchor="ctr">
              <a:spAutoFit/>
            </a:bodyPr>
            <a:lstStyle/>
            <a:p>
              <a:pPr algn="ctr" defTabSz="914378"/>
              <a:r>
                <a:rPr lang="en-US" sz="1000" dirty="0">
                  <a:solidFill>
                    <a:srgbClr val="000000"/>
                  </a:solidFill>
                  <a:latin typeface="Arial"/>
                  <a:cs typeface="Arial" pitchFamily="34" charset="0"/>
                </a:rPr>
                <a:t>27.8x</a:t>
              </a:r>
            </a:p>
          </p:txBody>
        </p:sp>
        <p:cxnSp>
          <p:nvCxnSpPr>
            <p:cNvPr id="40" name="Straight Connector 39">
              <a:extLst>
                <a:ext uri="{FF2B5EF4-FFF2-40B4-BE49-F238E27FC236}">
                  <a16:creationId xmlns:a16="http://schemas.microsoft.com/office/drawing/2014/main" id="{45C4146E-B327-D444-90B7-6C0CD88E492E}"/>
                </a:ext>
              </a:extLst>
            </p:cNvPr>
            <p:cNvCxnSpPr>
              <a:cxnSpLocks/>
            </p:cNvCxnSpPr>
            <p:nvPr/>
          </p:nvCxnSpPr>
          <p:spPr>
            <a:xfrm>
              <a:off x="3128286" y="1968993"/>
              <a:ext cx="0" cy="456570"/>
            </a:xfrm>
            <a:prstGeom prst="line">
              <a:avLst/>
            </a:prstGeom>
            <a:noFill/>
            <a:ln w="25400" cap="flat" cmpd="sng" algn="ctr">
              <a:solidFill>
                <a:srgbClr val="5FF0FF"/>
              </a:solidFill>
              <a:prstDash val="solid"/>
            </a:ln>
            <a:effectLst/>
          </p:spPr>
        </p:cxnSp>
        <p:cxnSp>
          <p:nvCxnSpPr>
            <p:cNvPr id="41" name="Straight Connector 40">
              <a:extLst>
                <a:ext uri="{FF2B5EF4-FFF2-40B4-BE49-F238E27FC236}">
                  <a16:creationId xmlns:a16="http://schemas.microsoft.com/office/drawing/2014/main" id="{C4F4E6F4-D742-894F-A109-D0509104B035}"/>
                </a:ext>
              </a:extLst>
            </p:cNvPr>
            <p:cNvCxnSpPr>
              <a:cxnSpLocks/>
            </p:cNvCxnSpPr>
            <p:nvPr/>
          </p:nvCxnSpPr>
          <p:spPr>
            <a:xfrm>
              <a:off x="3128286" y="2568122"/>
              <a:ext cx="0" cy="456570"/>
            </a:xfrm>
            <a:prstGeom prst="line">
              <a:avLst/>
            </a:prstGeom>
            <a:noFill/>
            <a:ln w="25400" cap="flat" cmpd="sng" algn="ctr">
              <a:solidFill>
                <a:srgbClr val="5FF0FF"/>
              </a:solidFill>
              <a:prstDash val="solid"/>
            </a:ln>
            <a:effectLst/>
          </p:spPr>
        </p:cxnSp>
        <p:sp>
          <p:nvSpPr>
            <p:cNvPr id="42" name="TextBox 41">
              <a:extLst>
                <a:ext uri="{FF2B5EF4-FFF2-40B4-BE49-F238E27FC236}">
                  <a16:creationId xmlns:a16="http://schemas.microsoft.com/office/drawing/2014/main" id="{E2E34217-4036-964D-902D-DE5CCD23DD66}"/>
                </a:ext>
              </a:extLst>
            </p:cNvPr>
            <p:cNvSpPr txBox="1"/>
            <p:nvPr/>
          </p:nvSpPr>
          <p:spPr>
            <a:xfrm>
              <a:off x="2982692" y="2397306"/>
              <a:ext cx="291189" cy="215693"/>
            </a:xfrm>
            <a:prstGeom prst="rect">
              <a:avLst/>
            </a:prstGeom>
            <a:noFill/>
            <a:effectLst/>
          </p:spPr>
          <p:txBody>
            <a:bodyPr wrap="none" lIns="0" tIns="0" rIns="0" bIns="0" rtlCol="0" anchor="ctr">
              <a:spAutoFit/>
            </a:bodyPr>
            <a:lstStyle/>
            <a:p>
              <a:pPr algn="ctr" defTabSz="914378"/>
              <a:r>
                <a:rPr lang="en-US" sz="1000" dirty="0">
                  <a:solidFill>
                    <a:srgbClr val="000000"/>
                  </a:solidFill>
                  <a:latin typeface="Arial"/>
                  <a:cs typeface="Arial" pitchFamily="34" charset="0"/>
                </a:rPr>
                <a:t>24.2x</a:t>
              </a:r>
            </a:p>
          </p:txBody>
        </p:sp>
        <p:cxnSp>
          <p:nvCxnSpPr>
            <p:cNvPr id="43" name="Straight Connector 42">
              <a:extLst>
                <a:ext uri="{FF2B5EF4-FFF2-40B4-BE49-F238E27FC236}">
                  <a16:creationId xmlns:a16="http://schemas.microsoft.com/office/drawing/2014/main" id="{E53A83CD-9FF2-8D4C-9A45-FBFBD558D169}"/>
                </a:ext>
              </a:extLst>
            </p:cNvPr>
            <p:cNvCxnSpPr>
              <a:cxnSpLocks/>
            </p:cNvCxnSpPr>
            <p:nvPr/>
          </p:nvCxnSpPr>
          <p:spPr>
            <a:xfrm>
              <a:off x="3860078" y="1599497"/>
              <a:ext cx="0" cy="456570"/>
            </a:xfrm>
            <a:prstGeom prst="line">
              <a:avLst/>
            </a:prstGeom>
            <a:noFill/>
            <a:ln w="25400" cap="flat" cmpd="sng" algn="ctr">
              <a:solidFill>
                <a:srgbClr val="5FF0FF"/>
              </a:solidFill>
              <a:prstDash val="solid"/>
            </a:ln>
            <a:effectLst/>
          </p:spPr>
        </p:cxnSp>
        <p:cxnSp>
          <p:nvCxnSpPr>
            <p:cNvPr id="44" name="Straight Connector 43">
              <a:extLst>
                <a:ext uri="{FF2B5EF4-FFF2-40B4-BE49-F238E27FC236}">
                  <a16:creationId xmlns:a16="http://schemas.microsoft.com/office/drawing/2014/main" id="{F8FA9ACA-05F1-F84E-9B6B-9CAF46D6D79F}"/>
                </a:ext>
              </a:extLst>
            </p:cNvPr>
            <p:cNvCxnSpPr>
              <a:cxnSpLocks/>
            </p:cNvCxnSpPr>
            <p:nvPr/>
          </p:nvCxnSpPr>
          <p:spPr>
            <a:xfrm>
              <a:off x="3860078" y="2284352"/>
              <a:ext cx="0" cy="456570"/>
            </a:xfrm>
            <a:prstGeom prst="line">
              <a:avLst/>
            </a:prstGeom>
            <a:noFill/>
            <a:ln w="25400" cap="flat" cmpd="sng" algn="ctr">
              <a:solidFill>
                <a:srgbClr val="5FF0FF"/>
              </a:solidFill>
              <a:prstDash val="solid"/>
            </a:ln>
            <a:effectLst/>
          </p:spPr>
        </p:cxnSp>
        <p:sp>
          <p:nvSpPr>
            <p:cNvPr id="45" name="TextBox 44">
              <a:extLst>
                <a:ext uri="{FF2B5EF4-FFF2-40B4-BE49-F238E27FC236}">
                  <a16:creationId xmlns:a16="http://schemas.microsoft.com/office/drawing/2014/main" id="{41C96E01-33DB-B541-AA71-30B81EBB413B}"/>
                </a:ext>
              </a:extLst>
            </p:cNvPr>
            <p:cNvSpPr txBox="1"/>
            <p:nvPr/>
          </p:nvSpPr>
          <p:spPr>
            <a:xfrm>
              <a:off x="3714479" y="2091968"/>
              <a:ext cx="291189" cy="215693"/>
            </a:xfrm>
            <a:prstGeom prst="rect">
              <a:avLst/>
            </a:prstGeom>
            <a:noFill/>
            <a:effectLst/>
          </p:spPr>
          <p:txBody>
            <a:bodyPr wrap="none" lIns="0" tIns="0" rIns="0" bIns="0" rtlCol="0" anchor="ctr">
              <a:spAutoFit/>
            </a:bodyPr>
            <a:lstStyle/>
            <a:p>
              <a:pPr algn="ctr" defTabSz="914378"/>
              <a:r>
                <a:rPr lang="en-US" sz="1000" dirty="0">
                  <a:solidFill>
                    <a:srgbClr val="000000"/>
                  </a:solidFill>
                  <a:latin typeface="Arial"/>
                  <a:cs typeface="Arial" pitchFamily="34" charset="0"/>
                </a:rPr>
                <a:t>25.3x</a:t>
              </a:r>
            </a:p>
          </p:txBody>
        </p:sp>
      </p:grpSp>
      <p:graphicFrame>
        <p:nvGraphicFramePr>
          <p:cNvPr id="46" name="Content Placeholder 13">
            <a:extLst>
              <a:ext uri="{FF2B5EF4-FFF2-40B4-BE49-F238E27FC236}">
                <a16:creationId xmlns:a16="http://schemas.microsoft.com/office/drawing/2014/main" id="{DAD0A9E9-56BA-A045-A9DD-4CF5792278B8}"/>
              </a:ext>
            </a:extLst>
          </p:cNvPr>
          <p:cNvGraphicFramePr>
            <a:graphicFrameLocks noGrp="1"/>
          </p:cNvGraphicFramePr>
          <p:nvPr>
            <p:ph idx="23"/>
          </p:nvPr>
        </p:nvGraphicFramePr>
        <p:xfrm>
          <a:off x="4713289" y="1058863"/>
          <a:ext cx="4141787" cy="2882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98094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6A186-29F6-469A-ABCD-C15ECAC1BB64}"/>
              </a:ext>
            </a:extLst>
          </p:cNvPr>
          <p:cNvSpPr>
            <a:spLocks noGrp="1"/>
          </p:cNvSpPr>
          <p:nvPr>
            <p:ph type="title"/>
          </p:nvPr>
        </p:nvSpPr>
        <p:spPr bwMode="white">
          <a:xfrm>
            <a:off x="288900" y="261729"/>
            <a:ext cx="4283100" cy="571499"/>
          </a:xfrm>
        </p:spPr>
        <p:txBody>
          <a:bodyPr lIns="0" tIns="0" rIns="0" bIns="0"/>
          <a:lstStyle/>
          <a:p>
            <a:r>
              <a:rPr lang="en-US" dirty="0"/>
              <a:t>What are asset class implications?</a:t>
            </a:r>
          </a:p>
        </p:txBody>
      </p:sp>
      <p:sp>
        <p:nvSpPr>
          <p:cNvPr id="12" name="1">
            <a:extLst>
              <a:ext uri="{FF2B5EF4-FFF2-40B4-BE49-F238E27FC236}">
                <a16:creationId xmlns:a16="http://schemas.microsoft.com/office/drawing/2014/main" id="{9C70D78A-6D50-41D9-9AA3-3DD965A53F72}"/>
              </a:ext>
            </a:extLst>
          </p:cNvPr>
          <p:cNvSpPr txBox="1">
            <a:spLocks/>
          </p:cNvSpPr>
          <p:nvPr/>
        </p:nvSpPr>
        <p:spPr bwMode="white">
          <a:xfrm>
            <a:off x="5475007" y="212024"/>
            <a:ext cx="3668993" cy="5377876"/>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5</a:t>
            </a:r>
            <a:endParaRPr lang="en-US" dirty="0">
              <a:latin typeface="+mn-lt"/>
            </a:endParaRPr>
          </a:p>
        </p:txBody>
      </p:sp>
      <p:sp>
        <p:nvSpPr>
          <p:cNvPr id="22" name="2" hidden="1">
            <a:extLst>
              <a:ext uri="{FF2B5EF4-FFF2-40B4-BE49-F238E27FC236}">
                <a16:creationId xmlns:a16="http://schemas.microsoft.com/office/drawing/2014/main" id="{4BEC6F8C-E1AF-4B67-9265-798DF23D31C3}"/>
              </a:ext>
            </a:extLst>
          </p:cNvPr>
          <p:cNvSpPr txBox="1">
            <a:spLocks/>
          </p:cNvSpPr>
          <p:nvPr/>
        </p:nvSpPr>
        <p:spPr bwMode="white">
          <a:xfrm>
            <a:off x="4946375" y="-233679"/>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2</a:t>
            </a:r>
            <a:endParaRPr lang="en-US" dirty="0">
              <a:latin typeface="+mn-lt"/>
            </a:endParaRPr>
          </a:p>
        </p:txBody>
      </p:sp>
      <p:sp>
        <p:nvSpPr>
          <p:cNvPr id="14" name="3" hidden="1">
            <a:extLst>
              <a:ext uri="{FF2B5EF4-FFF2-40B4-BE49-F238E27FC236}">
                <a16:creationId xmlns:a16="http://schemas.microsoft.com/office/drawing/2014/main" id="{A4014955-50A8-43CF-8A5A-3AACAC6EA39F}"/>
              </a:ext>
            </a:extLst>
          </p:cNvPr>
          <p:cNvSpPr txBox="1">
            <a:spLocks/>
          </p:cNvSpPr>
          <p:nvPr/>
        </p:nvSpPr>
        <p:spPr bwMode="white">
          <a:xfrm>
            <a:off x="4910820" y="-293678"/>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3</a:t>
            </a:r>
            <a:endParaRPr lang="en-US" dirty="0">
              <a:latin typeface="+mn-lt"/>
            </a:endParaRPr>
          </a:p>
        </p:txBody>
      </p:sp>
      <p:sp>
        <p:nvSpPr>
          <p:cNvPr id="16" name="4" hidden="1">
            <a:extLst>
              <a:ext uri="{FF2B5EF4-FFF2-40B4-BE49-F238E27FC236}">
                <a16:creationId xmlns:a16="http://schemas.microsoft.com/office/drawing/2014/main" id="{B5B5957F-A5C1-42A6-BF8A-88F11142DA26}"/>
              </a:ext>
            </a:extLst>
          </p:cNvPr>
          <p:cNvSpPr txBox="1">
            <a:spLocks/>
          </p:cNvSpPr>
          <p:nvPr/>
        </p:nvSpPr>
        <p:spPr bwMode="white">
          <a:xfrm>
            <a:off x="4712916" y="-2349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4</a:t>
            </a:r>
            <a:endParaRPr lang="en-US" dirty="0">
              <a:latin typeface="+mn-lt"/>
            </a:endParaRPr>
          </a:p>
        </p:txBody>
      </p:sp>
      <p:sp>
        <p:nvSpPr>
          <p:cNvPr id="17" name="5" hidden="1">
            <a:extLst>
              <a:ext uri="{FF2B5EF4-FFF2-40B4-BE49-F238E27FC236}">
                <a16:creationId xmlns:a16="http://schemas.microsoft.com/office/drawing/2014/main" id="{2AAA96B1-7BF3-44E5-BA15-ED1A4EC3D37E}"/>
              </a:ext>
            </a:extLst>
          </p:cNvPr>
          <p:cNvSpPr txBox="1">
            <a:spLocks/>
          </p:cNvSpPr>
          <p:nvPr/>
        </p:nvSpPr>
        <p:spPr bwMode="white">
          <a:xfrm>
            <a:off x="4851024" y="-29422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5</a:t>
            </a:r>
            <a:endParaRPr lang="en-US" dirty="0">
              <a:latin typeface="+mn-lt"/>
            </a:endParaRPr>
          </a:p>
        </p:txBody>
      </p:sp>
      <p:sp>
        <p:nvSpPr>
          <p:cNvPr id="18" name="6" hidden="1">
            <a:extLst>
              <a:ext uri="{FF2B5EF4-FFF2-40B4-BE49-F238E27FC236}">
                <a16:creationId xmlns:a16="http://schemas.microsoft.com/office/drawing/2014/main" id="{CF9CE9E2-80FC-4BDF-8712-706313A38F3D}"/>
              </a:ext>
            </a:extLst>
          </p:cNvPr>
          <p:cNvSpPr txBox="1">
            <a:spLocks/>
          </p:cNvSpPr>
          <p:nvPr/>
        </p:nvSpPr>
        <p:spPr bwMode="white">
          <a:xfrm>
            <a:off x="4872719" y="-2931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6</a:t>
            </a:r>
            <a:endParaRPr lang="en-US" dirty="0">
              <a:latin typeface="+mn-lt"/>
            </a:endParaRPr>
          </a:p>
        </p:txBody>
      </p:sp>
      <p:sp>
        <p:nvSpPr>
          <p:cNvPr id="19" name="7" hidden="1">
            <a:extLst>
              <a:ext uri="{FF2B5EF4-FFF2-40B4-BE49-F238E27FC236}">
                <a16:creationId xmlns:a16="http://schemas.microsoft.com/office/drawing/2014/main" id="{4CBACCAE-ACB4-4388-BCCF-5E03B3294D8F}"/>
              </a:ext>
            </a:extLst>
          </p:cNvPr>
          <p:cNvSpPr txBox="1">
            <a:spLocks/>
          </p:cNvSpPr>
          <p:nvPr/>
        </p:nvSpPr>
        <p:spPr bwMode="white">
          <a:xfrm>
            <a:off x="4921404" y="-23177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7</a:t>
            </a:r>
            <a:endParaRPr lang="en-US" dirty="0">
              <a:latin typeface="+mn-lt"/>
            </a:endParaRPr>
          </a:p>
        </p:txBody>
      </p:sp>
      <p:sp>
        <p:nvSpPr>
          <p:cNvPr id="20" name="8" hidden="1">
            <a:extLst>
              <a:ext uri="{FF2B5EF4-FFF2-40B4-BE49-F238E27FC236}">
                <a16:creationId xmlns:a16="http://schemas.microsoft.com/office/drawing/2014/main" id="{D5B2C2D0-C973-4DC5-AFA4-73D4C4E72A02}"/>
              </a:ext>
            </a:extLst>
          </p:cNvPr>
          <p:cNvSpPr txBox="1">
            <a:spLocks/>
          </p:cNvSpPr>
          <p:nvPr/>
        </p:nvSpPr>
        <p:spPr bwMode="white">
          <a:xfrm>
            <a:off x="4918529" y="-298376"/>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8</a:t>
            </a:r>
            <a:endParaRPr lang="en-US" dirty="0">
              <a:latin typeface="+mn-lt"/>
            </a:endParaRPr>
          </a:p>
        </p:txBody>
      </p:sp>
      <p:sp>
        <p:nvSpPr>
          <p:cNvPr id="21" name="9" hidden="1">
            <a:extLst>
              <a:ext uri="{FF2B5EF4-FFF2-40B4-BE49-F238E27FC236}">
                <a16:creationId xmlns:a16="http://schemas.microsoft.com/office/drawing/2014/main" id="{EAEE306F-DCED-4F43-9560-EA875C9B91BB}"/>
              </a:ext>
            </a:extLst>
          </p:cNvPr>
          <p:cNvSpPr txBox="1">
            <a:spLocks/>
          </p:cNvSpPr>
          <p:nvPr/>
        </p:nvSpPr>
        <p:spPr bwMode="white">
          <a:xfrm>
            <a:off x="4926492" y="-301253"/>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9</a:t>
            </a:r>
            <a:endParaRPr lang="en-US" dirty="0">
              <a:latin typeface="+mn-lt"/>
            </a:endParaRPr>
          </a:p>
        </p:txBody>
      </p:sp>
      <p:sp>
        <p:nvSpPr>
          <p:cNvPr id="4" name="Footer Placeholder 3">
            <a:extLst>
              <a:ext uri="{FF2B5EF4-FFF2-40B4-BE49-F238E27FC236}">
                <a16:creationId xmlns:a16="http://schemas.microsoft.com/office/drawing/2014/main" id="{315425A3-E6E1-4FCA-8374-EA30420FEFA7}"/>
              </a:ext>
            </a:extLst>
          </p:cNvPr>
          <p:cNvSpPr>
            <a:spLocks noGrp="1"/>
          </p:cNvSpPr>
          <p:nvPr>
            <p:ph type="ftr" sz="quarter" idx="11"/>
          </p:nvPr>
        </p:nvSpPr>
        <p:spPr bwMode="white"/>
        <p:txBody>
          <a:bodyPr/>
          <a:lstStyle/>
          <a:p>
            <a:r>
              <a:rPr lang="en-US">
                <a:solidFill>
                  <a:srgbClr val="F0F0F0"/>
                </a:solidFill>
              </a:rPr>
              <a:t>Optional footer</a:t>
            </a:r>
          </a:p>
        </p:txBody>
      </p:sp>
      <p:sp>
        <p:nvSpPr>
          <p:cNvPr id="5" name="Slide Number Placeholder 4">
            <a:extLst>
              <a:ext uri="{FF2B5EF4-FFF2-40B4-BE49-F238E27FC236}">
                <a16:creationId xmlns:a16="http://schemas.microsoft.com/office/drawing/2014/main" id="{6208E71D-7336-441C-9D31-B4A8F6B2F808}"/>
              </a:ext>
            </a:extLst>
          </p:cNvPr>
          <p:cNvSpPr>
            <a:spLocks noGrp="1"/>
          </p:cNvSpPr>
          <p:nvPr>
            <p:ph type="sldNum" sz="quarter" idx="12"/>
          </p:nvPr>
        </p:nvSpPr>
        <p:spPr bwMode="white"/>
        <p:txBody>
          <a:bodyPr/>
          <a:lstStyle/>
          <a:p>
            <a:fld id="{526B5688-D42A-45FB-B3CA-010D9157EB38}" type="slidenum">
              <a:rPr lang="en-US" smtClean="0">
                <a:solidFill>
                  <a:srgbClr val="F0F0F0"/>
                </a:solidFill>
              </a:rPr>
              <a:t>26</a:t>
            </a:fld>
            <a:endParaRPr lang="en-US">
              <a:solidFill>
                <a:srgbClr val="F0F0F0"/>
              </a:solidFill>
            </a:endParaRPr>
          </a:p>
        </p:txBody>
      </p:sp>
    </p:spTree>
    <p:extLst>
      <p:ext uri="{BB962C8B-B14F-4D97-AF65-F5344CB8AC3E}">
        <p14:creationId xmlns:p14="http://schemas.microsoft.com/office/powerpoint/2010/main" val="103902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2">
            <a:extLst>
              <a:ext uri="{FF2B5EF4-FFF2-40B4-BE49-F238E27FC236}">
                <a16:creationId xmlns:a16="http://schemas.microsoft.com/office/drawing/2014/main" id="{250D8CC6-E272-A846-AEAC-75F0C8616CAE}"/>
              </a:ext>
            </a:extLst>
          </p:cNvPr>
          <p:cNvSpPr/>
          <p:nvPr/>
        </p:nvSpPr>
        <p:spPr>
          <a:xfrm>
            <a:off x="285292" y="1068023"/>
            <a:ext cx="8558785" cy="3467406"/>
          </a:xfrm>
          <a:custGeom>
            <a:avLst/>
            <a:gdLst/>
            <a:ahLst/>
            <a:cxnLst/>
            <a:rect l="l" t="t" r="r" b="b"/>
            <a:pathLst>
              <a:path w="5232400" h="7747000">
                <a:moveTo>
                  <a:pt x="0" y="7747000"/>
                </a:moveTo>
                <a:lnTo>
                  <a:pt x="5232400" y="7747000"/>
                </a:lnTo>
                <a:lnTo>
                  <a:pt x="5232400" y="0"/>
                </a:lnTo>
                <a:lnTo>
                  <a:pt x="0" y="0"/>
                </a:lnTo>
                <a:lnTo>
                  <a:pt x="0" y="7747000"/>
                </a:lnTo>
                <a:close/>
              </a:path>
            </a:pathLst>
          </a:custGeom>
          <a:solidFill>
            <a:srgbClr val="CFFA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76"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6F89F3D2-2FD1-4B84-8AB1-8E77B5E73019}"/>
              </a:ext>
            </a:extLst>
          </p:cNvPr>
          <p:cNvSpPr>
            <a:spLocks noGrp="1"/>
          </p:cNvSpPr>
          <p:nvPr>
            <p:ph type="sldNum" sz="quarter" idx="2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13D17A-F1A2-4EC8-B129-1FB27AD2B9A2}" type="slidenum">
              <a:rPr kumimoji="0" lang="en-US" sz="800" b="0" i="0" u="none" strike="noStrike" kern="1200" cap="none" spc="0" normalizeH="0" baseline="0" noProof="0" smtClean="0">
                <a:ln>
                  <a:noFill/>
                </a:ln>
                <a:solidFill>
                  <a:srgbClr val="000AD2"/>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a:ln>
                <a:noFill/>
              </a:ln>
              <a:solidFill>
                <a:srgbClr val="000AD2"/>
              </a:solidFill>
              <a:effectLst/>
              <a:uLnTx/>
              <a:uFillTx/>
              <a:latin typeface="Arial" panose="020B0604020202020204" pitchFamily="34" charset="0"/>
              <a:ea typeface="+mn-ea"/>
              <a:cs typeface="Arial" panose="020B0604020202020204" pitchFamily="34" charset="0"/>
            </a:endParaRPr>
          </a:p>
        </p:txBody>
      </p:sp>
      <p:sp>
        <p:nvSpPr>
          <p:cNvPr id="2" name="Title 1">
            <a:extLst>
              <a:ext uri="{FF2B5EF4-FFF2-40B4-BE49-F238E27FC236}">
                <a16:creationId xmlns:a16="http://schemas.microsoft.com/office/drawing/2014/main" id="{4DD9248A-544B-744B-9466-D6CC00C3E5DD}"/>
              </a:ext>
            </a:extLst>
          </p:cNvPr>
          <p:cNvSpPr>
            <a:spLocks noGrp="1"/>
          </p:cNvSpPr>
          <p:nvPr>
            <p:ph type="title"/>
          </p:nvPr>
        </p:nvSpPr>
        <p:spPr/>
        <p:txBody>
          <a:bodyPr/>
          <a:lstStyle/>
          <a:p>
            <a:pPr>
              <a:lnSpc>
                <a:spcPct val="100000"/>
              </a:lnSpc>
            </a:pPr>
            <a:r>
              <a:rPr lang="en-IN" dirty="0">
                <a:latin typeface="Arial" panose="020B0604020202020204" pitchFamily="34" charset="0"/>
                <a:cs typeface="Arial" panose="020B0604020202020204" pitchFamily="34" charset="0"/>
              </a:rPr>
              <a:t>Tactical Asset Allocation:</a:t>
            </a:r>
            <a:br>
              <a:rPr lang="en-IN" dirty="0">
                <a:latin typeface="Arial" panose="020B0604020202020204" pitchFamily="34" charset="0"/>
                <a:cs typeface="Arial" panose="020B0604020202020204" pitchFamily="34" charset="0"/>
              </a:rPr>
            </a:br>
            <a:r>
              <a:rPr lang="en-IN" b="0" dirty="0">
                <a:solidFill>
                  <a:srgbClr val="000AD2"/>
                </a:solidFill>
                <a:latin typeface="Arial" panose="020B0604020202020204" pitchFamily="34" charset="0"/>
                <a:cs typeface="Arial" panose="020B0604020202020204" pitchFamily="34" charset="0"/>
              </a:rPr>
              <a:t>Macro Framework</a:t>
            </a:r>
            <a:endParaRPr lang="en-US" b="0" dirty="0">
              <a:latin typeface="Arial" panose="020B0604020202020204" pitchFamily="34" charset="0"/>
              <a:cs typeface="Arial" panose="020B0604020202020204" pitchFamily="34" charset="0"/>
            </a:endParaRPr>
          </a:p>
        </p:txBody>
      </p:sp>
      <p:sp>
        <p:nvSpPr>
          <p:cNvPr id="15" name="Text Placeholder 14">
            <a:extLst>
              <a:ext uri="{FF2B5EF4-FFF2-40B4-BE49-F238E27FC236}">
                <a16:creationId xmlns:a16="http://schemas.microsoft.com/office/drawing/2014/main" id="{683A4D20-3968-4542-B3C9-E3A0A3A08AC7}"/>
              </a:ext>
            </a:extLst>
          </p:cNvPr>
          <p:cNvSpPr>
            <a:spLocks noGrp="1"/>
          </p:cNvSpPr>
          <p:nvPr>
            <p:ph type="body" sz="quarter" idx="19"/>
          </p:nvPr>
        </p:nvSpPr>
        <p:spPr>
          <a:xfrm>
            <a:off x="983175" y="4976904"/>
            <a:ext cx="7696367" cy="113822"/>
          </a:xfrm>
        </p:spPr>
        <p:txBody>
          <a:bodyPr/>
          <a:lstStyle/>
          <a:p>
            <a:r>
              <a:rPr lang="en-US" dirty="0">
                <a:latin typeface="Arial" panose="020B0604020202020204" pitchFamily="34" charset="0"/>
                <a:cs typeface="Arial" panose="020B0604020202020204" pitchFamily="34" charset="0"/>
              </a:rPr>
              <a:t>For illustrative purposes only.  We define policy easing as the US Federal Reserve lowering interest rates and/or expanding their balance sheet.  Still easy suggests that the US Federal Reserve is maintaining the lower interest rate policy and/or continuing their bond-buying program.  Tightening suggests that the US Federal Reserve is tapering asset purchases and/or beginning to raise interest rates.  Tight policy suggests that the US Federal Reserve is raising rates in an effort to ease inflation concerns. </a:t>
            </a:r>
          </a:p>
        </p:txBody>
      </p:sp>
      <p:sp>
        <p:nvSpPr>
          <p:cNvPr id="7" name="TextBox 6">
            <a:extLst>
              <a:ext uri="{FF2B5EF4-FFF2-40B4-BE49-F238E27FC236}">
                <a16:creationId xmlns:a16="http://schemas.microsoft.com/office/drawing/2014/main" id="{9E28DF71-FDBB-0A41-853E-1ECE17A7B322}"/>
              </a:ext>
            </a:extLst>
          </p:cNvPr>
          <p:cNvSpPr txBox="1"/>
          <p:nvPr/>
        </p:nvSpPr>
        <p:spPr>
          <a:xfrm>
            <a:off x="1765300" y="1054104"/>
            <a:ext cx="1801368" cy="504754"/>
          </a:xfrm>
          <a:prstGeom prst="rect">
            <a:avLst/>
          </a:prstGeom>
          <a:noFill/>
        </p:spPr>
        <p:txBody>
          <a:bodyPr wrap="square" lIns="36576" tIns="36576" rIns="36576" bIns="3657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Recovery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Growth </a:t>
            </a:r>
            <a:r>
              <a:rPr kumimoji="0" lang="en-US" sz="900" b="0" i="0" u="none" strike="noStrike" kern="1200" cap="none" spc="-30" normalizeH="0" baseline="0" noProof="0" dirty="0">
                <a:ln>
                  <a:noFill/>
                </a:ln>
                <a:solidFill>
                  <a:srgbClr val="E2231A"/>
                </a:solidFill>
                <a:effectLst/>
                <a:uLnTx/>
                <a:uFillTx/>
                <a:latin typeface="Arial" panose="020B0604020202020204" pitchFamily="34" charset="0"/>
                <a:ea typeface="+mn-ea"/>
                <a:cs typeface="Arial" panose="020B0604020202020204" pitchFamily="34" charset="0"/>
              </a:rPr>
              <a:t>▼</a:t>
            </a:r>
            <a:r>
              <a:rPr kumimoji="0" lang="en-US" sz="9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below</a:t>
            </a:r>
            <a:r>
              <a:rPr kumimoji="0" lang="en-US" sz="9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trend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B760"/>
                </a:solidFill>
                <a:effectLst/>
                <a:uLnTx/>
                <a:uFillTx/>
                <a:latin typeface="Arial" panose="020B0604020202020204" pitchFamily="34" charset="0"/>
                <a:ea typeface="+mn-ea"/>
                <a:cs typeface="Arial" panose="020B0604020202020204" pitchFamily="34" charset="0"/>
              </a:rPr>
              <a:t>▲</a:t>
            </a:r>
            <a:r>
              <a:rPr kumimoji="0" lang="en-US" sz="9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accelerating</a:t>
            </a:r>
          </a:p>
        </p:txBody>
      </p:sp>
      <p:sp>
        <p:nvSpPr>
          <p:cNvPr id="8" name="TextBox 7">
            <a:extLst>
              <a:ext uri="{FF2B5EF4-FFF2-40B4-BE49-F238E27FC236}">
                <a16:creationId xmlns:a16="http://schemas.microsoft.com/office/drawing/2014/main" id="{3C8F05B4-16C2-0C4D-ACEB-5FF61391E88B}"/>
              </a:ext>
            </a:extLst>
          </p:cNvPr>
          <p:cNvSpPr txBox="1"/>
          <p:nvPr/>
        </p:nvSpPr>
        <p:spPr>
          <a:xfrm>
            <a:off x="3515299" y="1065229"/>
            <a:ext cx="1296398" cy="504754"/>
          </a:xfrm>
          <a:prstGeom prst="rect">
            <a:avLst/>
          </a:prstGeom>
          <a:noFill/>
        </p:spPr>
        <p:txBody>
          <a:bodyPr wrap="square" lIns="36576" tIns="36576" rIns="36576" bIns="3657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Expansion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Growth </a:t>
            </a:r>
            <a:r>
              <a:rPr kumimoji="0" lang="en-US" sz="900" b="0" i="0" u="none" strike="noStrike" kern="1200" cap="none" spc="-30" normalizeH="0" baseline="0" noProof="0" dirty="0">
                <a:ln>
                  <a:noFill/>
                </a:ln>
                <a:solidFill>
                  <a:srgbClr val="00B760"/>
                </a:solidFill>
                <a:effectLst/>
                <a:uLnTx/>
                <a:uFillTx/>
                <a:latin typeface="Arial" panose="020B0604020202020204" pitchFamily="34" charset="0"/>
                <a:ea typeface="+mn-ea"/>
                <a:cs typeface="Arial" panose="020B0604020202020204" pitchFamily="34" charset="0"/>
              </a:rPr>
              <a:t>▲</a:t>
            </a:r>
            <a:r>
              <a:rPr kumimoji="0" lang="en-US" sz="9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above</a:t>
            </a:r>
            <a:r>
              <a:rPr kumimoji="0" lang="en-US" sz="900" b="0" i="0" u="none" strike="noStrike" kern="1200" cap="none" spc="-3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trend</a:t>
            </a:r>
            <a:r>
              <a:rPr kumimoji="0" lang="en-US" sz="900" b="0" i="0" u="none" strike="noStrike" kern="1200" cap="none" spc="-3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 </a:t>
            </a:r>
            <a:r>
              <a:rPr kumimoji="0" lang="en-US" sz="9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B760"/>
                </a:solidFill>
                <a:effectLst/>
                <a:uLnTx/>
                <a:uFillTx/>
                <a:latin typeface="Arial" panose="020B0604020202020204" pitchFamily="34" charset="0"/>
                <a:ea typeface="+mn-ea"/>
                <a:cs typeface="Arial" panose="020B0604020202020204" pitchFamily="34" charset="0"/>
              </a:rPr>
              <a:t>▲</a:t>
            </a:r>
            <a:r>
              <a:rPr kumimoji="0" lang="en-US" sz="9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accelerating</a:t>
            </a:r>
          </a:p>
        </p:txBody>
      </p:sp>
      <p:sp>
        <p:nvSpPr>
          <p:cNvPr id="9" name="TextBox 8">
            <a:extLst>
              <a:ext uri="{FF2B5EF4-FFF2-40B4-BE49-F238E27FC236}">
                <a16:creationId xmlns:a16="http://schemas.microsoft.com/office/drawing/2014/main" id="{3B1634C2-1E4C-B846-AE7B-97A297F90F9A}"/>
              </a:ext>
            </a:extLst>
          </p:cNvPr>
          <p:cNvSpPr txBox="1"/>
          <p:nvPr/>
        </p:nvSpPr>
        <p:spPr>
          <a:xfrm>
            <a:off x="5260197" y="1054104"/>
            <a:ext cx="1247135" cy="504754"/>
          </a:xfrm>
          <a:prstGeom prst="rect">
            <a:avLst/>
          </a:prstGeom>
          <a:noFill/>
        </p:spPr>
        <p:txBody>
          <a:bodyPr wrap="square" lIns="36576" tIns="36576" rIns="36576" bIns="3657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Slowdown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Growth </a:t>
            </a:r>
            <a:r>
              <a:rPr kumimoji="0" lang="en-US" sz="900" b="0" i="0" u="none" strike="noStrike" kern="1200" cap="none" spc="-30" normalizeH="0" baseline="0" noProof="0" dirty="0">
                <a:ln>
                  <a:noFill/>
                </a:ln>
                <a:solidFill>
                  <a:srgbClr val="00B760"/>
                </a:solidFill>
                <a:effectLst/>
                <a:uLnTx/>
                <a:uFillTx/>
                <a:latin typeface="Arial" panose="020B0604020202020204" pitchFamily="34" charset="0"/>
                <a:ea typeface="+mn-ea"/>
                <a:cs typeface="Arial" panose="020B0604020202020204" pitchFamily="34" charset="0"/>
              </a:rPr>
              <a:t>▲</a:t>
            </a:r>
            <a:r>
              <a:rPr kumimoji="0" lang="en-US" sz="9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above</a:t>
            </a:r>
            <a:r>
              <a:rPr kumimoji="0" lang="en-US" sz="9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trend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E2231A"/>
                </a:solidFill>
                <a:effectLst/>
                <a:uLnTx/>
                <a:uFillTx/>
                <a:latin typeface="Arial" panose="020B0604020202020204" pitchFamily="34" charset="0"/>
                <a:ea typeface="+mn-ea"/>
                <a:cs typeface="Arial" panose="020B0604020202020204" pitchFamily="34" charset="0"/>
              </a:rPr>
              <a:t>▼</a:t>
            </a:r>
            <a:r>
              <a:rPr kumimoji="0" lang="en-US" sz="9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decelerating</a:t>
            </a:r>
            <a:endParaRPr kumimoji="0" lang="en-US" sz="10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id="{65545CD6-E3DE-E64E-8B4D-AFA5C5293861}"/>
              </a:ext>
            </a:extLst>
          </p:cNvPr>
          <p:cNvSpPr txBox="1"/>
          <p:nvPr/>
        </p:nvSpPr>
        <p:spPr>
          <a:xfrm>
            <a:off x="6961957" y="1045226"/>
            <a:ext cx="1347541" cy="504754"/>
          </a:xfrm>
          <a:prstGeom prst="rect">
            <a:avLst/>
          </a:prstGeom>
          <a:noFill/>
        </p:spPr>
        <p:txBody>
          <a:bodyPr wrap="square" lIns="36576" tIns="36576" rIns="36576" bIns="36576"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Contraction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Growth </a:t>
            </a:r>
            <a:r>
              <a:rPr kumimoji="0" lang="en-US" sz="900" b="0" i="0" u="none" strike="noStrike" kern="1200" cap="none" spc="-30" normalizeH="0" baseline="0" noProof="0" dirty="0">
                <a:ln>
                  <a:noFill/>
                </a:ln>
                <a:solidFill>
                  <a:srgbClr val="E2231A"/>
                </a:solidFill>
                <a:effectLst/>
                <a:uLnTx/>
                <a:uFillTx/>
                <a:latin typeface="Arial" panose="020B0604020202020204" pitchFamily="34" charset="0"/>
                <a:ea typeface="+mn-ea"/>
                <a:cs typeface="Arial" panose="020B0604020202020204" pitchFamily="34" charset="0"/>
              </a:rPr>
              <a:t>▼</a:t>
            </a:r>
            <a:r>
              <a:rPr kumimoji="0" lang="en-US" sz="9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below</a:t>
            </a:r>
            <a:r>
              <a:rPr kumimoji="0" lang="en-US" sz="9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trend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30" normalizeH="0" baseline="0" noProof="0" dirty="0">
                <a:ln>
                  <a:noFill/>
                </a:ln>
                <a:solidFill>
                  <a:srgbClr val="E2231A"/>
                </a:solidFill>
                <a:effectLst/>
                <a:uLnTx/>
                <a:uFillTx/>
                <a:latin typeface="Arial" panose="020B0604020202020204" pitchFamily="34" charset="0"/>
                <a:ea typeface="+mn-ea"/>
                <a:cs typeface="Arial" panose="020B0604020202020204" pitchFamily="34" charset="0"/>
              </a:rPr>
              <a:t>▼</a:t>
            </a:r>
            <a:r>
              <a:rPr kumimoji="0" lang="en-US" sz="9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decelerating</a:t>
            </a:r>
            <a:endParaRPr kumimoji="0" lang="en-US" sz="1000" b="1"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11" name="Chart Placeholder 22">
            <a:extLst>
              <a:ext uri="{FF2B5EF4-FFF2-40B4-BE49-F238E27FC236}">
                <a16:creationId xmlns:a16="http://schemas.microsoft.com/office/drawing/2014/main" id="{9A623927-D0C1-C04A-A9A5-7B4A62927069}"/>
              </a:ext>
            </a:extLst>
          </p:cNvPr>
          <p:cNvGraphicFramePr>
            <a:graphicFrameLocks/>
          </p:cNvGraphicFramePr>
          <p:nvPr/>
        </p:nvGraphicFramePr>
        <p:xfrm>
          <a:off x="504714" y="1457407"/>
          <a:ext cx="8234363" cy="1564121"/>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155EBEBB-2E1E-5645-B468-85B5929CE5EE}"/>
              </a:ext>
            </a:extLst>
          </p:cNvPr>
          <p:cNvCxnSpPr>
            <a:cxnSpLocks/>
          </p:cNvCxnSpPr>
          <p:nvPr/>
        </p:nvCxnSpPr>
        <p:spPr>
          <a:xfrm>
            <a:off x="3432090" y="1067474"/>
            <a:ext cx="0" cy="3434192"/>
          </a:xfrm>
          <a:prstGeom prst="line">
            <a:avLst/>
          </a:prstGeom>
          <a:noFill/>
          <a:ln w="12700" cap="rnd" cmpd="sng" algn="ctr">
            <a:solidFill>
              <a:srgbClr val="000000"/>
            </a:solidFill>
            <a:prstDash val="sysDot"/>
          </a:ln>
          <a:effectLst/>
        </p:spPr>
      </p:cxnSp>
      <p:cxnSp>
        <p:nvCxnSpPr>
          <p:cNvPr id="13" name="Straight Connector 12">
            <a:extLst>
              <a:ext uri="{FF2B5EF4-FFF2-40B4-BE49-F238E27FC236}">
                <a16:creationId xmlns:a16="http://schemas.microsoft.com/office/drawing/2014/main" id="{114F6877-F273-C244-A96C-79F78220EE61}"/>
              </a:ext>
            </a:extLst>
          </p:cNvPr>
          <p:cNvCxnSpPr>
            <a:cxnSpLocks/>
          </p:cNvCxnSpPr>
          <p:nvPr/>
        </p:nvCxnSpPr>
        <p:spPr>
          <a:xfrm>
            <a:off x="5185183" y="1067474"/>
            <a:ext cx="0" cy="3440586"/>
          </a:xfrm>
          <a:prstGeom prst="line">
            <a:avLst/>
          </a:prstGeom>
          <a:noFill/>
          <a:ln w="12700" cap="rnd" cmpd="sng" algn="ctr">
            <a:solidFill>
              <a:srgbClr val="000000"/>
            </a:solidFill>
            <a:prstDash val="sysDot"/>
          </a:ln>
          <a:effectLst/>
        </p:spPr>
      </p:cxnSp>
      <p:cxnSp>
        <p:nvCxnSpPr>
          <p:cNvPr id="14" name="Straight Connector 13">
            <a:extLst>
              <a:ext uri="{FF2B5EF4-FFF2-40B4-BE49-F238E27FC236}">
                <a16:creationId xmlns:a16="http://schemas.microsoft.com/office/drawing/2014/main" id="{9858DA77-96F0-2942-B4FD-1DE7EF50280A}"/>
              </a:ext>
            </a:extLst>
          </p:cNvPr>
          <p:cNvCxnSpPr>
            <a:cxnSpLocks/>
          </p:cNvCxnSpPr>
          <p:nvPr/>
        </p:nvCxnSpPr>
        <p:spPr>
          <a:xfrm>
            <a:off x="6909354" y="1075685"/>
            <a:ext cx="0" cy="3425981"/>
          </a:xfrm>
          <a:prstGeom prst="line">
            <a:avLst/>
          </a:prstGeom>
          <a:noFill/>
          <a:ln w="12700" cap="rnd" cmpd="sng" algn="ctr">
            <a:solidFill>
              <a:srgbClr val="000000"/>
            </a:solidFill>
            <a:prstDash val="sysDot"/>
          </a:ln>
          <a:effectLst/>
        </p:spPr>
      </p:cxnSp>
      <p:graphicFrame>
        <p:nvGraphicFramePr>
          <p:cNvPr id="16" name="Chart 15">
            <a:extLst>
              <a:ext uri="{FF2B5EF4-FFF2-40B4-BE49-F238E27FC236}">
                <a16:creationId xmlns:a16="http://schemas.microsoft.com/office/drawing/2014/main" id="{B4F95A02-ABA4-B044-BEAB-CF4E7F7BC3DD}"/>
              </a:ext>
            </a:extLst>
          </p:cNvPr>
          <p:cNvGraphicFramePr/>
          <p:nvPr/>
        </p:nvGraphicFramePr>
        <p:xfrm>
          <a:off x="1660573" y="2045623"/>
          <a:ext cx="668849" cy="6225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9E462747-2C3A-4143-B9D7-A2F318ECDCD3}"/>
              </a:ext>
            </a:extLst>
          </p:cNvPr>
          <p:cNvGraphicFramePr/>
          <p:nvPr/>
        </p:nvGraphicFramePr>
        <p:xfrm>
          <a:off x="3654249" y="2045623"/>
          <a:ext cx="668849" cy="6225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6D3DFDB5-0F1A-5944-8771-A5214586B90B}"/>
              </a:ext>
            </a:extLst>
          </p:cNvPr>
          <p:cNvGraphicFramePr/>
          <p:nvPr/>
        </p:nvGraphicFramePr>
        <p:xfrm>
          <a:off x="5551041" y="2045623"/>
          <a:ext cx="668849" cy="62259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Chart 19">
            <a:extLst>
              <a:ext uri="{FF2B5EF4-FFF2-40B4-BE49-F238E27FC236}">
                <a16:creationId xmlns:a16="http://schemas.microsoft.com/office/drawing/2014/main" id="{D0546311-48C2-0043-86A8-84C88D726433}"/>
              </a:ext>
            </a:extLst>
          </p:cNvPr>
          <p:cNvGraphicFramePr/>
          <p:nvPr/>
        </p:nvGraphicFramePr>
        <p:xfrm>
          <a:off x="7442258" y="2045623"/>
          <a:ext cx="668849" cy="622592"/>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a:extLst>
              <a:ext uri="{FF2B5EF4-FFF2-40B4-BE49-F238E27FC236}">
                <a16:creationId xmlns:a16="http://schemas.microsoft.com/office/drawing/2014/main" id="{8AA35A2C-B3D7-2849-8745-A751B9737042}"/>
              </a:ext>
            </a:extLst>
          </p:cNvPr>
          <p:cNvSpPr txBox="1"/>
          <p:nvPr/>
        </p:nvSpPr>
        <p:spPr>
          <a:xfrm>
            <a:off x="324505" y="1426306"/>
            <a:ext cx="1144933" cy="153888"/>
          </a:xfrm>
          <a:prstGeom prst="rect">
            <a:avLst/>
          </a:prstGeom>
          <a:noFill/>
        </p:spPr>
        <p:txBody>
          <a:bodyPr wrap="square" lIns="0" tIns="0" rIns="0" bIns="0" rtlCol="0">
            <a:spAutoFit/>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AD2"/>
                </a:solidFill>
                <a:effectLst/>
                <a:uLnTx/>
                <a:uFillTx/>
                <a:latin typeface="Arial" panose="020B0604020202020204" pitchFamily="34" charset="0"/>
                <a:ea typeface="+mn-ea"/>
                <a:cs typeface="Arial" panose="020B0604020202020204" pitchFamily="34" charset="0"/>
              </a:rPr>
              <a:t>Economic Regime</a:t>
            </a:r>
          </a:p>
        </p:txBody>
      </p:sp>
      <p:sp>
        <p:nvSpPr>
          <p:cNvPr id="22" name="TextBox 21">
            <a:extLst>
              <a:ext uri="{FF2B5EF4-FFF2-40B4-BE49-F238E27FC236}">
                <a16:creationId xmlns:a16="http://schemas.microsoft.com/office/drawing/2014/main" id="{EA53FCFC-917D-B545-BB25-B007A379ED36}"/>
              </a:ext>
            </a:extLst>
          </p:cNvPr>
          <p:cNvSpPr txBox="1"/>
          <p:nvPr/>
        </p:nvSpPr>
        <p:spPr>
          <a:xfrm>
            <a:off x="314629" y="1858597"/>
            <a:ext cx="1144933" cy="307777"/>
          </a:xfrm>
          <a:prstGeom prst="rect">
            <a:avLst/>
          </a:prstGeom>
          <a:noFill/>
        </p:spPr>
        <p:txBody>
          <a:bodyPr wrap="square" lIns="0" tIns="0" rIns="0" bIns="0" rtlCol="0">
            <a:spAutoFit/>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AD2"/>
                </a:solidFill>
                <a:effectLst/>
                <a:uLnTx/>
                <a:uFillTx/>
                <a:latin typeface="Arial" panose="020B0604020202020204" pitchFamily="34" charset="0"/>
                <a:ea typeface="+mn-ea"/>
                <a:cs typeface="Arial" panose="020B0604020202020204" pitchFamily="34" charset="0"/>
              </a:rPr>
              <a:t>Monetary Policy Direction</a:t>
            </a:r>
          </a:p>
        </p:txBody>
      </p:sp>
      <p:sp>
        <p:nvSpPr>
          <p:cNvPr id="23" name="TextBox 22">
            <a:extLst>
              <a:ext uri="{FF2B5EF4-FFF2-40B4-BE49-F238E27FC236}">
                <a16:creationId xmlns:a16="http://schemas.microsoft.com/office/drawing/2014/main" id="{FFC101D4-7632-7A42-86A0-2666A78C381D}"/>
              </a:ext>
            </a:extLst>
          </p:cNvPr>
          <p:cNvSpPr txBox="1"/>
          <p:nvPr/>
        </p:nvSpPr>
        <p:spPr>
          <a:xfrm>
            <a:off x="1756955" y="1964975"/>
            <a:ext cx="1144933" cy="138499"/>
          </a:xfrm>
          <a:prstGeom prst="rect">
            <a:avLst/>
          </a:prstGeom>
          <a:noFill/>
        </p:spPr>
        <p:txBody>
          <a:bodyPr wrap="square" lIns="0" tIns="0" rIns="0" bIns="0" rtlCol="0">
            <a:spAutoFit/>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Still Easy</a:t>
            </a:r>
          </a:p>
        </p:txBody>
      </p:sp>
      <p:sp>
        <p:nvSpPr>
          <p:cNvPr id="24" name="TextBox 23">
            <a:extLst>
              <a:ext uri="{FF2B5EF4-FFF2-40B4-BE49-F238E27FC236}">
                <a16:creationId xmlns:a16="http://schemas.microsoft.com/office/drawing/2014/main" id="{76A2C2C6-1E26-6D49-9203-F1B7A11B9A8D}"/>
              </a:ext>
            </a:extLst>
          </p:cNvPr>
          <p:cNvSpPr txBox="1"/>
          <p:nvPr/>
        </p:nvSpPr>
        <p:spPr>
          <a:xfrm>
            <a:off x="3831769" y="1987549"/>
            <a:ext cx="600531" cy="138499"/>
          </a:xfrm>
          <a:prstGeom prst="rect">
            <a:avLst/>
          </a:prstGeom>
          <a:noFill/>
        </p:spPr>
        <p:txBody>
          <a:bodyPr wrap="square" lIns="0" tIns="0" rIns="0" bIns="0" rtlCol="0">
            <a:spAutoFit/>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Tightening</a:t>
            </a:r>
          </a:p>
        </p:txBody>
      </p:sp>
      <p:sp>
        <p:nvSpPr>
          <p:cNvPr id="25" name="TextBox 24">
            <a:extLst>
              <a:ext uri="{FF2B5EF4-FFF2-40B4-BE49-F238E27FC236}">
                <a16:creationId xmlns:a16="http://schemas.microsoft.com/office/drawing/2014/main" id="{2955A629-20E7-934A-B1A1-B6804DF29FDD}"/>
              </a:ext>
            </a:extLst>
          </p:cNvPr>
          <p:cNvSpPr txBox="1"/>
          <p:nvPr/>
        </p:nvSpPr>
        <p:spPr>
          <a:xfrm>
            <a:off x="5425704" y="2000337"/>
            <a:ext cx="479796" cy="138499"/>
          </a:xfrm>
          <a:prstGeom prst="rect">
            <a:avLst/>
          </a:prstGeom>
          <a:noFill/>
        </p:spPr>
        <p:txBody>
          <a:bodyPr wrap="square" lIns="0" tIns="0" rIns="0" bIns="0" rtlCol="0">
            <a:spAutoFit/>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Tight</a:t>
            </a:r>
          </a:p>
        </p:txBody>
      </p:sp>
      <p:sp>
        <p:nvSpPr>
          <p:cNvPr id="26" name="TextBox 25">
            <a:extLst>
              <a:ext uri="{FF2B5EF4-FFF2-40B4-BE49-F238E27FC236}">
                <a16:creationId xmlns:a16="http://schemas.microsoft.com/office/drawing/2014/main" id="{826F6375-8495-D44D-9DE5-D47568950F3F}"/>
              </a:ext>
            </a:extLst>
          </p:cNvPr>
          <p:cNvSpPr txBox="1"/>
          <p:nvPr/>
        </p:nvSpPr>
        <p:spPr>
          <a:xfrm>
            <a:off x="8090631" y="1958019"/>
            <a:ext cx="479796" cy="138499"/>
          </a:xfrm>
          <a:prstGeom prst="rect">
            <a:avLst/>
          </a:prstGeom>
          <a:noFill/>
        </p:spPr>
        <p:txBody>
          <a:bodyPr wrap="square" lIns="0" tIns="0" rIns="0" bIns="0" rtlCol="0">
            <a:spAutoFit/>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Easing</a:t>
            </a:r>
          </a:p>
        </p:txBody>
      </p:sp>
      <p:sp>
        <p:nvSpPr>
          <p:cNvPr id="27" name="TextBox 26">
            <a:extLst>
              <a:ext uri="{FF2B5EF4-FFF2-40B4-BE49-F238E27FC236}">
                <a16:creationId xmlns:a16="http://schemas.microsoft.com/office/drawing/2014/main" id="{6DB7E575-E64F-7048-8667-B121B9564CD9}"/>
              </a:ext>
            </a:extLst>
          </p:cNvPr>
          <p:cNvSpPr txBox="1"/>
          <p:nvPr/>
        </p:nvSpPr>
        <p:spPr>
          <a:xfrm>
            <a:off x="322156" y="3390504"/>
            <a:ext cx="1144933" cy="615553"/>
          </a:xfrm>
          <a:prstGeom prst="rect">
            <a:avLst/>
          </a:prstGeom>
          <a:noFill/>
        </p:spPr>
        <p:txBody>
          <a:bodyPr wrap="square" lIns="0" tIns="0" rIns="0" bIns="0" rtlCol="0">
            <a:spAutoFit/>
          </a:bodyPr>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AD2"/>
                </a:solidFill>
                <a:effectLst/>
                <a:uLnTx/>
                <a:uFillTx/>
                <a:latin typeface="Arial" panose="020B0604020202020204" pitchFamily="34" charset="0"/>
                <a:ea typeface="+mn-ea"/>
                <a:cs typeface="Arial" panose="020B0604020202020204" pitchFamily="34" charset="0"/>
              </a:rPr>
              <a:t>Market Leadership</a:t>
            </a:r>
          </a:p>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AD2"/>
                </a:solidFill>
                <a:effectLst/>
                <a:uLnTx/>
                <a:uFillTx/>
                <a:latin typeface="Arial" panose="020B0604020202020204" pitchFamily="34" charset="0"/>
                <a:ea typeface="+mn-ea"/>
                <a:cs typeface="Arial" panose="020B0604020202020204" pitchFamily="34" charset="0"/>
              </a:rPr>
              <a:t>(Ranked by expected outperformance)</a:t>
            </a:r>
          </a:p>
        </p:txBody>
      </p:sp>
      <p:sp>
        <p:nvSpPr>
          <p:cNvPr id="28" name="Rectangle 27">
            <a:extLst>
              <a:ext uri="{FF2B5EF4-FFF2-40B4-BE49-F238E27FC236}">
                <a16:creationId xmlns:a16="http://schemas.microsoft.com/office/drawing/2014/main" id="{A6F57F51-70D6-3447-B024-250C96F6A77F}"/>
              </a:ext>
            </a:extLst>
          </p:cNvPr>
          <p:cNvSpPr/>
          <p:nvPr/>
        </p:nvSpPr>
        <p:spPr>
          <a:xfrm>
            <a:off x="1759846" y="2739626"/>
            <a:ext cx="1583634" cy="406425"/>
          </a:xfrm>
          <a:prstGeom prst="rect">
            <a:avLst/>
          </a:prstGeom>
          <a:solidFill>
            <a:schemeClr val="tx2"/>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Risk Credit</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Yield, Bank Loans</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 Local Debt</a:t>
            </a:r>
          </a:p>
        </p:txBody>
      </p:sp>
      <p:sp>
        <p:nvSpPr>
          <p:cNvPr id="29" name="Rectangle 28">
            <a:extLst>
              <a:ext uri="{FF2B5EF4-FFF2-40B4-BE49-F238E27FC236}">
                <a16:creationId xmlns:a16="http://schemas.microsoft.com/office/drawing/2014/main" id="{A711231B-D7E3-2140-8256-C1883EF6E119}"/>
              </a:ext>
            </a:extLst>
          </p:cNvPr>
          <p:cNvSpPr/>
          <p:nvPr/>
        </p:nvSpPr>
        <p:spPr>
          <a:xfrm>
            <a:off x="1757500" y="3189039"/>
            <a:ext cx="1583634" cy="417409"/>
          </a:xfrm>
          <a:prstGeom prst="rect">
            <a:avLst/>
          </a:prstGeom>
          <a:solidFill>
            <a:schemeClr val="accent1"/>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Equity</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Cyclicals, Value, Small</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Emerging Markets</a:t>
            </a:r>
          </a:p>
        </p:txBody>
      </p:sp>
      <p:sp>
        <p:nvSpPr>
          <p:cNvPr id="30" name="Rectangle 29">
            <a:extLst>
              <a:ext uri="{FF2B5EF4-FFF2-40B4-BE49-F238E27FC236}">
                <a16:creationId xmlns:a16="http://schemas.microsoft.com/office/drawing/2014/main" id="{1D500022-1C31-024C-A574-A77BD7FEC456}"/>
              </a:ext>
            </a:extLst>
          </p:cNvPr>
          <p:cNvSpPr/>
          <p:nvPr/>
        </p:nvSpPr>
        <p:spPr>
          <a:xfrm>
            <a:off x="1757498" y="3637868"/>
            <a:ext cx="1583634" cy="422584"/>
          </a:xfrm>
          <a:prstGeom prst="rect">
            <a:avLst/>
          </a:prstGeom>
          <a:solidFill>
            <a:schemeClr val="accent2"/>
          </a:solidFill>
          <a:ln w="25400" cap="flat" cmpd="sng" algn="ctr">
            <a:noFill/>
            <a:prstDash val="solid"/>
          </a:ln>
          <a:effectLst/>
        </p:spPr>
        <p:txBody>
          <a:bodyPr rtlCol="0" anchor="t"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Quality Credit</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IG Corporate</a:t>
            </a:r>
          </a:p>
        </p:txBody>
      </p:sp>
      <p:sp>
        <p:nvSpPr>
          <p:cNvPr id="31" name="Rectangle 30">
            <a:extLst>
              <a:ext uri="{FF2B5EF4-FFF2-40B4-BE49-F238E27FC236}">
                <a16:creationId xmlns:a16="http://schemas.microsoft.com/office/drawing/2014/main" id="{983EDEDB-6512-C542-A082-0832A56BD43F}"/>
              </a:ext>
            </a:extLst>
          </p:cNvPr>
          <p:cNvSpPr/>
          <p:nvPr/>
        </p:nvSpPr>
        <p:spPr>
          <a:xfrm>
            <a:off x="1757498" y="4105297"/>
            <a:ext cx="1583634" cy="415551"/>
          </a:xfrm>
          <a:prstGeom prst="rect">
            <a:avLst/>
          </a:prstGeom>
          <a:solidFill>
            <a:schemeClr val="accent6"/>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Government Bonds</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Intermediate Duration</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Nominal Bonds</a:t>
            </a:r>
          </a:p>
        </p:txBody>
      </p:sp>
      <p:sp>
        <p:nvSpPr>
          <p:cNvPr id="32" name="Rectangle 31">
            <a:extLst>
              <a:ext uri="{FF2B5EF4-FFF2-40B4-BE49-F238E27FC236}">
                <a16:creationId xmlns:a16="http://schemas.microsoft.com/office/drawing/2014/main" id="{EB994EF4-3A51-1348-BF8A-4A005372E353}"/>
              </a:ext>
            </a:extLst>
          </p:cNvPr>
          <p:cNvSpPr/>
          <p:nvPr/>
        </p:nvSpPr>
        <p:spPr>
          <a:xfrm>
            <a:off x="3516820" y="2739626"/>
            <a:ext cx="1562812" cy="406425"/>
          </a:xfrm>
          <a:prstGeom prst="rect">
            <a:avLst/>
          </a:prstGeom>
          <a:solidFill>
            <a:schemeClr val="accent1"/>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Equity</a:t>
            </a:r>
            <a:endParaRPr kumimoji="0" lang="en-US" sz="8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Growth, Value, Small</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Emerging Markets</a:t>
            </a:r>
          </a:p>
        </p:txBody>
      </p:sp>
      <p:sp>
        <p:nvSpPr>
          <p:cNvPr id="33" name="Rectangle 32">
            <a:extLst>
              <a:ext uri="{FF2B5EF4-FFF2-40B4-BE49-F238E27FC236}">
                <a16:creationId xmlns:a16="http://schemas.microsoft.com/office/drawing/2014/main" id="{DDB589DC-2C05-214C-B93D-71AC7AA77A7C}"/>
              </a:ext>
            </a:extLst>
          </p:cNvPr>
          <p:cNvSpPr/>
          <p:nvPr/>
        </p:nvSpPr>
        <p:spPr>
          <a:xfrm>
            <a:off x="3508710" y="3189039"/>
            <a:ext cx="1570922" cy="417409"/>
          </a:xfrm>
          <a:prstGeom prst="rect">
            <a:avLst/>
          </a:prstGeom>
          <a:solidFill>
            <a:schemeClr val="tx2"/>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Risk Credit</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Yield, Bank Loans</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 Hard Currency</a:t>
            </a:r>
          </a:p>
        </p:txBody>
      </p:sp>
      <p:sp>
        <p:nvSpPr>
          <p:cNvPr id="34" name="Rectangle 33">
            <a:extLst>
              <a:ext uri="{FF2B5EF4-FFF2-40B4-BE49-F238E27FC236}">
                <a16:creationId xmlns:a16="http://schemas.microsoft.com/office/drawing/2014/main" id="{2016E104-1F6B-5D4F-A7F6-E69745643BD1}"/>
              </a:ext>
            </a:extLst>
          </p:cNvPr>
          <p:cNvSpPr/>
          <p:nvPr/>
        </p:nvSpPr>
        <p:spPr>
          <a:xfrm>
            <a:off x="3495998" y="3637868"/>
            <a:ext cx="1583634" cy="422584"/>
          </a:xfrm>
          <a:prstGeom prst="rect">
            <a:avLst/>
          </a:prstGeom>
          <a:solidFill>
            <a:schemeClr val="accent2"/>
          </a:solidFill>
          <a:ln w="25400" cap="flat" cmpd="sng" algn="ctr">
            <a:noFill/>
            <a:prstDash val="solid"/>
          </a:ln>
          <a:effectLst/>
        </p:spPr>
        <p:txBody>
          <a:bodyPr rtlCol="0" anchor="t"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Quality Credit</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IG Corporate</a:t>
            </a:r>
          </a:p>
        </p:txBody>
      </p:sp>
      <p:sp>
        <p:nvSpPr>
          <p:cNvPr id="35" name="Rectangle 34">
            <a:extLst>
              <a:ext uri="{FF2B5EF4-FFF2-40B4-BE49-F238E27FC236}">
                <a16:creationId xmlns:a16="http://schemas.microsoft.com/office/drawing/2014/main" id="{1577EA16-56F8-5243-ADCD-63E8559EAE34}"/>
              </a:ext>
            </a:extLst>
          </p:cNvPr>
          <p:cNvSpPr/>
          <p:nvPr/>
        </p:nvSpPr>
        <p:spPr>
          <a:xfrm>
            <a:off x="3495998" y="4105297"/>
            <a:ext cx="1583634" cy="415551"/>
          </a:xfrm>
          <a:prstGeom prst="rect">
            <a:avLst/>
          </a:prstGeom>
          <a:solidFill>
            <a:schemeClr val="accent6"/>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Government Bonds</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Short Duration</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Inflation-Linked Bonds</a:t>
            </a:r>
          </a:p>
        </p:txBody>
      </p:sp>
      <p:sp>
        <p:nvSpPr>
          <p:cNvPr id="36" name="Rectangle 35">
            <a:extLst>
              <a:ext uri="{FF2B5EF4-FFF2-40B4-BE49-F238E27FC236}">
                <a16:creationId xmlns:a16="http://schemas.microsoft.com/office/drawing/2014/main" id="{1A6583B0-EF8A-7449-B23C-F21EDFB0B7B3}"/>
              </a:ext>
            </a:extLst>
          </p:cNvPr>
          <p:cNvSpPr/>
          <p:nvPr/>
        </p:nvSpPr>
        <p:spPr>
          <a:xfrm>
            <a:off x="5267639" y="2739626"/>
            <a:ext cx="1583634" cy="406425"/>
          </a:xfrm>
          <a:prstGeom prst="rect">
            <a:avLst/>
          </a:prstGeom>
          <a:solidFill>
            <a:schemeClr val="accent1"/>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Equity</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Growth, Large</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Developed Markets</a:t>
            </a:r>
          </a:p>
        </p:txBody>
      </p:sp>
      <p:sp>
        <p:nvSpPr>
          <p:cNvPr id="37" name="Rectangle 36">
            <a:extLst>
              <a:ext uri="{FF2B5EF4-FFF2-40B4-BE49-F238E27FC236}">
                <a16:creationId xmlns:a16="http://schemas.microsoft.com/office/drawing/2014/main" id="{80B69F1F-56F7-9B4A-9A7C-E66ECF60641E}"/>
              </a:ext>
            </a:extLst>
          </p:cNvPr>
          <p:cNvSpPr/>
          <p:nvPr/>
        </p:nvSpPr>
        <p:spPr>
          <a:xfrm>
            <a:off x="5261802" y="3189039"/>
            <a:ext cx="1583634" cy="417409"/>
          </a:xfrm>
          <a:prstGeom prst="rect">
            <a:avLst/>
          </a:prstGeom>
          <a:solidFill>
            <a:schemeClr val="accent6"/>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Government Bonds</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Long Duration</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Nominal Bonds</a:t>
            </a:r>
          </a:p>
        </p:txBody>
      </p:sp>
      <p:sp>
        <p:nvSpPr>
          <p:cNvPr id="38" name="Rectangle 37">
            <a:extLst>
              <a:ext uri="{FF2B5EF4-FFF2-40B4-BE49-F238E27FC236}">
                <a16:creationId xmlns:a16="http://schemas.microsoft.com/office/drawing/2014/main" id="{DC34A778-A92D-6949-92EF-379A2CA39366}"/>
              </a:ext>
            </a:extLst>
          </p:cNvPr>
          <p:cNvSpPr/>
          <p:nvPr/>
        </p:nvSpPr>
        <p:spPr>
          <a:xfrm>
            <a:off x="5261802" y="3637868"/>
            <a:ext cx="1583634" cy="422584"/>
          </a:xfrm>
          <a:prstGeom prst="rect">
            <a:avLst/>
          </a:prstGeom>
          <a:solidFill>
            <a:schemeClr val="accent2"/>
          </a:solidFill>
          <a:ln w="25400" cap="flat" cmpd="sng" algn="ctr">
            <a:noFill/>
            <a:prstDash val="solid"/>
          </a:ln>
          <a:effectLst/>
        </p:spPr>
        <p:txBody>
          <a:bodyPr rtlCol="0" anchor="t"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Quality Credit</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IG Corporate</a:t>
            </a:r>
          </a:p>
        </p:txBody>
      </p:sp>
      <p:sp>
        <p:nvSpPr>
          <p:cNvPr id="39" name="Rectangle 38">
            <a:extLst>
              <a:ext uri="{FF2B5EF4-FFF2-40B4-BE49-F238E27FC236}">
                <a16:creationId xmlns:a16="http://schemas.microsoft.com/office/drawing/2014/main" id="{A29AE703-E43B-9544-A6C3-B13F5F61E5B8}"/>
              </a:ext>
            </a:extLst>
          </p:cNvPr>
          <p:cNvSpPr/>
          <p:nvPr/>
        </p:nvSpPr>
        <p:spPr>
          <a:xfrm>
            <a:off x="5263312" y="4105297"/>
            <a:ext cx="1583634" cy="415551"/>
          </a:xfrm>
          <a:prstGeom prst="rect">
            <a:avLst/>
          </a:prstGeom>
          <a:solidFill>
            <a:schemeClr val="tx2"/>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Risk Credit</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Yield, Bank Loans</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 Hard Currency</a:t>
            </a:r>
          </a:p>
        </p:txBody>
      </p:sp>
      <p:sp>
        <p:nvSpPr>
          <p:cNvPr id="40" name="Rectangle 39">
            <a:extLst>
              <a:ext uri="{FF2B5EF4-FFF2-40B4-BE49-F238E27FC236}">
                <a16:creationId xmlns:a16="http://schemas.microsoft.com/office/drawing/2014/main" id="{65E8DA5A-6EDA-154D-ABD7-2501F11A54F6}"/>
              </a:ext>
            </a:extLst>
          </p:cNvPr>
          <p:cNvSpPr/>
          <p:nvPr/>
        </p:nvSpPr>
        <p:spPr>
          <a:xfrm>
            <a:off x="6967436" y="2739626"/>
            <a:ext cx="1560983" cy="406425"/>
          </a:xfrm>
          <a:prstGeom prst="rect">
            <a:avLst/>
          </a:prstGeom>
          <a:solidFill>
            <a:schemeClr val="accent6"/>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Government Bonds</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Long Duration</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Nominal Bonds</a:t>
            </a:r>
          </a:p>
        </p:txBody>
      </p:sp>
      <p:sp>
        <p:nvSpPr>
          <p:cNvPr id="41" name="Rectangle 40">
            <a:extLst>
              <a:ext uri="{FF2B5EF4-FFF2-40B4-BE49-F238E27FC236}">
                <a16:creationId xmlns:a16="http://schemas.microsoft.com/office/drawing/2014/main" id="{843EDCCC-03B9-4145-90E9-B55FB8A381D6}"/>
              </a:ext>
            </a:extLst>
          </p:cNvPr>
          <p:cNvSpPr/>
          <p:nvPr/>
        </p:nvSpPr>
        <p:spPr>
          <a:xfrm>
            <a:off x="6967436" y="3189039"/>
            <a:ext cx="1560983" cy="417409"/>
          </a:xfrm>
          <a:prstGeom prst="rect">
            <a:avLst/>
          </a:prstGeom>
          <a:solidFill>
            <a:schemeClr val="accent2"/>
          </a:solidFill>
          <a:ln w="25400" cap="flat" cmpd="sng" algn="ctr">
            <a:noFill/>
            <a:prstDash val="solid"/>
          </a:ln>
          <a:effectLst/>
        </p:spPr>
        <p:txBody>
          <a:bodyPr rtlCol="0" anchor="t"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Quality Credit</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IG Corporate</a:t>
            </a:r>
          </a:p>
        </p:txBody>
      </p:sp>
      <p:sp>
        <p:nvSpPr>
          <p:cNvPr id="42" name="Rectangle 41">
            <a:extLst>
              <a:ext uri="{FF2B5EF4-FFF2-40B4-BE49-F238E27FC236}">
                <a16:creationId xmlns:a16="http://schemas.microsoft.com/office/drawing/2014/main" id="{8B429DB6-3325-154A-AB58-4C64C3ACB806}"/>
              </a:ext>
            </a:extLst>
          </p:cNvPr>
          <p:cNvSpPr/>
          <p:nvPr/>
        </p:nvSpPr>
        <p:spPr>
          <a:xfrm>
            <a:off x="6957497" y="3637868"/>
            <a:ext cx="1570922" cy="422584"/>
          </a:xfrm>
          <a:prstGeom prst="rect">
            <a:avLst/>
          </a:prstGeom>
          <a:solidFill>
            <a:schemeClr val="tx2"/>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Risk Credit</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High Yield, Bank Loans</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EM Hard Currency</a:t>
            </a:r>
          </a:p>
        </p:txBody>
      </p:sp>
      <p:sp>
        <p:nvSpPr>
          <p:cNvPr id="43" name="Rectangle 42">
            <a:extLst>
              <a:ext uri="{FF2B5EF4-FFF2-40B4-BE49-F238E27FC236}">
                <a16:creationId xmlns:a16="http://schemas.microsoft.com/office/drawing/2014/main" id="{7931F510-DFBE-F64F-A230-F84DC5E5CC90}"/>
              </a:ext>
            </a:extLst>
          </p:cNvPr>
          <p:cNvSpPr/>
          <p:nvPr/>
        </p:nvSpPr>
        <p:spPr>
          <a:xfrm>
            <a:off x="6957497" y="4105297"/>
            <a:ext cx="1570920" cy="415551"/>
          </a:xfrm>
          <a:prstGeom prst="rect">
            <a:avLst/>
          </a:prstGeom>
          <a:solidFill>
            <a:schemeClr val="accent1"/>
          </a:solidFill>
          <a:ln w="25400" cap="flat" cmpd="sng" algn="ctr">
            <a:noFill/>
            <a:prstDash val="solid"/>
          </a:ln>
          <a:effectLst/>
        </p:spPr>
        <p:txBody>
          <a:bodyPr rtlCol="0" anchor="ctr" anchorCtr="0"/>
          <a:lstStyle/>
          <a:p>
            <a:pPr marL="0" marR="0" lvl="0" indent="0" algn="l" defTabSz="1625479"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Equity</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Developed, Defensive</a:t>
            </a:r>
          </a:p>
          <a:p>
            <a:pPr marL="171450" marR="0" lvl="0" indent="-171450" algn="l" defTabSz="162547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Low Volatility</a:t>
            </a:r>
          </a:p>
        </p:txBody>
      </p:sp>
      <p:cxnSp>
        <p:nvCxnSpPr>
          <p:cNvPr id="44" name="Straight Arrow Connector 43">
            <a:extLst>
              <a:ext uri="{FF2B5EF4-FFF2-40B4-BE49-F238E27FC236}">
                <a16:creationId xmlns:a16="http://schemas.microsoft.com/office/drawing/2014/main" id="{49B62F79-3861-3746-98E1-CD3066E56228}"/>
              </a:ext>
            </a:extLst>
          </p:cNvPr>
          <p:cNvCxnSpPr>
            <a:cxnSpLocks/>
          </p:cNvCxnSpPr>
          <p:nvPr/>
        </p:nvCxnSpPr>
        <p:spPr>
          <a:xfrm>
            <a:off x="1665254" y="2839486"/>
            <a:ext cx="0" cy="1492339"/>
          </a:xfrm>
          <a:prstGeom prst="straightConnector1">
            <a:avLst/>
          </a:prstGeom>
          <a:noFill/>
          <a:ln w="6350" cap="flat" cmpd="sng" algn="ctr">
            <a:solidFill>
              <a:srgbClr val="000000"/>
            </a:solidFill>
            <a:prstDash val="solid"/>
            <a:tailEnd type="triangle"/>
          </a:ln>
          <a:effectLst/>
        </p:spPr>
      </p:cxnSp>
      <p:cxnSp>
        <p:nvCxnSpPr>
          <p:cNvPr id="45" name="Straight Arrow Connector 44">
            <a:extLst>
              <a:ext uri="{FF2B5EF4-FFF2-40B4-BE49-F238E27FC236}">
                <a16:creationId xmlns:a16="http://schemas.microsoft.com/office/drawing/2014/main" id="{DFAC7E11-51FD-2746-8B4F-EAF76C1FD23E}"/>
              </a:ext>
            </a:extLst>
          </p:cNvPr>
          <p:cNvCxnSpPr>
            <a:cxnSpLocks/>
          </p:cNvCxnSpPr>
          <p:nvPr/>
        </p:nvCxnSpPr>
        <p:spPr>
          <a:xfrm>
            <a:off x="8608513" y="2839486"/>
            <a:ext cx="0" cy="1492339"/>
          </a:xfrm>
          <a:prstGeom prst="straightConnector1">
            <a:avLst/>
          </a:prstGeom>
          <a:noFill/>
          <a:ln w="6350" cap="flat" cmpd="sng" algn="ctr">
            <a:solidFill>
              <a:srgbClr val="000000"/>
            </a:solidFill>
            <a:prstDash val="solid"/>
            <a:tailEnd type="triangle"/>
          </a:ln>
          <a:effectLst/>
        </p:spPr>
      </p:cxnSp>
      <p:sp>
        <p:nvSpPr>
          <p:cNvPr id="47" name="Rectangle 46">
            <a:extLst>
              <a:ext uri="{FF2B5EF4-FFF2-40B4-BE49-F238E27FC236}">
                <a16:creationId xmlns:a16="http://schemas.microsoft.com/office/drawing/2014/main" id="{C90AA445-9F16-4650-B5DD-EAD26654A44B}"/>
              </a:ext>
            </a:extLst>
          </p:cNvPr>
          <p:cNvSpPr/>
          <p:nvPr/>
        </p:nvSpPr>
        <p:spPr>
          <a:xfrm>
            <a:off x="2627095" y="783996"/>
            <a:ext cx="4738902" cy="2421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18288" rIns="18288" bIns="18288"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Note: </a:t>
            </a:r>
            <a:r>
              <a:rPr kumimoji="0" lang="en-GB"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rPr>
              <a:t>Economies can move backwards and forwards in this framework.</a:t>
            </a:r>
            <a:endParaRPr kumimoji="0" lang="en-US" sz="1000" b="0" i="0" u="none" strike="noStrike" kern="1200" cap="none" spc="0" normalizeH="0" baseline="0" noProof="0" dirty="0">
              <a:ln>
                <a:noFill/>
              </a:ln>
              <a:solidFill>
                <a:srgbClr val="000000">
                  <a:lumMod val="50000"/>
                  <a:lumOff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9051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89F3D2-2FD1-4B84-8AB1-8E77B5E73019}"/>
              </a:ext>
            </a:extLst>
          </p:cNvPr>
          <p:cNvSpPr>
            <a:spLocks noGrp="1"/>
          </p:cNvSpPr>
          <p:nvPr>
            <p:ph type="sldNum" sz="quarter" idx="22"/>
          </p:nvPr>
        </p:nvSpPr>
        <p:spPr/>
        <p:txBody>
          <a:bodyPr/>
          <a:lstStyle/>
          <a:p>
            <a:fld id="{B013D17A-F1A2-4EC8-B129-1FB27AD2B9A2}" type="slidenum">
              <a:rPr lang="en-US" smtClean="0">
                <a:solidFill>
                  <a:srgbClr val="000AD2"/>
                </a:solidFill>
              </a:rPr>
              <a:pPr/>
              <a:t>28</a:t>
            </a:fld>
            <a:endParaRPr lang="en-US">
              <a:solidFill>
                <a:srgbClr val="000AD2"/>
              </a:solidFill>
            </a:endParaRPr>
          </a:p>
        </p:txBody>
      </p:sp>
      <p:sp>
        <p:nvSpPr>
          <p:cNvPr id="2" name="Title 1">
            <a:extLst>
              <a:ext uri="{FF2B5EF4-FFF2-40B4-BE49-F238E27FC236}">
                <a16:creationId xmlns:a16="http://schemas.microsoft.com/office/drawing/2014/main" id="{4DD9248A-544B-744B-9466-D6CC00C3E5DD}"/>
              </a:ext>
            </a:extLst>
          </p:cNvPr>
          <p:cNvSpPr>
            <a:spLocks noGrp="1"/>
          </p:cNvSpPr>
          <p:nvPr>
            <p:ph type="title"/>
          </p:nvPr>
        </p:nvSpPr>
        <p:spPr/>
        <p:txBody>
          <a:bodyPr/>
          <a:lstStyle/>
          <a:p>
            <a:r>
              <a:rPr lang="en-US" sz="1600" dirty="0"/>
              <a:t>Longer duration assets, including government bonds and growth stocks, have tended to perform well in a slowdown</a:t>
            </a:r>
          </a:p>
        </p:txBody>
      </p:sp>
      <p:graphicFrame>
        <p:nvGraphicFramePr>
          <p:cNvPr id="13" name="Chart 12">
            <a:extLst>
              <a:ext uri="{FF2B5EF4-FFF2-40B4-BE49-F238E27FC236}">
                <a16:creationId xmlns:a16="http://schemas.microsoft.com/office/drawing/2014/main" id="{2462FB56-60CE-473E-A246-741A6641E9CC}"/>
              </a:ext>
            </a:extLst>
          </p:cNvPr>
          <p:cNvGraphicFramePr/>
          <p:nvPr>
            <p:extLst>
              <p:ext uri="{D42A27DB-BD31-4B8C-83A1-F6EECF244321}">
                <p14:modId xmlns:p14="http://schemas.microsoft.com/office/powerpoint/2010/main" val="3351172301"/>
              </p:ext>
            </p:extLst>
          </p:nvPr>
        </p:nvGraphicFramePr>
        <p:xfrm>
          <a:off x="413657" y="1224358"/>
          <a:ext cx="3599543" cy="3145838"/>
        </p:xfrm>
        <a:graphic>
          <a:graphicData uri="http://schemas.openxmlformats.org/drawingml/2006/chart">
            <c:chart xmlns:c="http://schemas.openxmlformats.org/drawingml/2006/chart" xmlns:r="http://schemas.openxmlformats.org/officeDocument/2006/relationships" r:id="rId4"/>
          </a:graphicData>
        </a:graphic>
      </p:graphicFrame>
      <p:sp>
        <p:nvSpPr>
          <p:cNvPr id="25" name="Rectangle 24">
            <a:extLst>
              <a:ext uri="{FF2B5EF4-FFF2-40B4-BE49-F238E27FC236}">
                <a16:creationId xmlns:a16="http://schemas.microsoft.com/office/drawing/2014/main" id="{EC5D5408-53AC-4702-B55F-AF17242F53F2}"/>
              </a:ext>
            </a:extLst>
          </p:cNvPr>
          <p:cNvSpPr/>
          <p:nvPr/>
        </p:nvSpPr>
        <p:spPr>
          <a:xfrm>
            <a:off x="5130802" y="1158895"/>
            <a:ext cx="2667000" cy="2886963"/>
          </a:xfrm>
          <a:prstGeom prst="rect">
            <a:avLst/>
          </a:prstGeom>
          <a:solidFill>
            <a:srgbClr val="F0F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FFFFFF"/>
              </a:solidFill>
              <a:effectLst/>
              <a:uLnTx/>
              <a:uFillTx/>
              <a:latin typeface="Graphik"/>
              <a:ea typeface="+mn-ea"/>
              <a:cs typeface="+mn-cs"/>
            </a:endParaRPr>
          </a:p>
        </p:txBody>
      </p:sp>
      <p:sp>
        <p:nvSpPr>
          <p:cNvPr id="26" name="Text Placeholder 5">
            <a:extLst>
              <a:ext uri="{FF2B5EF4-FFF2-40B4-BE49-F238E27FC236}">
                <a16:creationId xmlns:a16="http://schemas.microsoft.com/office/drawing/2014/main" id="{047B49AD-EA8D-4279-A6FF-014515A992F4}"/>
              </a:ext>
            </a:extLst>
          </p:cNvPr>
          <p:cNvSpPr txBox="1">
            <a:spLocks/>
          </p:cNvSpPr>
          <p:nvPr/>
        </p:nvSpPr>
        <p:spPr>
          <a:xfrm>
            <a:off x="5165418" y="1188013"/>
            <a:ext cx="2624138" cy="133697"/>
          </a:xfrm>
          <a:prstGeom prst="rect">
            <a:avLst/>
          </a:prstGeom>
        </p:spPr>
        <p:txBody>
          <a:bodyPr vert="horz" lIns="0" tIns="0" rIns="0" bIns="0" rtlCol="0" anchor="t" anchorCtr="0">
            <a:noAutofit/>
          </a:bodyPr>
          <a:lstStyle>
            <a:lvl1pPr marL="0" indent="0" algn="l" defTabSz="171440" rtl="0" eaLnBrk="1" latinLnBrk="0" hangingPunct="1">
              <a:lnSpc>
                <a:spcPct val="113000"/>
              </a:lnSpc>
              <a:spcBef>
                <a:spcPts val="0"/>
              </a:spcBef>
              <a:buFont typeface="Verdana" pitchFamily="34" charset="0"/>
              <a:buNone/>
              <a:defRPr sz="900" b="0" kern="1200" spc="0" baseline="0">
                <a:solidFill>
                  <a:schemeClr val="tx1"/>
                </a:solidFill>
                <a:latin typeface="Graphik Semibold" panose="020B0703030202060203" pitchFamily="34" charset="0"/>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900" b="0" kern="1200" spc="0" baseline="0">
                <a:solidFill>
                  <a:schemeClr val="tx1"/>
                </a:solidFill>
                <a:latin typeface="+mn-lt"/>
                <a:ea typeface="+mn-ea"/>
                <a:cs typeface="+mn-cs"/>
              </a:defRPr>
            </a:lvl2pPr>
            <a:lvl3pPr marL="101798" indent="-101798" algn="l" defTabSz="171440" rtl="0" eaLnBrk="1" latinLnBrk="0" hangingPunct="1">
              <a:lnSpc>
                <a:spcPct val="113000"/>
              </a:lnSpc>
              <a:spcBef>
                <a:spcPts val="0"/>
              </a:spcBef>
              <a:buFont typeface="Arial" panose="020B0604020202020204" pitchFamily="34" charset="0"/>
              <a:buChar char="•"/>
              <a:defRPr sz="900" kern="1200" spc="0" baseline="0">
                <a:solidFill>
                  <a:schemeClr val="tx1"/>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171440" rtl="0" eaLnBrk="1" fontAlgn="auto" latinLnBrk="0" hangingPunct="1">
              <a:lnSpc>
                <a:spcPct val="113000"/>
              </a:lnSpc>
              <a:spcBef>
                <a:spcPts val="0"/>
              </a:spcBef>
              <a:spcAft>
                <a:spcPts val="0"/>
              </a:spcAft>
              <a:buClrTx/>
              <a:buSzTx/>
              <a:buFont typeface="Verdana" pitchFamily="34" charset="0"/>
              <a:buNone/>
              <a:tabLst/>
              <a:defRPr/>
            </a:pPr>
            <a:r>
              <a:rPr kumimoji="0" lang="en-US" sz="900" b="1" i="0" u="none" strike="noStrike" kern="1200" cap="none" spc="0" normalizeH="0" baseline="0" noProof="0" dirty="0">
                <a:ln>
                  <a:noFill/>
                </a:ln>
                <a:solidFill>
                  <a:srgbClr val="000000"/>
                </a:solidFill>
                <a:effectLst/>
                <a:uLnTx/>
                <a:uFillTx/>
                <a:latin typeface="Graphik"/>
                <a:ea typeface="+mn-ea"/>
                <a:cs typeface="+mn-cs"/>
              </a:rPr>
              <a:t>Average Returns During Mid-Cycle Slowdowns</a:t>
            </a:r>
          </a:p>
          <a:p>
            <a:pPr marL="0" marR="0" lvl="0" indent="0" algn="l" defTabSz="171440" rtl="0" eaLnBrk="1" fontAlgn="auto" latinLnBrk="0" hangingPunct="1">
              <a:lnSpc>
                <a:spcPct val="113000"/>
              </a:lnSpc>
              <a:spcBef>
                <a:spcPts val="0"/>
              </a:spcBef>
              <a:spcAft>
                <a:spcPts val="0"/>
              </a:spcAft>
              <a:buClrTx/>
              <a:buSzTx/>
              <a:buFont typeface="Verdana" pitchFamily="34" charset="0"/>
              <a:buNone/>
              <a:tabLst/>
              <a:defRPr/>
            </a:pPr>
            <a:r>
              <a:rPr lang="en-US" b="1" dirty="0">
                <a:solidFill>
                  <a:srgbClr val="000000"/>
                </a:solidFill>
                <a:latin typeface="Graphik"/>
              </a:rPr>
              <a:t>1995, 1998, 2015, 2018</a:t>
            </a:r>
            <a:endParaRPr kumimoji="0" lang="en-US" sz="900" b="1" i="0" u="none" strike="noStrike" kern="1200" cap="none" spc="0" normalizeH="0" baseline="30000" noProof="0" dirty="0">
              <a:ln>
                <a:noFill/>
              </a:ln>
              <a:solidFill>
                <a:srgbClr val="000000"/>
              </a:solidFill>
              <a:effectLst/>
              <a:uLnTx/>
              <a:uFillTx/>
              <a:latin typeface="Graphik"/>
              <a:ea typeface="+mn-ea"/>
              <a:cs typeface="+mn-cs"/>
            </a:endParaRPr>
          </a:p>
        </p:txBody>
      </p:sp>
      <p:graphicFrame>
        <p:nvGraphicFramePr>
          <p:cNvPr id="27" name="Table 4">
            <a:extLst>
              <a:ext uri="{FF2B5EF4-FFF2-40B4-BE49-F238E27FC236}">
                <a16:creationId xmlns:a16="http://schemas.microsoft.com/office/drawing/2014/main" id="{1F9B418F-13CE-46E6-9CC9-CF83F19F74AA}"/>
              </a:ext>
            </a:extLst>
          </p:cNvPr>
          <p:cNvGraphicFramePr>
            <a:graphicFrameLocks/>
          </p:cNvGraphicFramePr>
          <p:nvPr>
            <p:extLst>
              <p:ext uri="{D42A27DB-BD31-4B8C-83A1-F6EECF244321}">
                <p14:modId xmlns:p14="http://schemas.microsoft.com/office/powerpoint/2010/main" val="1288584804"/>
              </p:ext>
            </p:extLst>
          </p:nvPr>
        </p:nvGraphicFramePr>
        <p:xfrm>
          <a:off x="5177367" y="1748608"/>
          <a:ext cx="2623117" cy="2296553"/>
        </p:xfrm>
        <a:graphic>
          <a:graphicData uri="http://schemas.openxmlformats.org/drawingml/2006/table">
            <a:tbl>
              <a:tblPr firstRow="1" bandRow="1"/>
              <a:tblGrid>
                <a:gridCol w="684234">
                  <a:extLst>
                    <a:ext uri="{9D8B030D-6E8A-4147-A177-3AD203B41FA5}">
                      <a16:colId xmlns:a16="http://schemas.microsoft.com/office/drawing/2014/main" val="30909726"/>
                    </a:ext>
                  </a:extLst>
                </a:gridCol>
                <a:gridCol w="684234">
                  <a:extLst>
                    <a:ext uri="{9D8B030D-6E8A-4147-A177-3AD203B41FA5}">
                      <a16:colId xmlns:a16="http://schemas.microsoft.com/office/drawing/2014/main" val="2127858485"/>
                    </a:ext>
                  </a:extLst>
                </a:gridCol>
                <a:gridCol w="684234">
                  <a:extLst>
                    <a:ext uri="{9D8B030D-6E8A-4147-A177-3AD203B41FA5}">
                      <a16:colId xmlns:a16="http://schemas.microsoft.com/office/drawing/2014/main" val="1543130206"/>
                    </a:ext>
                  </a:extLst>
                </a:gridCol>
                <a:gridCol w="570415">
                  <a:extLst>
                    <a:ext uri="{9D8B030D-6E8A-4147-A177-3AD203B41FA5}">
                      <a16:colId xmlns:a16="http://schemas.microsoft.com/office/drawing/2014/main" val="1696172482"/>
                    </a:ext>
                  </a:extLst>
                </a:gridCol>
              </a:tblGrid>
              <a:tr h="660766">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14%</a:t>
                      </a:r>
                    </a:p>
                  </a:txBody>
                  <a:tcPr marL="12393" marR="12393" marT="12393" marB="12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19%</a:t>
                      </a:r>
                    </a:p>
                  </a:txBody>
                  <a:tcPr marL="12393" marR="12393" marT="12393" marB="12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22%</a:t>
                      </a:r>
                    </a:p>
                  </a:txBody>
                  <a:tcPr marL="12393" marR="12393" marT="12393" marB="12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l" eaLnBrk="1"/>
                      <a:r>
                        <a:rPr lang="en-US" sz="800" b="0" spc="0" dirty="0">
                          <a:solidFill>
                            <a:schemeClr val="dk1"/>
                          </a:solidFill>
                          <a:latin typeface="+mn-lt"/>
                        </a:rPr>
                        <a:t>Large</a:t>
                      </a:r>
                    </a:p>
                  </a:txBody>
                  <a:tcPr marL="68580" marR="68580" marT="68580" marB="6858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3545214"/>
                  </a:ext>
                </a:extLst>
              </a:tr>
              <a:tr h="660766">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marL="0" marR="0" lvl="0" indent="0" algn="ctr" defTabSz="685757" rtl="0" eaLnBrk="1" fontAlgn="auto" latinLnBrk="0" hangingPunct="1">
                        <a:lnSpc>
                          <a:spcPct val="100000"/>
                        </a:lnSpc>
                        <a:spcBef>
                          <a:spcPts val="0"/>
                        </a:spcBef>
                        <a:spcAft>
                          <a:spcPts val="0"/>
                        </a:spcAft>
                        <a:buClrTx/>
                        <a:buSzTx/>
                        <a:buFontTx/>
                        <a:buNone/>
                        <a:tabLst/>
                        <a:defRPr/>
                      </a:pPr>
                      <a:r>
                        <a:rPr lang="en-US" sz="800" spc="0" dirty="0">
                          <a:latin typeface="+mn-lt"/>
                        </a:rPr>
                        <a:t>11%</a:t>
                      </a:r>
                    </a:p>
                  </a:txBody>
                  <a:tcPr marL="12393" marR="12393" marT="12393" marB="12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marL="0" marR="0" lvl="0" indent="0" algn="ctr" defTabSz="685757" rtl="0" eaLnBrk="1" fontAlgn="auto" latinLnBrk="0" hangingPunct="1">
                        <a:lnSpc>
                          <a:spcPct val="100000"/>
                        </a:lnSpc>
                        <a:spcBef>
                          <a:spcPts val="0"/>
                        </a:spcBef>
                        <a:spcAft>
                          <a:spcPts val="0"/>
                        </a:spcAft>
                        <a:buClrTx/>
                        <a:buSzTx/>
                        <a:buFontTx/>
                        <a:buNone/>
                        <a:tabLst/>
                        <a:defRPr/>
                      </a:pPr>
                      <a:r>
                        <a:rPr lang="en-US" sz="800" spc="0" dirty="0">
                          <a:latin typeface="+mn-lt"/>
                        </a:rPr>
                        <a:t>13%</a:t>
                      </a:r>
                    </a:p>
                  </a:txBody>
                  <a:tcPr marL="12393" marR="12393" marT="12393" marB="12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17%</a:t>
                      </a:r>
                    </a:p>
                  </a:txBody>
                  <a:tcPr marL="12393" marR="12393" marT="12393" marB="12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l" eaLnBrk="1"/>
                      <a:r>
                        <a:rPr lang="en-US" sz="800" b="0" spc="0" dirty="0">
                          <a:solidFill>
                            <a:schemeClr val="dk1"/>
                          </a:solidFill>
                          <a:latin typeface="+mn-lt"/>
                        </a:rPr>
                        <a:t>Medium</a:t>
                      </a:r>
                    </a:p>
                  </a:txBody>
                  <a:tcPr marL="68580" marR="68580" marT="68580" marB="6858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86349"/>
                  </a:ext>
                </a:extLst>
              </a:tr>
              <a:tr h="660766">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4%</a:t>
                      </a:r>
                    </a:p>
                  </a:txBody>
                  <a:tcPr marL="12393" marR="12393" marT="12393" marB="12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7%</a:t>
                      </a:r>
                    </a:p>
                  </a:txBody>
                  <a:tcPr marL="12393" marR="12393" marT="12393" marB="12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10%</a:t>
                      </a:r>
                    </a:p>
                  </a:txBody>
                  <a:tcPr marL="12393" marR="12393" marT="12393" marB="1239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l" eaLnBrk="1"/>
                      <a:r>
                        <a:rPr lang="en-US" sz="800" b="0" spc="0" dirty="0">
                          <a:solidFill>
                            <a:schemeClr val="dk1"/>
                          </a:solidFill>
                          <a:latin typeface="+mn-lt"/>
                        </a:rPr>
                        <a:t>Small</a:t>
                      </a:r>
                    </a:p>
                  </a:txBody>
                  <a:tcPr marL="68580" marR="68580" marT="68580" marB="6858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6145489"/>
                  </a:ext>
                </a:extLst>
              </a:tr>
              <a:tr h="314255">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Value</a:t>
                      </a:r>
                    </a:p>
                  </a:txBody>
                  <a:tcPr marL="12393" marR="12393" marT="12393" marB="123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Blend</a:t>
                      </a:r>
                    </a:p>
                  </a:txBody>
                  <a:tcPr marL="12393" marR="12393" marT="12393" marB="123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ctr" eaLnBrk="1"/>
                      <a:r>
                        <a:rPr lang="en-US" sz="800" b="0" spc="0" dirty="0">
                          <a:solidFill>
                            <a:schemeClr val="dk1"/>
                          </a:solidFill>
                          <a:latin typeface="+mn-lt"/>
                        </a:rPr>
                        <a:t>Growth</a:t>
                      </a:r>
                    </a:p>
                  </a:txBody>
                  <a:tcPr marL="12393" marR="12393" marT="12393" marB="1239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42" rtl="0" eaLnBrk="1" latinLnBrk="0" hangingPunct="1">
                        <a:defRPr sz="1800" kern="1200">
                          <a:solidFill>
                            <a:schemeClr val="tx1"/>
                          </a:solidFill>
                          <a:latin typeface="Graphik"/>
                        </a:defRPr>
                      </a:lvl1pPr>
                      <a:lvl2pPr marL="457171" algn="l" defTabSz="914342" rtl="0" eaLnBrk="1" latinLnBrk="0" hangingPunct="1">
                        <a:defRPr sz="1800" kern="1200">
                          <a:solidFill>
                            <a:schemeClr val="tx1"/>
                          </a:solidFill>
                          <a:latin typeface="Graphik"/>
                        </a:defRPr>
                      </a:lvl2pPr>
                      <a:lvl3pPr marL="914342" algn="l" defTabSz="914342" rtl="0" eaLnBrk="1" latinLnBrk="0" hangingPunct="1">
                        <a:defRPr sz="1800" kern="1200">
                          <a:solidFill>
                            <a:schemeClr val="tx1"/>
                          </a:solidFill>
                          <a:latin typeface="Graphik"/>
                        </a:defRPr>
                      </a:lvl3pPr>
                      <a:lvl4pPr marL="1371514" algn="l" defTabSz="914342" rtl="0" eaLnBrk="1" latinLnBrk="0" hangingPunct="1">
                        <a:defRPr sz="1800" kern="1200">
                          <a:solidFill>
                            <a:schemeClr val="tx1"/>
                          </a:solidFill>
                          <a:latin typeface="Graphik"/>
                        </a:defRPr>
                      </a:lvl4pPr>
                      <a:lvl5pPr marL="1828686" algn="l" defTabSz="914342" rtl="0" eaLnBrk="1" latinLnBrk="0" hangingPunct="1">
                        <a:defRPr sz="1800" kern="1200">
                          <a:solidFill>
                            <a:schemeClr val="tx1"/>
                          </a:solidFill>
                          <a:latin typeface="Graphik"/>
                        </a:defRPr>
                      </a:lvl5pPr>
                      <a:lvl6pPr marL="2285858" algn="l" defTabSz="914342" rtl="0" eaLnBrk="1" latinLnBrk="0" hangingPunct="1">
                        <a:defRPr sz="1800" kern="1200">
                          <a:solidFill>
                            <a:schemeClr val="tx1"/>
                          </a:solidFill>
                          <a:latin typeface="Graphik"/>
                        </a:defRPr>
                      </a:lvl6pPr>
                      <a:lvl7pPr marL="2743030" algn="l" defTabSz="914342" rtl="0" eaLnBrk="1" latinLnBrk="0" hangingPunct="1">
                        <a:defRPr sz="1800" kern="1200">
                          <a:solidFill>
                            <a:schemeClr val="tx1"/>
                          </a:solidFill>
                          <a:latin typeface="Graphik"/>
                        </a:defRPr>
                      </a:lvl7pPr>
                      <a:lvl8pPr marL="3200200" algn="l" defTabSz="914342" rtl="0" eaLnBrk="1" latinLnBrk="0" hangingPunct="1">
                        <a:defRPr sz="1800" kern="1200">
                          <a:solidFill>
                            <a:schemeClr val="tx1"/>
                          </a:solidFill>
                          <a:latin typeface="Graphik"/>
                        </a:defRPr>
                      </a:lvl8pPr>
                      <a:lvl9pPr marL="3657371" algn="l" defTabSz="914342" rtl="0" eaLnBrk="1" latinLnBrk="0" hangingPunct="1">
                        <a:defRPr sz="1800" kern="1200">
                          <a:solidFill>
                            <a:schemeClr val="tx1"/>
                          </a:solidFill>
                          <a:latin typeface="Graphik"/>
                        </a:defRPr>
                      </a:lvl9pPr>
                    </a:lstStyle>
                    <a:p>
                      <a:pPr algn="l"/>
                      <a:endParaRPr lang="en-US" sz="800" b="0" dirty="0">
                        <a:solidFill>
                          <a:schemeClr val="dk1"/>
                        </a:solidFill>
                      </a:endParaRPr>
                    </a:p>
                  </a:txBody>
                  <a:tcPr marL="68580" marR="68580" marT="68580" marB="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349439"/>
                  </a:ext>
                </a:extLst>
              </a:tr>
            </a:tbl>
          </a:graphicData>
        </a:graphic>
      </p:graphicFrame>
      <p:sp>
        <p:nvSpPr>
          <p:cNvPr id="28" name="Rectangle 27">
            <a:extLst>
              <a:ext uri="{FF2B5EF4-FFF2-40B4-BE49-F238E27FC236}">
                <a16:creationId xmlns:a16="http://schemas.microsoft.com/office/drawing/2014/main" id="{4905CD60-0E7F-42BE-9E9F-72B55C3FA5DF}"/>
              </a:ext>
            </a:extLst>
          </p:cNvPr>
          <p:cNvSpPr/>
          <p:nvPr/>
        </p:nvSpPr>
        <p:spPr>
          <a:xfrm>
            <a:off x="6551615" y="1744714"/>
            <a:ext cx="679450" cy="1982058"/>
          </a:xfrm>
          <a:prstGeom prst="rect">
            <a:avLst/>
          </a:prstGeom>
          <a:noFill/>
          <a:ln w="38100" cap="flat" cmpd="sng" algn="ctr">
            <a:solidFill>
              <a:srgbClr val="000AD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FFFFFF"/>
              </a:solidFill>
              <a:effectLst/>
              <a:uLnTx/>
              <a:uFillTx/>
              <a:latin typeface="Graphik"/>
              <a:ea typeface="+mn-ea"/>
              <a:cs typeface="+mn-cs"/>
            </a:endParaRPr>
          </a:p>
        </p:txBody>
      </p:sp>
      <p:cxnSp>
        <p:nvCxnSpPr>
          <p:cNvPr id="29" name="top_border">
            <a:extLst>
              <a:ext uri="{FF2B5EF4-FFF2-40B4-BE49-F238E27FC236}">
                <a16:creationId xmlns:a16="http://schemas.microsoft.com/office/drawing/2014/main" id="{639F1D95-780A-445F-9212-981C43DF5767}"/>
              </a:ext>
            </a:extLst>
          </p:cNvPr>
          <p:cNvCxnSpPr/>
          <p:nvPr>
            <p:custDataLst>
              <p:tags r:id="rId1"/>
            </p:custDataLst>
          </p:nvPr>
        </p:nvCxnSpPr>
        <p:spPr>
          <a:xfrm>
            <a:off x="5130802" y="1158895"/>
            <a:ext cx="2667000" cy="0"/>
          </a:xfrm>
          <a:prstGeom prst="line">
            <a:avLst/>
          </a:prstGeom>
          <a:noFill/>
          <a:ln w="9525" cap="flat" cmpd="sng" algn="ctr">
            <a:solidFill>
              <a:srgbClr val="000000"/>
            </a:solidFill>
            <a:prstDash val="solid"/>
          </a:ln>
          <a:effectLst/>
        </p:spPr>
      </p:cxnSp>
      <p:sp>
        <p:nvSpPr>
          <p:cNvPr id="32" name="Text Placeholder 2">
            <a:extLst>
              <a:ext uri="{FF2B5EF4-FFF2-40B4-BE49-F238E27FC236}">
                <a16:creationId xmlns:a16="http://schemas.microsoft.com/office/drawing/2014/main" id="{5D66F291-CA4D-45E8-9A94-A2A4477E6D78}"/>
              </a:ext>
            </a:extLst>
          </p:cNvPr>
          <p:cNvSpPr txBox="1">
            <a:spLocks/>
          </p:cNvSpPr>
          <p:nvPr/>
        </p:nvSpPr>
        <p:spPr>
          <a:xfrm>
            <a:off x="286941" y="4352881"/>
            <a:ext cx="8725239" cy="481013"/>
          </a:xfrm>
          <a:prstGeom prst="rect">
            <a:avLst/>
          </a:prstGeom>
        </p:spPr>
        <p:txBody>
          <a:bodyPr vert="horz" lIns="0" tIns="0" rIns="0" bIns="0" rtlCol="0" anchor="b" anchorCtr="0">
            <a:noAutofit/>
          </a:bodyPr>
          <a:lstStyle>
            <a:lvl1pPr marL="0" indent="0" algn="l" defTabSz="171440" rtl="0" eaLnBrk="1" latinLnBrk="0" hangingPunct="1">
              <a:lnSpc>
                <a:spcPct val="110000"/>
              </a:lnSpc>
              <a:spcBef>
                <a:spcPts val="0"/>
              </a:spcBef>
              <a:buFont typeface="Verdana" pitchFamily="34" charset="0"/>
              <a:buNone/>
              <a:defRPr sz="800" b="0" kern="1200" spc="0" baseline="0">
                <a:solidFill>
                  <a:schemeClr val="tx1"/>
                </a:solidFill>
                <a:latin typeface="+mn-lt"/>
                <a:ea typeface="+mn-ea"/>
                <a:cs typeface="+mn-cs"/>
              </a:defRPr>
            </a:lvl1pPr>
            <a:lvl2pPr marL="0" indent="0" algn="l" defTabSz="171440" rtl="0" eaLnBrk="1" latinLnBrk="0" hangingPunct="1">
              <a:lnSpc>
                <a:spcPct val="110000"/>
              </a:lnSpc>
              <a:spcBef>
                <a:spcPts val="0"/>
              </a:spcBef>
              <a:buFont typeface="Arial" panose="020B0604020202020204" pitchFamily="34" charset="0"/>
              <a:buNone/>
              <a:defRPr sz="600" b="0" kern="1200" spc="0" baseline="0">
                <a:solidFill>
                  <a:schemeClr val="tx1"/>
                </a:solidFill>
                <a:latin typeface="+mn-lt"/>
                <a:ea typeface="+mn-ea"/>
                <a:cs typeface="+mn-cs"/>
              </a:defRPr>
            </a:lvl2pPr>
            <a:lvl3pPr marL="101798" indent="-101798" algn="l" defTabSz="171440" rtl="0" eaLnBrk="1" latinLnBrk="0" hangingPunct="1">
              <a:lnSpc>
                <a:spcPct val="113000"/>
              </a:lnSpc>
              <a:spcBef>
                <a:spcPts val="0"/>
              </a:spcBef>
              <a:buFont typeface="Arial" panose="020B0604020202020204" pitchFamily="34" charset="0"/>
              <a:buChar char="•"/>
              <a:defRPr sz="900" kern="1200" spc="0" baseline="0">
                <a:solidFill>
                  <a:schemeClr val="tx1"/>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171440" rtl="0" eaLnBrk="1" fontAlgn="auto" latinLnBrk="0" hangingPunct="1">
              <a:lnSpc>
                <a:spcPct val="100000"/>
              </a:lnSpc>
              <a:spcBef>
                <a:spcPts val="0"/>
              </a:spcBef>
              <a:spcAft>
                <a:spcPts val="0"/>
              </a:spcAft>
              <a:buClrTx/>
              <a:buSzTx/>
              <a:buFont typeface="Verdana" pitchFamily="34" charset="0"/>
              <a:buNone/>
              <a:tabLst/>
              <a:defRPr/>
            </a:pPr>
            <a:r>
              <a:rPr kumimoji="0" lang="en-US" sz="800" b="0" i="0" u="none" strike="noStrike" kern="1200" cap="none" spc="0" normalizeH="0" baseline="0" noProof="0" dirty="0">
                <a:ln>
                  <a:noFill/>
                </a:ln>
                <a:solidFill>
                  <a:srgbClr val="000000"/>
                </a:solidFill>
                <a:effectLst/>
                <a:uLnTx/>
                <a:uFillTx/>
                <a:latin typeface="Graphik"/>
                <a:ea typeface="+mn-ea"/>
                <a:cs typeface="+mn-cs"/>
              </a:rPr>
              <a:t>Source: Bloomberg. * Returns are gross of fees. Indices cannot be purchased directly by investors. Style box returns are represented by Russell indices.  Small-cap growth, small-cap blend, and small-cap value are represented by Russell 2000 Growth Index, Russell 2000 Index, and Russell 2000 Value Index, respectively. Mid-cap growth, mid-cap blend, and mid-cap value are represented by Russell Midcap Growth Index, Russell Midcap Index, and Russell Midcap Value Index, respectively. Large-cap growth, large-cap blend, and large-cap value are represented by Russell 1000 Growth Index, Russell 1000 Index, and Russell 1000 Value Index, respectively.  </a:t>
            </a:r>
            <a:r>
              <a:rPr kumimoji="0" lang="en-US" sz="800" b="1" i="0" u="none" strike="noStrike" kern="1200" cap="none" spc="0" normalizeH="0" baseline="0" noProof="0" dirty="0">
                <a:ln>
                  <a:noFill/>
                </a:ln>
                <a:solidFill>
                  <a:srgbClr val="000000"/>
                </a:solidFill>
                <a:effectLst/>
                <a:uLnTx/>
                <a:uFillTx/>
                <a:latin typeface="Graphik"/>
                <a:ea typeface="+mn-ea"/>
                <a:cs typeface="+mn-cs"/>
              </a:rPr>
              <a:t>Past performance does not guarantee future results</a:t>
            </a:r>
            <a:r>
              <a:rPr kumimoji="0" lang="en-US" sz="800" b="0" i="0" u="none" strike="noStrike" kern="1200" cap="none" spc="0" normalizeH="0" baseline="0" noProof="0" dirty="0">
                <a:ln>
                  <a:noFill/>
                </a:ln>
                <a:solidFill>
                  <a:srgbClr val="000000"/>
                </a:solidFill>
                <a:effectLst/>
                <a:uLnTx/>
                <a:uFillTx/>
                <a:latin typeface="Graphik"/>
                <a:ea typeface="+mn-ea"/>
                <a:cs typeface="+mn-cs"/>
              </a:rPr>
              <a:t>. </a:t>
            </a:r>
          </a:p>
        </p:txBody>
      </p:sp>
      <p:sp>
        <p:nvSpPr>
          <p:cNvPr id="33" name="Text Placeholder 4">
            <a:extLst>
              <a:ext uri="{FF2B5EF4-FFF2-40B4-BE49-F238E27FC236}">
                <a16:creationId xmlns:a16="http://schemas.microsoft.com/office/drawing/2014/main" id="{BC144245-A680-4F50-8658-BFB4B877E784}"/>
              </a:ext>
            </a:extLst>
          </p:cNvPr>
          <p:cNvSpPr txBox="1">
            <a:spLocks/>
          </p:cNvSpPr>
          <p:nvPr/>
        </p:nvSpPr>
        <p:spPr>
          <a:xfrm>
            <a:off x="617982" y="1085960"/>
            <a:ext cx="3168927" cy="242415"/>
          </a:xfrm>
          <a:prstGeom prst="rect">
            <a:avLst/>
          </a:prstGeom>
        </p:spPr>
        <p:txBody>
          <a:bodyPr/>
          <a:lstStyle>
            <a:lvl1pPr marL="0" indent="0" algn="l" defTabSz="171440" rtl="0" eaLnBrk="1" latinLnBrk="0" hangingPunct="1">
              <a:lnSpc>
                <a:spcPct val="113000"/>
              </a:lnSpc>
              <a:spcBef>
                <a:spcPts val="0"/>
              </a:spcBef>
              <a:buFont typeface="Verdana" pitchFamily="34" charset="0"/>
              <a:buNone/>
              <a:defRPr sz="900" b="0" kern="1200" spc="0" baseline="0">
                <a:solidFill>
                  <a:schemeClr val="tx1"/>
                </a:solidFill>
                <a:latin typeface="Graphik Semibold" panose="020B0703030202060203" pitchFamily="34" charset="0"/>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900" b="0" kern="1200" spc="0" baseline="0">
                <a:solidFill>
                  <a:schemeClr val="tx1"/>
                </a:solidFill>
                <a:latin typeface="+mn-lt"/>
                <a:ea typeface="+mn-ea"/>
                <a:cs typeface="+mn-cs"/>
              </a:defRPr>
            </a:lvl2pPr>
            <a:lvl3pPr marL="101798" indent="-101798" algn="l" defTabSz="171440" rtl="0" eaLnBrk="1" latinLnBrk="0" hangingPunct="1">
              <a:lnSpc>
                <a:spcPct val="113000"/>
              </a:lnSpc>
              <a:spcBef>
                <a:spcPts val="0"/>
              </a:spcBef>
              <a:buFont typeface="Arial" panose="020B0604020202020204" pitchFamily="34" charset="0"/>
              <a:buChar char="•"/>
              <a:defRPr sz="900" kern="1200" spc="0" baseline="0">
                <a:solidFill>
                  <a:schemeClr val="tx1"/>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b="1" dirty="0">
                <a:solidFill>
                  <a:srgbClr val="000000"/>
                </a:solidFill>
                <a:latin typeface="+mn-lt"/>
                <a:cs typeface="Arial" pitchFamily="34" charset="0"/>
              </a:rPr>
              <a:t>10-Year US Treasury Rate and Mid-Cycle Slowdowns</a:t>
            </a:r>
          </a:p>
        </p:txBody>
      </p:sp>
      <p:sp>
        <p:nvSpPr>
          <p:cNvPr id="3" name="TextBox 2">
            <a:extLst>
              <a:ext uri="{FF2B5EF4-FFF2-40B4-BE49-F238E27FC236}">
                <a16:creationId xmlns:a16="http://schemas.microsoft.com/office/drawing/2014/main" id="{3D38D200-C46C-4F89-B24C-3AD674BC571A}"/>
              </a:ext>
            </a:extLst>
          </p:cNvPr>
          <p:cNvSpPr txBox="1"/>
          <p:nvPr/>
        </p:nvSpPr>
        <p:spPr>
          <a:xfrm>
            <a:off x="808656" y="3796031"/>
            <a:ext cx="2103140" cy="123111"/>
          </a:xfrm>
          <a:prstGeom prst="rect">
            <a:avLst/>
          </a:prstGeom>
          <a:noFill/>
        </p:spPr>
        <p:txBody>
          <a:bodyPr wrap="none" lIns="0" tIns="0" rIns="0" bIns="0" rtlCol="0">
            <a:spAutoFit/>
          </a:bodyPr>
          <a:lstStyle/>
          <a:p>
            <a:r>
              <a:rPr lang="en-US" sz="800" dirty="0"/>
              <a:t>Shaded areas represent mid-cycle slowdowns</a:t>
            </a:r>
          </a:p>
        </p:txBody>
      </p:sp>
      <p:sp>
        <p:nvSpPr>
          <p:cNvPr id="4" name="TextBox 3">
            <a:extLst>
              <a:ext uri="{FF2B5EF4-FFF2-40B4-BE49-F238E27FC236}">
                <a16:creationId xmlns:a16="http://schemas.microsoft.com/office/drawing/2014/main" id="{D0940EA8-6CE7-4437-9A78-FA650DB68044}"/>
              </a:ext>
            </a:extLst>
          </p:cNvPr>
          <p:cNvSpPr txBox="1"/>
          <p:nvPr/>
        </p:nvSpPr>
        <p:spPr>
          <a:xfrm>
            <a:off x="1200727" y="1551709"/>
            <a:ext cx="230832" cy="123111"/>
          </a:xfrm>
          <a:prstGeom prst="rect">
            <a:avLst/>
          </a:prstGeom>
          <a:noFill/>
        </p:spPr>
        <p:txBody>
          <a:bodyPr wrap="none" lIns="0" tIns="0" rIns="0" bIns="0" rtlCol="0">
            <a:spAutoFit/>
          </a:bodyPr>
          <a:lstStyle/>
          <a:p>
            <a:r>
              <a:rPr lang="en-US" sz="800" dirty="0"/>
              <a:t>1995</a:t>
            </a:r>
          </a:p>
        </p:txBody>
      </p:sp>
      <p:sp>
        <p:nvSpPr>
          <p:cNvPr id="14" name="TextBox 13">
            <a:extLst>
              <a:ext uri="{FF2B5EF4-FFF2-40B4-BE49-F238E27FC236}">
                <a16:creationId xmlns:a16="http://schemas.microsoft.com/office/drawing/2014/main" id="{9DC64FB8-2051-4870-9703-8390BFE53557}"/>
              </a:ext>
            </a:extLst>
          </p:cNvPr>
          <p:cNvSpPr txBox="1"/>
          <p:nvPr/>
        </p:nvSpPr>
        <p:spPr>
          <a:xfrm>
            <a:off x="1500908" y="2045853"/>
            <a:ext cx="230832" cy="123111"/>
          </a:xfrm>
          <a:prstGeom prst="rect">
            <a:avLst/>
          </a:prstGeom>
          <a:noFill/>
        </p:spPr>
        <p:txBody>
          <a:bodyPr wrap="none" lIns="0" tIns="0" rIns="0" bIns="0" rtlCol="0">
            <a:spAutoFit/>
          </a:bodyPr>
          <a:lstStyle/>
          <a:p>
            <a:r>
              <a:rPr lang="en-US" sz="800" dirty="0"/>
              <a:t>1998</a:t>
            </a:r>
          </a:p>
        </p:txBody>
      </p:sp>
      <p:sp>
        <p:nvSpPr>
          <p:cNvPr id="15" name="TextBox 14">
            <a:extLst>
              <a:ext uri="{FF2B5EF4-FFF2-40B4-BE49-F238E27FC236}">
                <a16:creationId xmlns:a16="http://schemas.microsoft.com/office/drawing/2014/main" id="{254CDC18-4240-44C6-92C5-BF1BAEFF729C}"/>
              </a:ext>
            </a:extLst>
          </p:cNvPr>
          <p:cNvSpPr txBox="1"/>
          <p:nvPr/>
        </p:nvSpPr>
        <p:spPr>
          <a:xfrm>
            <a:off x="3209634" y="3080327"/>
            <a:ext cx="230832" cy="123111"/>
          </a:xfrm>
          <a:prstGeom prst="rect">
            <a:avLst/>
          </a:prstGeom>
          <a:noFill/>
        </p:spPr>
        <p:txBody>
          <a:bodyPr wrap="none" lIns="0" tIns="0" rIns="0" bIns="0" rtlCol="0">
            <a:spAutoFit/>
          </a:bodyPr>
          <a:lstStyle/>
          <a:p>
            <a:r>
              <a:rPr lang="en-US" sz="800" dirty="0"/>
              <a:t>2015</a:t>
            </a:r>
          </a:p>
        </p:txBody>
      </p:sp>
      <p:sp>
        <p:nvSpPr>
          <p:cNvPr id="16" name="TextBox 15">
            <a:extLst>
              <a:ext uri="{FF2B5EF4-FFF2-40B4-BE49-F238E27FC236}">
                <a16:creationId xmlns:a16="http://schemas.microsoft.com/office/drawing/2014/main" id="{F8D5F238-A3FF-4547-8ED2-8E7AC777D009}"/>
              </a:ext>
            </a:extLst>
          </p:cNvPr>
          <p:cNvSpPr txBox="1"/>
          <p:nvPr/>
        </p:nvSpPr>
        <p:spPr>
          <a:xfrm>
            <a:off x="3468253" y="2941779"/>
            <a:ext cx="230832" cy="123111"/>
          </a:xfrm>
          <a:prstGeom prst="rect">
            <a:avLst/>
          </a:prstGeom>
          <a:noFill/>
        </p:spPr>
        <p:txBody>
          <a:bodyPr wrap="none" lIns="0" tIns="0" rIns="0" bIns="0" rtlCol="0">
            <a:spAutoFit/>
          </a:bodyPr>
          <a:lstStyle/>
          <a:p>
            <a:r>
              <a:rPr lang="en-US" sz="800" dirty="0"/>
              <a:t>2018</a:t>
            </a:r>
          </a:p>
        </p:txBody>
      </p:sp>
    </p:spTree>
    <p:extLst>
      <p:ext uri="{BB962C8B-B14F-4D97-AF65-F5344CB8AC3E}">
        <p14:creationId xmlns:p14="http://schemas.microsoft.com/office/powerpoint/2010/main" val="47473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0C24B2A-D172-4916-BCD7-26A17BD4525A}"/>
              </a:ext>
            </a:extLst>
          </p:cNvPr>
          <p:cNvSpPr>
            <a:spLocks noGrp="1"/>
          </p:cNvSpPr>
          <p:nvPr>
            <p:ph type="title"/>
          </p:nvPr>
        </p:nvSpPr>
        <p:spPr/>
        <p:txBody>
          <a:bodyPr lIns="0" rIns="0" bIns="0"/>
          <a:lstStyle/>
          <a:p>
            <a:r>
              <a:rPr lang="en-GB" dirty="0">
                <a:latin typeface="+mn-lt"/>
                <a:ea typeface="+mn-ea"/>
              </a:rPr>
              <a:t>Finding growth in a slow(</a:t>
            </a:r>
            <a:r>
              <a:rPr lang="en-GB" dirty="0" err="1">
                <a:latin typeface="+mn-lt"/>
                <a:ea typeface="+mn-ea"/>
              </a:rPr>
              <a:t>ing</a:t>
            </a:r>
            <a:r>
              <a:rPr lang="en-GB" dirty="0">
                <a:latin typeface="+mn-lt"/>
                <a:ea typeface="+mn-ea"/>
              </a:rPr>
              <a:t>) growth world</a:t>
            </a:r>
            <a:br>
              <a:rPr lang="en-GB" dirty="0">
                <a:latin typeface="+mn-lt"/>
                <a:ea typeface="+mn-ea"/>
              </a:rPr>
            </a:br>
            <a:endParaRPr lang="en-US" dirty="0">
              <a:latin typeface="+mn-lt"/>
              <a:ea typeface="+mn-ea"/>
            </a:endParaRPr>
          </a:p>
        </p:txBody>
      </p:sp>
      <p:sp>
        <p:nvSpPr>
          <p:cNvPr id="3" name="Slide Number Placeholder 2">
            <a:extLst>
              <a:ext uri="{FF2B5EF4-FFF2-40B4-BE49-F238E27FC236}">
                <a16:creationId xmlns:a16="http://schemas.microsoft.com/office/drawing/2014/main" id="{3A6D777A-8A09-4FDF-A8BC-6B29F701AF26}"/>
              </a:ext>
            </a:extLst>
          </p:cNvPr>
          <p:cNvSpPr>
            <a:spLocks noGrp="1"/>
          </p:cNvSpPr>
          <p:nvPr>
            <p:ph type="sldNum" sz="quarter" idx="22"/>
          </p:nvPr>
        </p:nvSpPr>
        <p:spPr/>
        <p:txBody>
          <a:bodyPr/>
          <a:lstStyle/>
          <a:p>
            <a:fld id="{526B5688-D42A-45FB-B3CA-010D9157EB38}" type="slidenum">
              <a:rPr lang="en-US" smtClean="0"/>
              <a:t>29</a:t>
            </a:fld>
            <a:endParaRPr lang="en-US"/>
          </a:p>
        </p:txBody>
      </p:sp>
      <p:sp>
        <p:nvSpPr>
          <p:cNvPr id="22" name="Text Placeholder 8">
            <a:extLst>
              <a:ext uri="{FF2B5EF4-FFF2-40B4-BE49-F238E27FC236}">
                <a16:creationId xmlns:a16="http://schemas.microsoft.com/office/drawing/2014/main" id="{0CEB4491-8CEA-42A7-B0C1-BCC8EB4A9A4C}"/>
              </a:ext>
            </a:extLst>
          </p:cNvPr>
          <p:cNvSpPr txBox="1">
            <a:spLocks/>
          </p:cNvSpPr>
          <p:nvPr/>
        </p:nvSpPr>
        <p:spPr>
          <a:xfrm>
            <a:off x="399657" y="4164621"/>
            <a:ext cx="8568927" cy="481013"/>
          </a:xfrm>
          <a:prstGeom prst="rect">
            <a:avLst/>
          </a:prstGeom>
        </p:spPr>
        <p:txBody>
          <a:bodyPr lIns="0" tIns="0" rIns="0" bIns="0"/>
          <a:lst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800" dirty="0"/>
              <a:t>Source of Global GDP: International Monetary Fund as of 9/30/20.  Source of luxury goods consumption: Statista, based on estimated annualized growth from 2021-2025.  Source of middle-class consumption: Brookings based on estimates from 2020-2030.  Source of noncash transactions: World Payments and Business Insider Intelligence Report, based on estimated annualized growth from 2019-2024.  Source of cloud computing: Statista based on estimated annualized growth rate from 2019-2027.  Source of internet of things connectivity: Ericsson based on estimated annualized growth from 2019-2024.  Source of digital health: Statista based on estimates from 2019-2025.  Source of global mobile data: Cisco Systems based on estimates from 2018-2022.  Forecasts may not prove accurate.    </a:t>
            </a:r>
          </a:p>
        </p:txBody>
      </p:sp>
      <p:sp>
        <p:nvSpPr>
          <p:cNvPr id="5" name="Text Placeholder 4">
            <a:extLst>
              <a:ext uri="{FF2B5EF4-FFF2-40B4-BE49-F238E27FC236}">
                <a16:creationId xmlns:a16="http://schemas.microsoft.com/office/drawing/2014/main" id="{995F7F3D-C13F-418E-B464-A5D9B0C8EBD8}"/>
              </a:ext>
            </a:extLst>
          </p:cNvPr>
          <p:cNvSpPr>
            <a:spLocks noGrp="1"/>
          </p:cNvSpPr>
          <p:nvPr>
            <p:ph type="body" idx="17"/>
          </p:nvPr>
        </p:nvSpPr>
        <p:spPr/>
        <p:txBody>
          <a:bodyPr/>
          <a:lstStyle/>
          <a:p>
            <a:r>
              <a:rPr lang="en-US" dirty="0"/>
              <a:t>Annualized growth rates of select components of the global economy</a:t>
            </a:r>
          </a:p>
        </p:txBody>
      </p:sp>
      <p:graphicFrame>
        <p:nvGraphicFramePr>
          <p:cNvPr id="14" name="Chart 13">
            <a:extLst>
              <a:ext uri="{FF2B5EF4-FFF2-40B4-BE49-F238E27FC236}">
                <a16:creationId xmlns:a16="http://schemas.microsoft.com/office/drawing/2014/main" id="{5E5896AF-F916-4192-A68F-01C7F3625A9B}"/>
              </a:ext>
            </a:extLst>
          </p:cNvPr>
          <p:cNvGraphicFramePr/>
          <p:nvPr>
            <p:extLst>
              <p:ext uri="{D42A27DB-BD31-4B8C-83A1-F6EECF244321}">
                <p14:modId xmlns:p14="http://schemas.microsoft.com/office/powerpoint/2010/main" val="1646808173"/>
              </p:ext>
            </p:extLst>
          </p:nvPr>
        </p:nvGraphicFramePr>
        <p:xfrm>
          <a:off x="286943" y="1306287"/>
          <a:ext cx="8567737" cy="2975880"/>
        </p:xfrm>
        <a:graphic>
          <a:graphicData uri="http://schemas.openxmlformats.org/drawingml/2006/chart">
            <c:chart xmlns:c="http://schemas.openxmlformats.org/drawingml/2006/chart" xmlns:r="http://schemas.openxmlformats.org/officeDocument/2006/relationships" r:id="rId3"/>
          </a:graphicData>
        </a:graphic>
      </p:graphicFrame>
      <p:pic>
        <p:nvPicPr>
          <p:cNvPr id="7" name="Graphic 6" descr="Earth globe: Americas with solid fill">
            <a:extLst>
              <a:ext uri="{FF2B5EF4-FFF2-40B4-BE49-F238E27FC236}">
                <a16:creationId xmlns:a16="http://schemas.microsoft.com/office/drawing/2014/main" id="{F2A69B6F-6B06-4A46-8453-DE57F4C7A1C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2785" y="3052690"/>
            <a:ext cx="352120" cy="352120"/>
          </a:xfrm>
          <a:prstGeom prst="rect">
            <a:avLst/>
          </a:prstGeom>
        </p:spPr>
      </p:pic>
      <p:pic>
        <p:nvPicPr>
          <p:cNvPr id="11" name="Graphic 10" descr="Shopping bag with solid fill">
            <a:extLst>
              <a:ext uri="{FF2B5EF4-FFF2-40B4-BE49-F238E27FC236}">
                <a16:creationId xmlns:a16="http://schemas.microsoft.com/office/drawing/2014/main" id="{F7DF66B1-5F40-46A2-AA51-6B44D3F41D3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86633" y="2817339"/>
            <a:ext cx="365622" cy="365622"/>
          </a:xfrm>
          <a:prstGeom prst="rect">
            <a:avLst/>
          </a:prstGeom>
        </p:spPr>
      </p:pic>
      <p:pic>
        <p:nvPicPr>
          <p:cNvPr id="16" name="Graphic 15" descr="Ring outline">
            <a:extLst>
              <a:ext uri="{FF2B5EF4-FFF2-40B4-BE49-F238E27FC236}">
                <a16:creationId xmlns:a16="http://schemas.microsoft.com/office/drawing/2014/main" id="{5872A0EE-DC78-4984-8438-2D8DD16AA6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40234" y="2824090"/>
            <a:ext cx="457200" cy="457200"/>
          </a:xfrm>
          <a:prstGeom prst="rect">
            <a:avLst/>
          </a:prstGeom>
        </p:spPr>
      </p:pic>
      <p:pic>
        <p:nvPicPr>
          <p:cNvPr id="18" name="Graphic 17" descr="Internet Banking with solid fill">
            <a:extLst>
              <a:ext uri="{FF2B5EF4-FFF2-40B4-BE49-F238E27FC236}">
                <a16:creationId xmlns:a16="http://schemas.microsoft.com/office/drawing/2014/main" id="{A136469A-D933-460C-8AAE-6BE0FD0FEEB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74036" y="2588739"/>
            <a:ext cx="365622" cy="365622"/>
          </a:xfrm>
          <a:prstGeom prst="rect">
            <a:avLst/>
          </a:prstGeom>
        </p:spPr>
      </p:pic>
      <p:pic>
        <p:nvPicPr>
          <p:cNvPr id="27" name="Graphic 26" descr="Upload with solid fill">
            <a:extLst>
              <a:ext uri="{FF2B5EF4-FFF2-40B4-BE49-F238E27FC236}">
                <a16:creationId xmlns:a16="http://schemas.microsoft.com/office/drawing/2014/main" id="{FD32F3FE-C6A9-416E-BE3C-6406265022C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971912" y="2362250"/>
            <a:ext cx="481013" cy="481013"/>
          </a:xfrm>
          <a:prstGeom prst="rect">
            <a:avLst/>
          </a:prstGeom>
        </p:spPr>
      </p:pic>
      <p:pic>
        <p:nvPicPr>
          <p:cNvPr id="29" name="Graphic 28" descr="Internet Of Things outline">
            <a:extLst>
              <a:ext uri="{FF2B5EF4-FFF2-40B4-BE49-F238E27FC236}">
                <a16:creationId xmlns:a16="http://schemas.microsoft.com/office/drawing/2014/main" id="{2A8AA5F6-4DA7-4221-AA61-4505D1409F5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59315" y="2200688"/>
            <a:ext cx="538968" cy="538968"/>
          </a:xfrm>
          <a:prstGeom prst="rect">
            <a:avLst/>
          </a:prstGeom>
        </p:spPr>
      </p:pic>
      <p:pic>
        <p:nvPicPr>
          <p:cNvPr id="5122" name="Picture 2" descr="Digital Healthcare Icons - Download Free Vector Icons | Noun Project">
            <a:extLst>
              <a:ext uri="{FF2B5EF4-FFF2-40B4-BE49-F238E27FC236}">
                <a16:creationId xmlns:a16="http://schemas.microsoft.com/office/drawing/2014/main" id="{4382F8E9-4927-471B-B650-D5513380CDD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25285" y="1949861"/>
            <a:ext cx="340675" cy="3406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obile data, mobile phone, phone, phone data, smart phone, smartphone, wifi  icon - Download on Iconfinder">
            <a:extLst>
              <a:ext uri="{FF2B5EF4-FFF2-40B4-BE49-F238E27FC236}">
                <a16:creationId xmlns:a16="http://schemas.microsoft.com/office/drawing/2014/main" id="{C46FD8F0-2073-476B-A0FD-B86795722BD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32652" y="1308228"/>
            <a:ext cx="414997" cy="271975"/>
          </a:xfrm>
          <a:prstGeom prst="rect">
            <a:avLst/>
          </a:prstGeom>
          <a:noFill/>
          <a:extLst>
            <a:ext uri="{909E8E84-426E-40DD-AFC4-6F175D3DCCD1}">
              <a14:hiddenFill xmlns:a14="http://schemas.microsoft.com/office/drawing/2010/main">
                <a:solidFill>
                  <a:srgbClr val="FFFFFF"/>
                </a:solidFill>
              </a14:hiddenFill>
            </a:ext>
          </a:extLst>
        </p:spPr>
      </p:pic>
      <p:cxnSp>
        <p:nvCxnSpPr>
          <p:cNvPr id="31" name="Straight Connector 30">
            <a:extLst>
              <a:ext uri="{FF2B5EF4-FFF2-40B4-BE49-F238E27FC236}">
                <a16:creationId xmlns:a16="http://schemas.microsoft.com/office/drawing/2014/main" id="{F5DD1FCC-BD0D-4B1B-94F1-A3529753A3A3}"/>
              </a:ext>
            </a:extLst>
          </p:cNvPr>
          <p:cNvCxnSpPr>
            <a:cxnSpLocks/>
          </p:cNvCxnSpPr>
          <p:nvPr/>
        </p:nvCxnSpPr>
        <p:spPr>
          <a:xfrm>
            <a:off x="1763116" y="1444215"/>
            <a:ext cx="0" cy="229141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3C79068-1F7B-49F1-B947-E127C9D16D78}"/>
              </a:ext>
            </a:extLst>
          </p:cNvPr>
          <p:cNvSpPr txBox="1"/>
          <p:nvPr/>
        </p:nvSpPr>
        <p:spPr>
          <a:xfrm>
            <a:off x="776341" y="1464349"/>
            <a:ext cx="965008" cy="246221"/>
          </a:xfrm>
          <a:prstGeom prst="rect">
            <a:avLst/>
          </a:prstGeom>
          <a:noFill/>
        </p:spPr>
        <p:txBody>
          <a:bodyPr wrap="none" lIns="0" tIns="0" rIns="0" bIns="0" rtlCol="0">
            <a:spAutoFit/>
          </a:bodyPr>
          <a:lstStyle/>
          <a:p>
            <a:r>
              <a:rPr lang="en-US" sz="800" b="1" dirty="0"/>
              <a:t>Annualized Growth </a:t>
            </a:r>
          </a:p>
          <a:p>
            <a:r>
              <a:rPr lang="en-US" sz="800" b="1" dirty="0"/>
              <a:t>Past 5 Years</a:t>
            </a:r>
          </a:p>
        </p:txBody>
      </p:sp>
      <p:sp>
        <p:nvSpPr>
          <p:cNvPr id="39" name="TextBox 38">
            <a:extLst>
              <a:ext uri="{FF2B5EF4-FFF2-40B4-BE49-F238E27FC236}">
                <a16:creationId xmlns:a16="http://schemas.microsoft.com/office/drawing/2014/main" id="{3857CD9E-D80F-4BB3-B954-C0EF910EC38B}"/>
              </a:ext>
            </a:extLst>
          </p:cNvPr>
          <p:cNvSpPr txBox="1"/>
          <p:nvPr/>
        </p:nvSpPr>
        <p:spPr>
          <a:xfrm>
            <a:off x="1898233" y="1464349"/>
            <a:ext cx="6844831" cy="123111"/>
          </a:xfrm>
          <a:prstGeom prst="rect">
            <a:avLst/>
          </a:prstGeom>
          <a:noFill/>
        </p:spPr>
        <p:txBody>
          <a:bodyPr wrap="square" lIns="0" tIns="0" rIns="0" bIns="0" rtlCol="0">
            <a:spAutoFit/>
          </a:bodyPr>
          <a:lstStyle/>
          <a:p>
            <a:pPr algn="ctr"/>
            <a:r>
              <a:rPr lang="en-US" sz="800" b="1" dirty="0"/>
              <a:t>Forecasted Growth</a:t>
            </a:r>
          </a:p>
        </p:txBody>
      </p:sp>
    </p:spTree>
    <p:extLst>
      <p:ext uri="{BB962C8B-B14F-4D97-AF65-F5344CB8AC3E}">
        <p14:creationId xmlns:p14="http://schemas.microsoft.com/office/powerpoint/2010/main" val="3245133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DD5929-9E50-4976-88BE-89DFE5C40CF9}"/>
              </a:ext>
            </a:extLst>
          </p:cNvPr>
          <p:cNvSpPr>
            <a:spLocks noGrp="1"/>
          </p:cNvSpPr>
          <p:nvPr>
            <p:ph type="subTitle" idx="10"/>
          </p:nvPr>
        </p:nvSpPr>
        <p:spPr bwMode="white">
          <a:xfrm>
            <a:off x="288900" y="1020604"/>
            <a:ext cx="2663850" cy="1241821"/>
          </a:xfrm>
        </p:spPr>
        <p:txBody>
          <a:bodyPr/>
          <a:lstStyle/>
          <a:p>
            <a:r>
              <a:rPr lang="en-US" dirty="0"/>
              <a:t>Historically 5-10 Years</a:t>
            </a:r>
          </a:p>
        </p:txBody>
      </p:sp>
      <p:sp>
        <p:nvSpPr>
          <p:cNvPr id="2" name="Title 1">
            <a:extLst>
              <a:ext uri="{FF2B5EF4-FFF2-40B4-BE49-F238E27FC236}">
                <a16:creationId xmlns:a16="http://schemas.microsoft.com/office/drawing/2014/main" id="{A0D6A186-29F6-469A-ABCD-C15ECAC1BB64}"/>
              </a:ext>
            </a:extLst>
          </p:cNvPr>
          <p:cNvSpPr>
            <a:spLocks noGrp="1"/>
          </p:cNvSpPr>
          <p:nvPr>
            <p:ph type="title"/>
          </p:nvPr>
        </p:nvSpPr>
        <p:spPr bwMode="white">
          <a:xfrm>
            <a:off x="288900" y="261729"/>
            <a:ext cx="4283100" cy="571499"/>
          </a:xfrm>
        </p:spPr>
        <p:txBody>
          <a:bodyPr lIns="0" tIns="0" rIns="0" bIns="0"/>
          <a:lstStyle/>
          <a:p>
            <a:r>
              <a:rPr lang="en-US" dirty="0"/>
              <a:t>Where are we in the cycle?</a:t>
            </a:r>
          </a:p>
        </p:txBody>
      </p:sp>
      <p:sp>
        <p:nvSpPr>
          <p:cNvPr id="12" name="1">
            <a:extLst>
              <a:ext uri="{FF2B5EF4-FFF2-40B4-BE49-F238E27FC236}">
                <a16:creationId xmlns:a16="http://schemas.microsoft.com/office/drawing/2014/main" id="{9C70D78A-6D50-41D9-9AA3-3DD965A53F72}"/>
              </a:ext>
            </a:extLst>
          </p:cNvPr>
          <p:cNvSpPr txBox="1">
            <a:spLocks/>
          </p:cNvSpPr>
          <p:nvPr/>
        </p:nvSpPr>
        <p:spPr bwMode="white">
          <a:xfrm>
            <a:off x="5475007" y="-234376"/>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1</a:t>
            </a:r>
            <a:endParaRPr lang="en-US" dirty="0">
              <a:latin typeface="+mn-lt"/>
            </a:endParaRPr>
          </a:p>
        </p:txBody>
      </p:sp>
      <p:sp>
        <p:nvSpPr>
          <p:cNvPr id="22" name="2" hidden="1">
            <a:extLst>
              <a:ext uri="{FF2B5EF4-FFF2-40B4-BE49-F238E27FC236}">
                <a16:creationId xmlns:a16="http://schemas.microsoft.com/office/drawing/2014/main" id="{4BEC6F8C-E1AF-4B67-9265-798DF23D31C3}"/>
              </a:ext>
            </a:extLst>
          </p:cNvPr>
          <p:cNvSpPr txBox="1">
            <a:spLocks/>
          </p:cNvSpPr>
          <p:nvPr/>
        </p:nvSpPr>
        <p:spPr bwMode="white">
          <a:xfrm>
            <a:off x="4946375" y="-233679"/>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2</a:t>
            </a:r>
            <a:endParaRPr lang="en-US" dirty="0">
              <a:latin typeface="+mn-lt"/>
            </a:endParaRPr>
          </a:p>
        </p:txBody>
      </p:sp>
      <p:sp>
        <p:nvSpPr>
          <p:cNvPr id="14" name="3" hidden="1">
            <a:extLst>
              <a:ext uri="{FF2B5EF4-FFF2-40B4-BE49-F238E27FC236}">
                <a16:creationId xmlns:a16="http://schemas.microsoft.com/office/drawing/2014/main" id="{A4014955-50A8-43CF-8A5A-3AACAC6EA39F}"/>
              </a:ext>
            </a:extLst>
          </p:cNvPr>
          <p:cNvSpPr txBox="1">
            <a:spLocks/>
          </p:cNvSpPr>
          <p:nvPr/>
        </p:nvSpPr>
        <p:spPr bwMode="white">
          <a:xfrm>
            <a:off x="4910820" y="-293678"/>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3</a:t>
            </a:r>
            <a:endParaRPr lang="en-US" dirty="0">
              <a:latin typeface="+mn-lt"/>
            </a:endParaRPr>
          </a:p>
        </p:txBody>
      </p:sp>
      <p:sp>
        <p:nvSpPr>
          <p:cNvPr id="16" name="4" hidden="1">
            <a:extLst>
              <a:ext uri="{FF2B5EF4-FFF2-40B4-BE49-F238E27FC236}">
                <a16:creationId xmlns:a16="http://schemas.microsoft.com/office/drawing/2014/main" id="{B5B5957F-A5C1-42A6-BF8A-88F11142DA26}"/>
              </a:ext>
            </a:extLst>
          </p:cNvPr>
          <p:cNvSpPr txBox="1">
            <a:spLocks/>
          </p:cNvSpPr>
          <p:nvPr/>
        </p:nvSpPr>
        <p:spPr bwMode="white">
          <a:xfrm>
            <a:off x="4712916" y="-2349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4</a:t>
            </a:r>
            <a:endParaRPr lang="en-US" dirty="0">
              <a:latin typeface="+mn-lt"/>
            </a:endParaRPr>
          </a:p>
        </p:txBody>
      </p:sp>
      <p:sp>
        <p:nvSpPr>
          <p:cNvPr id="17" name="5" hidden="1">
            <a:extLst>
              <a:ext uri="{FF2B5EF4-FFF2-40B4-BE49-F238E27FC236}">
                <a16:creationId xmlns:a16="http://schemas.microsoft.com/office/drawing/2014/main" id="{2AAA96B1-7BF3-44E5-BA15-ED1A4EC3D37E}"/>
              </a:ext>
            </a:extLst>
          </p:cNvPr>
          <p:cNvSpPr txBox="1">
            <a:spLocks/>
          </p:cNvSpPr>
          <p:nvPr/>
        </p:nvSpPr>
        <p:spPr bwMode="white">
          <a:xfrm>
            <a:off x="4851024" y="-29422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5</a:t>
            </a:r>
            <a:endParaRPr lang="en-US" dirty="0">
              <a:latin typeface="+mn-lt"/>
            </a:endParaRPr>
          </a:p>
        </p:txBody>
      </p:sp>
      <p:sp>
        <p:nvSpPr>
          <p:cNvPr id="18" name="6" hidden="1">
            <a:extLst>
              <a:ext uri="{FF2B5EF4-FFF2-40B4-BE49-F238E27FC236}">
                <a16:creationId xmlns:a16="http://schemas.microsoft.com/office/drawing/2014/main" id="{CF9CE9E2-80FC-4BDF-8712-706313A38F3D}"/>
              </a:ext>
            </a:extLst>
          </p:cNvPr>
          <p:cNvSpPr txBox="1">
            <a:spLocks/>
          </p:cNvSpPr>
          <p:nvPr/>
        </p:nvSpPr>
        <p:spPr bwMode="white">
          <a:xfrm>
            <a:off x="4872719" y="-293157"/>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6</a:t>
            </a:r>
            <a:endParaRPr lang="en-US" dirty="0">
              <a:latin typeface="+mn-lt"/>
            </a:endParaRPr>
          </a:p>
        </p:txBody>
      </p:sp>
      <p:sp>
        <p:nvSpPr>
          <p:cNvPr id="19" name="7" hidden="1">
            <a:extLst>
              <a:ext uri="{FF2B5EF4-FFF2-40B4-BE49-F238E27FC236}">
                <a16:creationId xmlns:a16="http://schemas.microsoft.com/office/drawing/2014/main" id="{4CBACCAE-ACB4-4388-BCCF-5E03B3294D8F}"/>
              </a:ext>
            </a:extLst>
          </p:cNvPr>
          <p:cNvSpPr txBox="1">
            <a:spLocks/>
          </p:cNvSpPr>
          <p:nvPr/>
        </p:nvSpPr>
        <p:spPr bwMode="white">
          <a:xfrm>
            <a:off x="4921404" y="-231774"/>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7</a:t>
            </a:r>
            <a:endParaRPr lang="en-US" dirty="0">
              <a:latin typeface="+mn-lt"/>
            </a:endParaRPr>
          </a:p>
        </p:txBody>
      </p:sp>
      <p:sp>
        <p:nvSpPr>
          <p:cNvPr id="20" name="8" hidden="1">
            <a:extLst>
              <a:ext uri="{FF2B5EF4-FFF2-40B4-BE49-F238E27FC236}">
                <a16:creationId xmlns:a16="http://schemas.microsoft.com/office/drawing/2014/main" id="{D5B2C2D0-C973-4DC5-AFA4-73D4C4E72A02}"/>
              </a:ext>
            </a:extLst>
          </p:cNvPr>
          <p:cNvSpPr txBox="1">
            <a:spLocks/>
          </p:cNvSpPr>
          <p:nvPr/>
        </p:nvSpPr>
        <p:spPr bwMode="white">
          <a:xfrm>
            <a:off x="4918529" y="-298376"/>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8</a:t>
            </a:r>
            <a:endParaRPr lang="en-US" dirty="0">
              <a:latin typeface="+mn-lt"/>
            </a:endParaRPr>
          </a:p>
        </p:txBody>
      </p:sp>
      <p:sp>
        <p:nvSpPr>
          <p:cNvPr id="21" name="9" hidden="1">
            <a:extLst>
              <a:ext uri="{FF2B5EF4-FFF2-40B4-BE49-F238E27FC236}">
                <a16:creationId xmlns:a16="http://schemas.microsoft.com/office/drawing/2014/main" id="{EAEE306F-DCED-4F43-9560-EA875C9B91BB}"/>
              </a:ext>
            </a:extLst>
          </p:cNvPr>
          <p:cNvSpPr txBox="1">
            <a:spLocks/>
          </p:cNvSpPr>
          <p:nvPr/>
        </p:nvSpPr>
        <p:spPr bwMode="white">
          <a:xfrm>
            <a:off x="4926492" y="-301253"/>
            <a:ext cx="4144144" cy="5879664"/>
          </a:xfrm>
          <a:prstGeom prst="rect">
            <a:avLst/>
          </a:prstGeom>
          <a:noFill/>
        </p:spPr>
        <p:txBody>
          <a:bodyPr vert="horz" wrap="square" lIns="0" tIns="0" rIns="0" bIns="0" rtlCol="0" anchor="b" anchorCtr="0">
            <a:noAutofit/>
          </a:bodyPr>
          <a:lstStyle>
            <a:lvl1pPr marL="0" indent="0" algn="r" defTabSz="171440" rtl="0" eaLnBrk="1" latinLnBrk="0" hangingPunct="1">
              <a:lnSpc>
                <a:spcPct val="75000"/>
              </a:lnSpc>
              <a:spcBef>
                <a:spcPts val="675"/>
              </a:spcBef>
              <a:buFont typeface="Verdana" pitchFamily="34" charset="0"/>
              <a:buNone/>
              <a:defRPr sz="37125" b="1" kern="1200" spc="0" baseline="0">
                <a:solidFill>
                  <a:schemeClr val="tx1"/>
                </a:solidFill>
                <a:latin typeface="+mj-lt"/>
                <a:ea typeface="+mn-ea"/>
                <a:cs typeface="+mn-cs"/>
              </a:defRPr>
            </a:lvl1pPr>
            <a:lvl2pPr marL="0" indent="0" algn="l" defTabSz="171440" rtl="0" eaLnBrk="1" latinLnBrk="0" hangingPunct="1">
              <a:lnSpc>
                <a:spcPct val="113000"/>
              </a:lnSpc>
              <a:spcBef>
                <a:spcPts val="0"/>
              </a:spcBef>
              <a:buFont typeface="Arial" panose="020B0604020202020204" pitchFamily="34" charset="0"/>
              <a:buNone/>
              <a:defRPr sz="675" b="0" kern="1200" spc="0" baseline="0">
                <a:solidFill>
                  <a:schemeClr val="tx1"/>
                </a:solidFill>
                <a:latin typeface="+mn-lt"/>
                <a:ea typeface="+mn-ea"/>
                <a:cs typeface="+mn-cs"/>
              </a:defRPr>
            </a:lvl2pPr>
            <a:lvl3pPr marL="0" indent="0" algn="l" defTabSz="171440" rtl="0" eaLnBrk="1" latinLnBrk="0" hangingPunct="1">
              <a:lnSpc>
                <a:spcPct val="113000"/>
              </a:lnSpc>
              <a:spcBef>
                <a:spcPts val="0"/>
              </a:spcBef>
              <a:buFont typeface="Arial" panose="020B0604020202020204" pitchFamily="34" charset="0"/>
              <a:buNone/>
              <a:defRPr sz="900" kern="1200" spc="0" baseline="0">
                <a:solidFill>
                  <a:schemeClr val="tx1">
                    <a:lumMod val="50000"/>
                    <a:lumOff val="50000"/>
                  </a:schemeClr>
                </a:solidFill>
                <a:latin typeface="+mn-lt"/>
                <a:ea typeface="+mn-ea"/>
                <a:cs typeface="+mn-cs"/>
              </a:defRPr>
            </a:lvl3pPr>
            <a:lvl4pPr marL="201811" indent="-99120"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4pPr>
            <a:lvl5pPr marL="304503" indent="-102692" algn="l" defTabSz="171440" rtl="0" eaLnBrk="1" latinLnBrk="0" hangingPunct="1">
              <a:spcBef>
                <a:spcPts val="0"/>
              </a:spcBef>
              <a:buFont typeface="Arial" panose="020B0604020202020204" pitchFamily="34" charset="0"/>
              <a:buChar char="–"/>
              <a:defRPr sz="9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GB" dirty="0">
                <a:latin typeface="+mn-lt"/>
              </a:rPr>
              <a:t>9</a:t>
            </a:r>
            <a:endParaRPr lang="en-US" dirty="0">
              <a:latin typeface="+mn-lt"/>
            </a:endParaRPr>
          </a:p>
        </p:txBody>
      </p:sp>
      <p:sp>
        <p:nvSpPr>
          <p:cNvPr id="5" name="Slide Number Placeholder 4">
            <a:extLst>
              <a:ext uri="{FF2B5EF4-FFF2-40B4-BE49-F238E27FC236}">
                <a16:creationId xmlns:a16="http://schemas.microsoft.com/office/drawing/2014/main" id="{6208E71D-7336-441C-9D31-B4A8F6B2F808}"/>
              </a:ext>
            </a:extLst>
          </p:cNvPr>
          <p:cNvSpPr>
            <a:spLocks noGrp="1"/>
          </p:cNvSpPr>
          <p:nvPr>
            <p:ph type="sldNum" sz="quarter" idx="12"/>
          </p:nvPr>
        </p:nvSpPr>
        <p:spPr bwMode="white"/>
        <p:txBody>
          <a:bodyPr/>
          <a:lstStyle/>
          <a:p>
            <a:fld id="{526B5688-D42A-45FB-B3CA-010D9157EB38}" type="slidenum">
              <a:rPr lang="en-US" smtClean="0">
                <a:solidFill>
                  <a:srgbClr val="F0F0F0"/>
                </a:solidFill>
              </a:rPr>
              <a:t>3</a:t>
            </a:fld>
            <a:endParaRPr lang="en-US">
              <a:solidFill>
                <a:srgbClr val="F0F0F0"/>
              </a:solidFill>
            </a:endParaRPr>
          </a:p>
        </p:txBody>
      </p:sp>
    </p:spTree>
    <p:extLst>
      <p:ext uri="{BB962C8B-B14F-4D97-AF65-F5344CB8AC3E}">
        <p14:creationId xmlns:p14="http://schemas.microsoft.com/office/powerpoint/2010/main" val="3867621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lid_bg">
            <a:extLst>
              <a:ext uri="{FF2B5EF4-FFF2-40B4-BE49-F238E27FC236}">
                <a16:creationId xmlns:a16="http://schemas.microsoft.com/office/drawing/2014/main" id="{C61F205E-AC64-4486-99CA-735633BBAB2D}"/>
              </a:ext>
            </a:extLst>
          </p:cNvPr>
          <p:cNvSpPr/>
          <p:nvPr>
            <p:custDataLst>
              <p:tags r:id="rId1"/>
            </p:custDataLst>
          </p:nvPr>
        </p:nvSpPr>
        <p:spPr>
          <a:xfrm>
            <a:off x="0" y="0"/>
            <a:ext cx="9144000" cy="5143500"/>
          </a:xfrm>
          <a:prstGeom prst="rect">
            <a:avLst/>
          </a:prstGeom>
          <a:solidFill>
            <a:srgbClr val="000A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ivz_logo">
            <a:extLst>
              <a:ext uri="{FF2B5EF4-FFF2-40B4-BE49-F238E27FC236}">
                <a16:creationId xmlns:a16="http://schemas.microsoft.com/office/drawing/2014/main" id="{315C3B73-13B9-4D90-BB54-17E200609F66}"/>
              </a:ext>
            </a:extLst>
          </p:cNvPr>
          <p:cNvPicPr>
            <a:picLocks noChangeAspect="1"/>
          </p:cNvPicPr>
          <p:nvPr>
            <p:custDataLst>
              <p:tags r:id="rId2"/>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900" y="4845250"/>
            <a:ext cx="640735" cy="112206"/>
          </a:xfrm>
          <a:prstGeom prst="rect">
            <a:avLst/>
          </a:prstGeom>
        </p:spPr>
      </p:pic>
      <p:sp>
        <p:nvSpPr>
          <p:cNvPr id="9" name="Title 5">
            <a:extLst>
              <a:ext uri="{FF2B5EF4-FFF2-40B4-BE49-F238E27FC236}">
                <a16:creationId xmlns:a16="http://schemas.microsoft.com/office/drawing/2014/main" id="{BA3B64DC-84C4-4D2D-B021-22D7C38FDBFE}"/>
              </a:ext>
            </a:extLst>
          </p:cNvPr>
          <p:cNvSpPr txBox="1">
            <a:spLocks/>
          </p:cNvSpPr>
          <p:nvPr/>
        </p:nvSpPr>
        <p:spPr bwMode="white">
          <a:xfrm>
            <a:off x="4864232" y="271838"/>
            <a:ext cx="3992828" cy="657953"/>
          </a:xfrm>
          <a:prstGeom prst="rect">
            <a:avLst/>
          </a:prstGeom>
        </p:spPr>
        <p:txBody>
          <a:bodyPr vert="horz" lIns="0" tIns="0" rIns="0" bIns="0" rtlCol="0" anchor="t" anchorCtr="0">
            <a:noAutofit/>
          </a:bodyPr>
          <a:lstStyle>
            <a:lvl1pPr algn="l" defTabSz="171440" rtl="0" eaLnBrk="1" latinLnBrk="0" hangingPunct="1">
              <a:lnSpc>
                <a:spcPct val="100000"/>
              </a:lnSpc>
              <a:spcBef>
                <a:spcPct val="0"/>
              </a:spcBef>
              <a:buNone/>
              <a:defRPr sz="2100" b="0" kern="1200" spc="0" baseline="0">
                <a:solidFill>
                  <a:schemeClr val="tx2"/>
                </a:solidFill>
                <a:latin typeface="+mj-lt"/>
                <a:ea typeface="+mj-ea"/>
                <a:cs typeface="+mj-cs"/>
              </a:defRPr>
            </a:lvl1pPr>
          </a:lstStyle>
          <a:p>
            <a:pPr marL="0" marR="0" lvl="0" indent="0" algn="ctr" defTabSz="171440" rtl="0"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mn-lt"/>
                <a:ea typeface="+mn-ea"/>
                <a:cs typeface="+mj-cs"/>
              </a:rPr>
              <a:t>2022 Outlook</a:t>
            </a:r>
          </a:p>
        </p:txBody>
      </p:sp>
      <p:sp>
        <p:nvSpPr>
          <p:cNvPr id="10" name="Rectangle 9">
            <a:extLst>
              <a:ext uri="{FF2B5EF4-FFF2-40B4-BE49-F238E27FC236}">
                <a16:creationId xmlns:a16="http://schemas.microsoft.com/office/drawing/2014/main" id="{A5682E58-F4E3-43D7-BAEF-436C479A41ED}"/>
              </a:ext>
            </a:extLst>
          </p:cNvPr>
          <p:cNvSpPr/>
          <p:nvPr/>
        </p:nvSpPr>
        <p:spPr bwMode="white">
          <a:xfrm>
            <a:off x="5325232" y="1495647"/>
            <a:ext cx="3070827" cy="800219"/>
          </a:xfrm>
          <a:prstGeom prst="rect">
            <a:avLst/>
          </a:prstGeom>
          <a:noFill/>
          <a:ln w="25400" cap="flat" cmpd="sng" algn="ctr">
            <a:noFill/>
            <a:prstDash val="solid"/>
          </a:ln>
          <a:effectLst/>
        </p:spPr>
        <p:txBody>
          <a:bodyPr rtlCol="0" anchor="ctr" anchorCtr="0">
            <a:spAutoFit/>
          </a:bodyPr>
          <a:lstStyle/>
          <a:p>
            <a:pPr marL="0" marR="0" lvl="0" indent="0" algn="ctr" defTabSz="685800" rtl="0" fontAlgn="auto" latinLnBrk="0" hangingPunct="1">
              <a:lnSpc>
                <a:spcPct val="100000"/>
              </a:lnSpc>
              <a:spcBef>
                <a:spcPts val="0"/>
              </a:spcBef>
              <a:spcAft>
                <a:spcPts val="0"/>
              </a:spcAft>
              <a:buClrTx/>
              <a:buSzTx/>
              <a:buFontTx/>
              <a:buNone/>
              <a:tabLst/>
              <a:defRPr/>
            </a:pPr>
            <a:r>
              <a:rPr lang="en-GB" sz="1000" b="1" kern="0" dirty="0">
                <a:solidFill>
                  <a:srgbClr val="5FF0FF"/>
                </a:solidFill>
              </a:rPr>
              <a:t>The cycle is still likely relatively young</a:t>
            </a:r>
            <a:endParaRPr kumimoji="0" lang="en-GB" sz="1000" b="1" u="none" strike="noStrike" kern="0" cap="none" spc="0" normalizeH="0" baseline="0" noProof="0" dirty="0">
              <a:ln>
                <a:noFill/>
              </a:ln>
              <a:solidFill>
                <a:srgbClr val="5FF0FF"/>
              </a:solidFill>
              <a:effectLst/>
              <a:uLnTx/>
              <a:uFillTx/>
            </a:endParaRPr>
          </a:p>
          <a:p>
            <a:pPr marL="0" marR="0" lvl="0" indent="0" algn="ctr" defTabSz="914400" rtl="0"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noProof="0" dirty="0">
                <a:ln>
                  <a:noFill/>
                </a:ln>
                <a:solidFill>
                  <a:schemeClr val="bg1"/>
                </a:solidFill>
                <a:effectLst/>
                <a:uLnTx/>
                <a:uFillTx/>
                <a:cs typeface="+mn-cs"/>
              </a:rPr>
              <a:t>The business cycle is progressing faster than in past cycles but is likely to have substantial room to run </a:t>
            </a:r>
          </a:p>
        </p:txBody>
      </p:sp>
      <p:sp>
        <p:nvSpPr>
          <p:cNvPr id="11" name="Rectangle 10">
            <a:extLst>
              <a:ext uri="{FF2B5EF4-FFF2-40B4-BE49-F238E27FC236}">
                <a16:creationId xmlns:a16="http://schemas.microsoft.com/office/drawing/2014/main" id="{6AC103D0-B214-4398-BD4C-780836F1353D}"/>
              </a:ext>
            </a:extLst>
          </p:cNvPr>
          <p:cNvSpPr/>
          <p:nvPr/>
        </p:nvSpPr>
        <p:spPr bwMode="white">
          <a:xfrm>
            <a:off x="5325232" y="2628624"/>
            <a:ext cx="3070827" cy="800219"/>
          </a:xfrm>
          <a:prstGeom prst="rect">
            <a:avLst/>
          </a:prstGeom>
          <a:noFill/>
          <a:ln w="6350" cap="flat" cmpd="sng" algn="ctr">
            <a:noFill/>
            <a:prstDash val="solid"/>
          </a:ln>
          <a:effectLst/>
        </p:spPr>
        <p:txBody>
          <a:bodyPr rtlCol="0" anchor="ctr" anchorCtr="0">
            <a:spAutoFit/>
          </a:bodyPr>
          <a:lstStyle/>
          <a:p>
            <a:pPr marL="0" marR="0" lvl="0" indent="0" algn="ctr" defTabSz="685800" rtl="0" fontAlgn="auto" latinLnBrk="0" hangingPunct="1">
              <a:lnSpc>
                <a:spcPct val="100000"/>
              </a:lnSpc>
              <a:spcBef>
                <a:spcPts val="0"/>
              </a:spcBef>
              <a:spcAft>
                <a:spcPts val="0"/>
              </a:spcAft>
              <a:buClrTx/>
              <a:buSzTx/>
              <a:buFontTx/>
              <a:buNone/>
              <a:tabLst/>
              <a:defRPr/>
            </a:pPr>
            <a:r>
              <a:rPr kumimoji="0" lang="en-GB" sz="1000" b="1" u="none" strike="noStrike" kern="0" cap="none" spc="0" normalizeH="0" baseline="0" noProof="0" dirty="0">
                <a:ln>
                  <a:noFill/>
                </a:ln>
                <a:solidFill>
                  <a:srgbClr val="5FF0FF"/>
                </a:solidFill>
                <a:effectLst/>
                <a:uLnTx/>
                <a:uFillTx/>
              </a:rPr>
              <a:t>The economy appears to be slowing</a:t>
            </a:r>
          </a:p>
          <a:p>
            <a:pPr marL="0" marR="0" lvl="0" indent="0" algn="ctr" defTabSz="914400" rtl="0"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noProof="0" dirty="0">
                <a:ln>
                  <a:noFill/>
                </a:ln>
                <a:solidFill>
                  <a:schemeClr val="bg1"/>
                </a:solidFill>
                <a:effectLst/>
                <a:uLnTx/>
                <a:uFillTx/>
                <a:cs typeface="+mn-cs"/>
              </a:rPr>
              <a:t>Growth rates are likely to moderate from unsustainable levels resulting in moderating inflationary pressures</a:t>
            </a:r>
          </a:p>
        </p:txBody>
      </p:sp>
      <p:sp>
        <p:nvSpPr>
          <p:cNvPr id="12" name="Rectangle 11">
            <a:extLst>
              <a:ext uri="{FF2B5EF4-FFF2-40B4-BE49-F238E27FC236}">
                <a16:creationId xmlns:a16="http://schemas.microsoft.com/office/drawing/2014/main" id="{C0F7355E-1F35-48E2-9414-4C2AC39690A6}"/>
              </a:ext>
            </a:extLst>
          </p:cNvPr>
          <p:cNvSpPr/>
          <p:nvPr/>
        </p:nvSpPr>
        <p:spPr bwMode="white">
          <a:xfrm>
            <a:off x="5325232" y="3669269"/>
            <a:ext cx="3070827" cy="984885"/>
          </a:xfrm>
          <a:prstGeom prst="rect">
            <a:avLst/>
          </a:prstGeom>
          <a:noFill/>
          <a:ln w="6350" cap="flat" cmpd="sng" algn="ctr">
            <a:noFill/>
            <a:prstDash val="solid"/>
          </a:ln>
          <a:effectLst/>
        </p:spPr>
        <p:txBody>
          <a:bodyPr rtlCol="0" anchor="ctr" anchorCtr="0">
            <a:spAutoFit/>
          </a:bodyPr>
          <a:lstStyle/>
          <a:p>
            <a:pPr marL="0" marR="0" lvl="0" indent="0" algn="ctr" defTabSz="685800" rtl="0" fontAlgn="auto" latinLnBrk="0" hangingPunct="1">
              <a:lnSpc>
                <a:spcPct val="100000"/>
              </a:lnSpc>
              <a:spcBef>
                <a:spcPts val="0"/>
              </a:spcBef>
              <a:spcAft>
                <a:spcPts val="0"/>
              </a:spcAft>
              <a:buClrTx/>
              <a:buSzTx/>
              <a:buFontTx/>
              <a:buNone/>
              <a:tabLst/>
              <a:defRPr/>
            </a:pPr>
            <a:r>
              <a:rPr kumimoji="0" lang="en-GB" sz="1000" b="1" u="none" strike="noStrike" kern="0" cap="none" spc="0" normalizeH="0" baseline="0" noProof="0" dirty="0">
                <a:ln>
                  <a:noFill/>
                </a:ln>
                <a:solidFill>
                  <a:srgbClr val="5FF0FF"/>
                </a:solidFill>
                <a:effectLst/>
                <a:uLnTx/>
                <a:uFillTx/>
              </a:rPr>
              <a:t>Risk assets still likely to outperform</a:t>
            </a:r>
          </a:p>
          <a:p>
            <a:pPr marL="0" marR="0" lvl="0" indent="0" algn="ctr" defTabSz="914400" rtl="0" fontAlgn="auto" latinLnBrk="0" hangingPunct="1">
              <a:lnSpc>
                <a:spcPct val="100000"/>
              </a:lnSpc>
              <a:spcBef>
                <a:spcPts val="0"/>
              </a:spcBef>
              <a:spcAft>
                <a:spcPts val="0"/>
              </a:spcAft>
              <a:buClrTx/>
              <a:buSzTx/>
              <a:buFontTx/>
              <a:buNone/>
              <a:tabLst/>
              <a:defRPr/>
            </a:pPr>
            <a:r>
              <a:rPr kumimoji="0" lang="en-GB" sz="1200" b="0" i="0" u="none" strike="noStrike" kern="1200" cap="none" normalizeH="0" baseline="0" noProof="0" dirty="0">
                <a:ln>
                  <a:noFill/>
                </a:ln>
                <a:solidFill>
                  <a:schemeClr val="bg1"/>
                </a:solidFill>
                <a:effectLst/>
                <a:uLnTx/>
                <a:uFillTx/>
                <a:cs typeface="+mn-cs"/>
              </a:rPr>
              <a:t>The backdrop is still conducive for risk assets, although we would expect leadership to shift away from the so-called “recovery trade”</a:t>
            </a:r>
          </a:p>
        </p:txBody>
      </p:sp>
      <p:cxnSp>
        <p:nvCxnSpPr>
          <p:cNvPr id="13" name="Straight Connector 12">
            <a:extLst>
              <a:ext uri="{FF2B5EF4-FFF2-40B4-BE49-F238E27FC236}">
                <a16:creationId xmlns:a16="http://schemas.microsoft.com/office/drawing/2014/main" id="{CD527842-AECD-41C9-BDDA-F011726927FC}"/>
              </a:ext>
            </a:extLst>
          </p:cNvPr>
          <p:cNvCxnSpPr>
            <a:cxnSpLocks/>
          </p:cNvCxnSpPr>
          <p:nvPr/>
        </p:nvCxnSpPr>
        <p:spPr bwMode="white">
          <a:xfrm>
            <a:off x="6478859" y="2462245"/>
            <a:ext cx="763572" cy="0"/>
          </a:xfrm>
          <a:prstGeom prst="lin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E25E91-9CDD-4E13-BBA3-8E8DC9D5AF2A}"/>
              </a:ext>
            </a:extLst>
          </p:cNvPr>
          <p:cNvCxnSpPr>
            <a:cxnSpLocks/>
          </p:cNvCxnSpPr>
          <p:nvPr/>
        </p:nvCxnSpPr>
        <p:spPr bwMode="white">
          <a:xfrm>
            <a:off x="6478859" y="3595222"/>
            <a:ext cx="763572" cy="0"/>
          </a:xfrm>
          <a:prstGeom prst="lin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4678D81-50E9-4D37-9B91-72249C341466}"/>
              </a:ext>
            </a:extLst>
          </p:cNvPr>
          <p:cNvSpPr>
            <a:spLocks noGrp="1"/>
          </p:cNvSpPr>
          <p:nvPr>
            <p:ph type="sldNum" sz="quarter" idx="11"/>
          </p:nvPr>
        </p:nvSpPr>
        <p:spPr bwMode="white"/>
        <p:txBody>
          <a:bodyPr/>
          <a:lstStyle/>
          <a:p>
            <a:fld id="{526B5688-D42A-45FB-B3CA-010D9157EB38}" type="slidenum">
              <a:rPr lang="en-US" smtClean="0">
                <a:solidFill>
                  <a:srgbClr val="FFFFFF"/>
                </a:solidFill>
              </a:rPr>
              <a:t>30</a:t>
            </a:fld>
            <a:endParaRPr lang="en-US">
              <a:solidFill>
                <a:srgbClr val="FFFFFF"/>
              </a:solidFill>
            </a:endParaRPr>
          </a:p>
        </p:txBody>
      </p:sp>
      <p:pic>
        <p:nvPicPr>
          <p:cNvPr id="1026" name="Picture 2">
            <a:extLst>
              <a:ext uri="{FF2B5EF4-FFF2-40B4-BE49-F238E27FC236}">
                <a16:creationId xmlns:a16="http://schemas.microsoft.com/office/drawing/2014/main" id="{6FEDDD6B-5AFB-43FA-A9BE-9074034455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572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6565902-0D1D-402F-8EBA-C9F426C1C40F}"/>
              </a:ext>
            </a:extLst>
          </p:cNvPr>
          <p:cNvSpPr txBox="1"/>
          <p:nvPr/>
        </p:nvSpPr>
        <p:spPr>
          <a:xfrm>
            <a:off x="103470" y="4986049"/>
            <a:ext cx="1641475" cy="123111"/>
          </a:xfrm>
          <a:prstGeom prst="rect">
            <a:avLst/>
          </a:prstGeom>
          <a:noFill/>
        </p:spPr>
        <p:txBody>
          <a:bodyPr wrap="none" lIns="0" tIns="0" rIns="0" bIns="0" rtlCol="0">
            <a:spAutoFit/>
          </a:bodyPr>
          <a:lstStyle/>
          <a:p>
            <a:r>
              <a:rPr lang="en-US" sz="800" b="1" i="0" dirty="0">
                <a:solidFill>
                  <a:schemeClr val="bg1"/>
                </a:solidFill>
                <a:effectLst/>
              </a:rPr>
              <a:t>Source: GettyImages-1226216285</a:t>
            </a:r>
            <a:endParaRPr lang="en-US" sz="800" b="1" dirty="0">
              <a:solidFill>
                <a:schemeClr val="bg1"/>
              </a:solidFill>
            </a:endParaRPr>
          </a:p>
        </p:txBody>
      </p:sp>
    </p:spTree>
    <p:extLst>
      <p:ext uri="{BB962C8B-B14F-4D97-AF65-F5344CB8AC3E}">
        <p14:creationId xmlns:p14="http://schemas.microsoft.com/office/powerpoint/2010/main" val="165869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56FFD81-5E1C-43E0-BD20-473E7E087329}"/>
              </a:ext>
            </a:extLst>
          </p:cNvPr>
          <p:cNvSpPr>
            <a:spLocks noGrp="1"/>
          </p:cNvSpPr>
          <p:nvPr>
            <p:ph idx="1"/>
          </p:nvPr>
        </p:nvSpPr>
        <p:spPr>
          <a:xfrm>
            <a:off x="288900" y="1052193"/>
            <a:ext cx="8568927" cy="3519807"/>
          </a:xfrm>
        </p:spPr>
        <p:txBody>
          <a:bodyPr lIns="0" rIns="0" bIns="0"/>
          <a:lstStyle/>
          <a:p>
            <a:r>
              <a:rPr lang="en-US" dirty="0"/>
              <a:t>The opinions expressed are those of the author, are based on  current market conditions and are subject to change without  notice. These opinions may differ from those of other Invesco  investment professionals. These comments should not be  construed as recommendations, but as an illustration of broader  themes. Forward-looking statements are not guarantee of future  results. They involve risks, uncertainties and assumptions; there  can be no assurance that actual results will not differ materially  from expectations.</a:t>
            </a:r>
          </a:p>
          <a:p>
            <a:r>
              <a:rPr lang="en-US" dirty="0"/>
              <a:t>This does not constitute a recommendation of any investment  strategy or product for a particular investor. Investors should  consult a financial professional before making any investment  decisions.</a:t>
            </a:r>
          </a:p>
          <a:p>
            <a:r>
              <a:rPr lang="en-US" dirty="0"/>
              <a:t>In general, stock values fluctuate, sometimes widely, in response  to activities specific to the company as well as general market,  economic and political conditions.</a:t>
            </a:r>
          </a:p>
          <a:p>
            <a:r>
              <a:rPr lang="en-US" dirty="0"/>
              <a:t>currencies, political and economic instability, and foreign taxation  issues.</a:t>
            </a:r>
          </a:p>
          <a:p>
            <a:r>
              <a:rPr lang="en-US" dirty="0"/>
              <a:t>Larger, more established companies may be unable to respond  quickly to new competitive challenges such as changes in  consumer tastes or innovative smaller competitors. Returns on  investments in large capitalization companies could trail the  returns on investments in smaller companies.</a:t>
            </a:r>
          </a:p>
          <a:p>
            <a:r>
              <a:rPr lang="en-US" dirty="0"/>
              <a:t>Stocks of small-sized companies tend to be more vulnerable to  adverse developments, may be more volatile, and may be illiquid  or restricted as to resale.</a:t>
            </a:r>
          </a:p>
          <a:p>
            <a:r>
              <a:rPr lang="en-US" dirty="0"/>
              <a:t>Fixed-income investments are subject to credit risk of the issuer  and the effects of changing interest rates. Interest rate risk refers  to the risk that bond prices generally fall as interest rates rise and vice versa. An issuer may be unable to meet interest and/or  principal payments, thereby causing its instruments to decrease  in value and lowering the issuer’s credit rating.</a:t>
            </a:r>
          </a:p>
          <a:p>
            <a:r>
              <a:rPr lang="en-US" dirty="0"/>
              <a:t>Investments in financial institutions may be subject to certain  risks, including the risk of regulatory actions, changes in interest  rates and concentration of loan portfolios in an industry or sector.</a:t>
            </a:r>
          </a:p>
          <a:p>
            <a:endParaRPr lang="en-US" dirty="0"/>
          </a:p>
        </p:txBody>
      </p:sp>
      <p:sp>
        <p:nvSpPr>
          <p:cNvPr id="8" name="Title 7">
            <a:extLst>
              <a:ext uri="{FF2B5EF4-FFF2-40B4-BE49-F238E27FC236}">
                <a16:creationId xmlns:a16="http://schemas.microsoft.com/office/drawing/2014/main" id="{ED34569C-58C0-4E6C-BBAE-8E629CC502D6}"/>
              </a:ext>
            </a:extLst>
          </p:cNvPr>
          <p:cNvSpPr>
            <a:spLocks noGrp="1"/>
          </p:cNvSpPr>
          <p:nvPr>
            <p:ph type="title"/>
          </p:nvPr>
        </p:nvSpPr>
        <p:spPr>
          <a:xfrm>
            <a:off x="288900" y="261729"/>
            <a:ext cx="8568929" cy="571499"/>
          </a:xfrm>
        </p:spPr>
        <p:txBody>
          <a:bodyPr lIns="0" rIns="0" bIns="0"/>
          <a:lstStyle/>
          <a:p>
            <a:r>
              <a:rPr lang="en-US" dirty="0"/>
              <a:t>Important information</a:t>
            </a:r>
            <a:br>
              <a:rPr lang="en-US" dirty="0"/>
            </a:br>
            <a:endParaRPr lang="en-US" dirty="0"/>
          </a:p>
        </p:txBody>
      </p:sp>
      <p:sp>
        <p:nvSpPr>
          <p:cNvPr id="5" name="Slide Number Placeholder 4">
            <a:extLst>
              <a:ext uri="{FF2B5EF4-FFF2-40B4-BE49-F238E27FC236}">
                <a16:creationId xmlns:a16="http://schemas.microsoft.com/office/drawing/2014/main" id="{6119EC2D-79B0-4892-B118-1A0B36DFA45E}"/>
              </a:ext>
            </a:extLst>
          </p:cNvPr>
          <p:cNvSpPr>
            <a:spLocks noGrp="1"/>
          </p:cNvSpPr>
          <p:nvPr>
            <p:ph type="sldNum" sz="quarter" idx="20"/>
          </p:nvPr>
        </p:nvSpPr>
        <p:spPr/>
        <p:txBody>
          <a:bodyPr/>
          <a:lstStyle/>
          <a:p>
            <a:fld id="{B013D17A-F1A2-4EC8-B129-1FB27AD2B9A2}" type="slidenum">
              <a:rPr lang="en-US" smtClean="0"/>
              <a:pPr/>
              <a:t>31</a:t>
            </a:fld>
            <a:endParaRPr lang="en-US"/>
          </a:p>
        </p:txBody>
      </p:sp>
    </p:spTree>
    <p:extLst>
      <p:ext uri="{BB962C8B-B14F-4D97-AF65-F5344CB8AC3E}">
        <p14:creationId xmlns:p14="http://schemas.microsoft.com/office/powerpoint/2010/main" val="2713779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56FFD81-5E1C-43E0-BD20-473E7E087329}"/>
              </a:ext>
            </a:extLst>
          </p:cNvPr>
          <p:cNvSpPr>
            <a:spLocks noGrp="1"/>
          </p:cNvSpPr>
          <p:nvPr>
            <p:ph idx="1"/>
          </p:nvPr>
        </p:nvSpPr>
        <p:spPr>
          <a:xfrm>
            <a:off x="356519" y="372862"/>
            <a:ext cx="8499351" cy="4854195"/>
          </a:xfrm>
        </p:spPr>
        <p:txBody>
          <a:bodyPr lIns="0" rIns="0" bIns="0"/>
          <a:lstStyle/>
          <a:p>
            <a:r>
              <a:rPr lang="en-US" dirty="0"/>
              <a:t>Gross  Domestic Product (GDP) is a  measure of  all of  the goods and  services produced within an economy during a year.</a:t>
            </a:r>
          </a:p>
          <a:p>
            <a:r>
              <a:rPr lang="en-US" dirty="0"/>
              <a:t>Consumer Price Index (CPI) program produces monthly data on  changes in the prices paid by urban consumers for a representative  basket of goods and services.</a:t>
            </a:r>
          </a:p>
          <a:p>
            <a:r>
              <a:rPr lang="en-US" dirty="0"/>
              <a:t>The Goldman Sachs US Financial Conditions Index is a weighted  average of riskless interest rates, the exchange rate, equity  valuations, and credit spreads, with weights that correspond to the  direct impact of each variable on GDP.</a:t>
            </a:r>
          </a:p>
          <a:p>
            <a:r>
              <a:rPr lang="en-US" dirty="0"/>
              <a:t>The S&amp;P 500 Index is a market-capitalization-weighted index of the  500 largest domestic US stocks.</a:t>
            </a:r>
          </a:p>
          <a:p>
            <a:pPr>
              <a:lnSpc>
                <a:spcPct val="94000"/>
              </a:lnSpc>
            </a:pPr>
            <a:r>
              <a:rPr lang="en-US" sz="800" dirty="0"/>
              <a:t>The Russell 1000 Growth Index measures the performance of those Russell 1000 companies with higher price-to-book ratios and higher forecasted growth values. </a:t>
            </a:r>
          </a:p>
          <a:p>
            <a:pPr>
              <a:lnSpc>
                <a:spcPct val="94000"/>
              </a:lnSpc>
            </a:pPr>
            <a:r>
              <a:rPr lang="en-US" sz="800" dirty="0"/>
              <a:t>The Russell 1000 Value Index measures the performance of those Russell 1000 companies with lower price-to-book ratios and lower forecasted growth values. </a:t>
            </a:r>
          </a:p>
          <a:p>
            <a:pPr>
              <a:lnSpc>
                <a:spcPct val="94000"/>
              </a:lnSpc>
            </a:pPr>
            <a:r>
              <a:rPr lang="en-US" sz="800" dirty="0"/>
              <a:t>The Russell 2000 Index measures the performance of small-capitalization stocks.</a:t>
            </a:r>
          </a:p>
          <a:p>
            <a:pPr>
              <a:lnSpc>
                <a:spcPct val="94000"/>
              </a:lnSpc>
            </a:pPr>
            <a:r>
              <a:rPr lang="en-US" sz="800" dirty="0"/>
              <a:t>The Russell 2000 Growth Index measures the performance of those Russell 2000 companies with higher price-to-book ratios and higher forecasted growth values.</a:t>
            </a:r>
          </a:p>
          <a:p>
            <a:pPr>
              <a:lnSpc>
                <a:spcPct val="94000"/>
              </a:lnSpc>
            </a:pPr>
            <a:r>
              <a:rPr lang="en-US" sz="800" dirty="0"/>
              <a:t>The Russell 2000 Value Index measures the performance of those Russell 2000 companies with lower price-to-book ratios and lower forecasted growth values.</a:t>
            </a:r>
          </a:p>
          <a:p>
            <a:pPr>
              <a:lnSpc>
                <a:spcPct val="94000"/>
              </a:lnSpc>
            </a:pPr>
            <a:r>
              <a:rPr lang="en-US" sz="800" dirty="0"/>
              <a:t>The Russell 1000 Growth Index measures the performance of those Russell 1000 companies with higher price-to-book ratios and higher forecasted growth values. </a:t>
            </a:r>
          </a:p>
          <a:p>
            <a:pPr>
              <a:lnSpc>
                <a:spcPct val="94000"/>
              </a:lnSpc>
            </a:pPr>
            <a:r>
              <a:rPr lang="en-US" sz="800" dirty="0"/>
              <a:t>The Russell 1000 Value Index measures the performance of those Russell 1000 companies with lower price-to-book ratios and lower forecasted growth values. </a:t>
            </a:r>
          </a:p>
          <a:p>
            <a:pPr>
              <a:lnSpc>
                <a:spcPct val="94000"/>
              </a:lnSpc>
            </a:pPr>
            <a:r>
              <a:rPr lang="en-US" sz="800" dirty="0"/>
              <a:t>The Russell 2000 Index measures the performance of small-capitalization stocks.</a:t>
            </a:r>
          </a:p>
          <a:p>
            <a:pPr>
              <a:lnSpc>
                <a:spcPct val="94000"/>
              </a:lnSpc>
            </a:pPr>
            <a:r>
              <a:rPr lang="en-US" sz="800" dirty="0"/>
              <a:t>The Russell 2000 Growth Index measures the performance of those Russell 2000 companies with higher price-to-book ratios and higher forecasted growth values.</a:t>
            </a:r>
          </a:p>
          <a:p>
            <a:pPr>
              <a:lnSpc>
                <a:spcPct val="94000"/>
              </a:lnSpc>
            </a:pPr>
            <a:r>
              <a:rPr lang="en-US" sz="800" dirty="0"/>
              <a:t>The Russell 2000 Value Index measures the performance of those Russell 2000 companies with lower price-to-book ratios and lower forecasted growth values.</a:t>
            </a:r>
          </a:p>
          <a:p>
            <a:pPr>
              <a:lnSpc>
                <a:spcPct val="94000"/>
              </a:lnSpc>
            </a:pPr>
            <a:r>
              <a:rPr lang="en-US" sz="800" dirty="0"/>
              <a:t>The Russell Midcap Index measures the performance of mid-capitalization stocks.</a:t>
            </a:r>
          </a:p>
          <a:p>
            <a:pPr>
              <a:lnSpc>
                <a:spcPct val="94000"/>
              </a:lnSpc>
            </a:pPr>
            <a:r>
              <a:rPr lang="en-US" sz="800" dirty="0"/>
              <a:t>The Russell Midcap Growth Index measures the performance of those Russell Midcap companies with higher price-to-book ratios and higher forecasted growth values.</a:t>
            </a:r>
          </a:p>
          <a:p>
            <a:pPr>
              <a:lnSpc>
                <a:spcPct val="94000"/>
              </a:lnSpc>
            </a:pPr>
            <a:r>
              <a:rPr lang="en-US" sz="800" dirty="0"/>
              <a:t>The Russell Midcap Value Index measures the performance of those Russell Midcap companies with lower price-to-book ratios and lower forecasted growth values.</a:t>
            </a:r>
          </a:p>
          <a:p>
            <a:endParaRPr lang="en-US" dirty="0"/>
          </a:p>
          <a:p>
            <a:endParaRPr lang="en-US" dirty="0"/>
          </a:p>
          <a:p>
            <a:endParaRPr lang="en-US" dirty="0"/>
          </a:p>
          <a:p>
            <a:endParaRPr lang="en-US" dirty="0"/>
          </a:p>
          <a:p>
            <a:r>
              <a:rPr lang="en-US" dirty="0"/>
              <a:t>Institute for Supply Management (ISM) Manufacturing Index is an  index measures manufacturing activity based on a monthly survey,  conducted by ISM, of purchasing managers at more than 300  manufacturing firms.</a:t>
            </a:r>
          </a:p>
          <a:p>
            <a:r>
              <a:rPr lang="en-US" dirty="0"/>
              <a:t>The Bloomberg U.S. Aggregate Bond Index is designed to  measure the performance of investment grade bonds in the United  States.</a:t>
            </a:r>
          </a:p>
          <a:p>
            <a:r>
              <a:rPr lang="en-US" dirty="0"/>
              <a:t>The Bloomberg US Corporate High Yield Bond Index tracks  the performance of below-investment-grade, US-dollar-denominated  corporate bonds publicly issued in the US domestic market.</a:t>
            </a:r>
          </a:p>
          <a:p>
            <a:r>
              <a:rPr lang="en-US" dirty="0"/>
              <a:t>MSCI ACWI Index is an unmanaged index considered representative  of stocks of developed and emerging market countries. The index is computed using the  net return, which withholds applicable taxes for nonresident  investors.</a:t>
            </a:r>
          </a:p>
          <a:p>
            <a:r>
              <a:rPr lang="en-US" dirty="0"/>
              <a:t>The World Container Index reports actual spot container freight rates for major East West trade routes, consisting of 8 route-specific indices representing individual shipping routes and a composite index. All indices are reported in USD per Forty Foot Container. </a:t>
            </a:r>
          </a:p>
          <a:p>
            <a:r>
              <a:rPr lang="en-US" dirty="0"/>
              <a:t>The U.S. Dollar Index (USDX) indicates the general international value of the US dollar. The U.S. Dollar Index does this by averaging the exchange rates between the US dollar and  major world currencies.  </a:t>
            </a:r>
          </a:p>
          <a:p>
            <a:r>
              <a:rPr lang="en-US" dirty="0"/>
              <a:t>The Credit Suisse Leveraged Loan Index is a composite index of senior loan returns representing an unleveraged investment in senior loans that is broadly based across the spectrum of senior bank loans and includes reinvestment of income.</a:t>
            </a:r>
          </a:p>
          <a:p>
            <a:r>
              <a:rPr lang="en-US" dirty="0"/>
              <a:t>The Barclays Aggregate Corporate Bond Index represents primarily investment-grade corporate bonds within the Barclays Aggregate Bond Index.</a:t>
            </a:r>
          </a:p>
          <a:p>
            <a:r>
              <a:rPr lang="en-US" dirty="0"/>
              <a:t>The Bloomberg US Treasury: 7-10 Year Index measures US dollar-denominated, fixed-rate, nominal debt issued by the US Treasury with 7-9 years to maturity. </a:t>
            </a:r>
          </a:p>
          <a:p>
            <a:r>
              <a:rPr lang="en-US" dirty="0"/>
              <a:t>Polyethylene spot price represents the price in US dollars of polyethylene.</a:t>
            </a:r>
          </a:p>
          <a:p>
            <a:r>
              <a:rPr lang="en-US" dirty="0"/>
              <a:t>Semiconductor spot price represents the price in US dollars of </a:t>
            </a:r>
            <a:r>
              <a:rPr lang="en-US" sz="800" b="0" dirty="0"/>
              <a:t>Double Data Rate Fourth Generation, 8 Gigabyte semiconductors.</a:t>
            </a:r>
          </a:p>
          <a:p>
            <a:r>
              <a:rPr lang="en-US" dirty="0"/>
              <a:t>US Employees on Nonfarm Payrolls-Trucking Transportation represents the number of people on business payrolls employed by trucking transportation businesses.</a:t>
            </a:r>
          </a:p>
          <a:p>
            <a:endParaRPr lang="en-US" dirty="0"/>
          </a:p>
          <a:p>
            <a:r>
              <a:rPr lang="en-US" dirty="0"/>
              <a:t>Indexes are unmanaged and cannot be purchased directly by  investors. Index performance is shown for illustrative purposes only  and does not predict or depict the performance of any investment.  Past performance does not guarantee future results.</a:t>
            </a:r>
          </a:p>
          <a:p>
            <a:endParaRPr lang="en-US" dirty="0"/>
          </a:p>
          <a:p>
            <a:endParaRPr lang="en-US" dirty="0"/>
          </a:p>
          <a:p>
            <a:endParaRPr lang="en-US" dirty="0"/>
          </a:p>
        </p:txBody>
      </p:sp>
      <p:sp>
        <p:nvSpPr>
          <p:cNvPr id="8" name="Title 7">
            <a:extLst>
              <a:ext uri="{FF2B5EF4-FFF2-40B4-BE49-F238E27FC236}">
                <a16:creationId xmlns:a16="http://schemas.microsoft.com/office/drawing/2014/main" id="{ED34569C-58C0-4E6C-BBAE-8E629CC502D6}"/>
              </a:ext>
            </a:extLst>
          </p:cNvPr>
          <p:cNvSpPr>
            <a:spLocks noGrp="1"/>
          </p:cNvSpPr>
          <p:nvPr>
            <p:ph type="title"/>
          </p:nvPr>
        </p:nvSpPr>
        <p:spPr>
          <a:xfrm>
            <a:off x="288130" y="115343"/>
            <a:ext cx="8568929" cy="257519"/>
          </a:xfrm>
        </p:spPr>
        <p:txBody>
          <a:bodyPr lIns="0" rIns="0" bIns="0"/>
          <a:lstStyle/>
          <a:p>
            <a:r>
              <a:rPr lang="en-US" dirty="0"/>
              <a:t>Index Definitions</a:t>
            </a:r>
            <a:br>
              <a:rPr lang="en-US" dirty="0"/>
            </a:br>
            <a:endParaRPr lang="en-US" dirty="0"/>
          </a:p>
        </p:txBody>
      </p:sp>
      <p:sp>
        <p:nvSpPr>
          <p:cNvPr id="5" name="Slide Number Placeholder 4">
            <a:extLst>
              <a:ext uri="{FF2B5EF4-FFF2-40B4-BE49-F238E27FC236}">
                <a16:creationId xmlns:a16="http://schemas.microsoft.com/office/drawing/2014/main" id="{6119EC2D-79B0-4892-B118-1A0B36DFA45E}"/>
              </a:ext>
            </a:extLst>
          </p:cNvPr>
          <p:cNvSpPr>
            <a:spLocks noGrp="1"/>
          </p:cNvSpPr>
          <p:nvPr>
            <p:ph type="sldNum" sz="quarter" idx="20"/>
          </p:nvPr>
        </p:nvSpPr>
        <p:spPr/>
        <p:txBody>
          <a:bodyPr/>
          <a:lstStyle/>
          <a:p>
            <a:fld id="{B013D17A-F1A2-4EC8-B129-1FB27AD2B9A2}" type="slidenum">
              <a:rPr lang="en-US" smtClean="0"/>
              <a:pPr/>
              <a:t>32</a:t>
            </a:fld>
            <a:endParaRPr lang="en-US"/>
          </a:p>
        </p:txBody>
      </p:sp>
    </p:spTree>
    <p:extLst>
      <p:ext uri="{BB962C8B-B14F-4D97-AF65-F5344CB8AC3E}">
        <p14:creationId xmlns:p14="http://schemas.microsoft.com/office/powerpoint/2010/main" val="3737159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56FFD81-5E1C-43E0-BD20-473E7E087329}"/>
              </a:ext>
            </a:extLst>
          </p:cNvPr>
          <p:cNvSpPr>
            <a:spLocks noGrp="1"/>
          </p:cNvSpPr>
          <p:nvPr>
            <p:ph idx="1"/>
          </p:nvPr>
        </p:nvSpPr>
        <p:spPr>
          <a:xfrm>
            <a:off x="288900" y="747392"/>
            <a:ext cx="8568927" cy="3355050"/>
          </a:xfrm>
        </p:spPr>
        <p:txBody>
          <a:bodyPr lIns="0" rIns="0" bIns="0"/>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8" name="Title 7">
            <a:extLst>
              <a:ext uri="{FF2B5EF4-FFF2-40B4-BE49-F238E27FC236}">
                <a16:creationId xmlns:a16="http://schemas.microsoft.com/office/drawing/2014/main" id="{ED34569C-58C0-4E6C-BBAE-8E629CC502D6}"/>
              </a:ext>
            </a:extLst>
          </p:cNvPr>
          <p:cNvSpPr>
            <a:spLocks noGrp="1"/>
          </p:cNvSpPr>
          <p:nvPr>
            <p:ph type="title"/>
          </p:nvPr>
        </p:nvSpPr>
        <p:spPr>
          <a:xfrm>
            <a:off x="288900" y="261729"/>
            <a:ext cx="8568929" cy="571499"/>
          </a:xfrm>
        </p:spPr>
        <p:txBody>
          <a:bodyPr lIns="0" rIns="0" bIns="0"/>
          <a:lstStyle/>
          <a:p>
            <a:r>
              <a:rPr lang="en-US" dirty="0"/>
              <a:t>Disclosures</a:t>
            </a:r>
          </a:p>
        </p:txBody>
      </p:sp>
      <p:sp>
        <p:nvSpPr>
          <p:cNvPr id="5" name="Slide Number Placeholder 4">
            <a:extLst>
              <a:ext uri="{FF2B5EF4-FFF2-40B4-BE49-F238E27FC236}">
                <a16:creationId xmlns:a16="http://schemas.microsoft.com/office/drawing/2014/main" id="{6119EC2D-79B0-4892-B118-1A0B36DFA45E}"/>
              </a:ext>
            </a:extLst>
          </p:cNvPr>
          <p:cNvSpPr>
            <a:spLocks noGrp="1"/>
          </p:cNvSpPr>
          <p:nvPr>
            <p:ph type="sldNum" sz="quarter" idx="20"/>
          </p:nvPr>
        </p:nvSpPr>
        <p:spPr/>
        <p:txBody>
          <a:bodyPr/>
          <a:lstStyle/>
          <a:p>
            <a:fld id="{B013D17A-F1A2-4EC8-B129-1FB27AD2B9A2}" type="slidenum">
              <a:rPr lang="en-US" smtClean="0"/>
              <a:pPr/>
              <a:t>33</a:t>
            </a:fld>
            <a:endParaRPr lang="en-US"/>
          </a:p>
        </p:txBody>
      </p:sp>
      <p:sp>
        <p:nvSpPr>
          <p:cNvPr id="7" name="object 8">
            <a:extLst>
              <a:ext uri="{FF2B5EF4-FFF2-40B4-BE49-F238E27FC236}">
                <a16:creationId xmlns:a16="http://schemas.microsoft.com/office/drawing/2014/main" id="{086C11AF-C2D8-DE43-9673-F0DDEBBC3EA4}"/>
              </a:ext>
            </a:extLst>
          </p:cNvPr>
          <p:cNvSpPr txBox="1"/>
          <p:nvPr/>
        </p:nvSpPr>
        <p:spPr>
          <a:xfrm>
            <a:off x="1340383" y="4852684"/>
            <a:ext cx="2357967" cy="135935"/>
          </a:xfrm>
          <a:prstGeom prst="rect">
            <a:avLst/>
          </a:prstGeom>
        </p:spPr>
        <p:txBody>
          <a:bodyPr vert="horz" wrap="square" lIns="0" tIns="12700" rIns="0" bIns="0" rtlCol="0">
            <a:spAutoFit/>
          </a:bodyPr>
          <a:lstStyle/>
          <a:p>
            <a:pPr marL="12700">
              <a:spcBef>
                <a:spcPts val="100"/>
              </a:spcBef>
            </a:pPr>
            <a:r>
              <a:rPr lang="en-US" sz="800" dirty="0">
                <a:latin typeface="Arial" panose="020B0604020202020204" pitchFamily="34" charset="0"/>
                <a:cs typeface="Arial" panose="020B0604020202020204" pitchFamily="34" charset="0"/>
              </a:rPr>
              <a:t>WMI22-PPT-1 </a:t>
            </a:r>
            <a:r>
              <a:rPr sz="80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	11</a:t>
            </a:r>
            <a:r>
              <a:rPr sz="800" dirty="0">
                <a:latin typeface="Arial" panose="020B0604020202020204" pitchFamily="34" charset="0"/>
                <a:cs typeface="Arial" panose="020B0604020202020204" pitchFamily="34" charset="0"/>
              </a:rPr>
              <a:t>/21</a:t>
            </a:r>
          </a:p>
        </p:txBody>
      </p:sp>
      <p:sp>
        <p:nvSpPr>
          <p:cNvPr id="10" name="object 9">
            <a:extLst>
              <a:ext uri="{FF2B5EF4-FFF2-40B4-BE49-F238E27FC236}">
                <a16:creationId xmlns:a16="http://schemas.microsoft.com/office/drawing/2014/main" id="{BBB5254C-5681-0644-A580-B0CF7718D309}"/>
              </a:ext>
            </a:extLst>
          </p:cNvPr>
          <p:cNvSpPr txBox="1"/>
          <p:nvPr/>
        </p:nvSpPr>
        <p:spPr>
          <a:xfrm>
            <a:off x="2976034" y="4852683"/>
            <a:ext cx="579966" cy="135935"/>
          </a:xfrm>
          <a:prstGeom prst="rect">
            <a:avLst/>
          </a:prstGeom>
        </p:spPr>
        <p:txBody>
          <a:bodyPr vert="horz" wrap="square" lIns="0" tIns="12700" rIns="0" bIns="0" rtlCol="0">
            <a:spAutoFit/>
          </a:bodyPr>
          <a:lstStyle/>
          <a:p>
            <a:pPr marL="12700">
              <a:spcBef>
                <a:spcPts val="100"/>
              </a:spcBef>
            </a:pPr>
            <a:r>
              <a:rPr lang="en-US" sz="800" dirty="0">
                <a:latin typeface="Arial" panose="020B0604020202020204" pitchFamily="34" charset="0"/>
                <a:cs typeface="Arial" panose="020B0604020202020204" pitchFamily="34" charset="0"/>
              </a:rPr>
              <a:t>NA1935286</a:t>
            </a:r>
            <a:endParaRPr sz="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AABF842-666F-4B53-AADC-532C31817B7F}"/>
              </a:ext>
            </a:extLst>
          </p:cNvPr>
          <p:cNvSpPr txBox="1"/>
          <p:nvPr/>
        </p:nvSpPr>
        <p:spPr>
          <a:xfrm flipH="1">
            <a:off x="364264" y="1041058"/>
            <a:ext cx="4436502" cy="1723549"/>
          </a:xfrm>
          <a:prstGeom prst="rect">
            <a:avLst/>
          </a:prstGeom>
          <a:noFill/>
        </p:spPr>
        <p:txBody>
          <a:bodyPr wrap="square" lIns="0" tIns="0" rIns="0" bIns="0" rtlCol="0">
            <a:spAutoFit/>
          </a:bodyPr>
          <a:lstStyle/>
          <a:p>
            <a:r>
              <a:rPr lang="en-US" sz="800" b="1" dirty="0"/>
              <a:t>For US Audiences:</a:t>
            </a:r>
          </a:p>
          <a:p>
            <a:r>
              <a:rPr lang="en-US" sz="800" dirty="0"/>
              <a:t>All data provided by Invesco unless otherwise noted.  Invesco Distributors, Inc.</a:t>
            </a:r>
          </a:p>
          <a:p>
            <a:r>
              <a:rPr lang="en-US" sz="800" dirty="0"/>
              <a:t>©2021 Invesco Ltd.  All rights reserved.</a:t>
            </a:r>
          </a:p>
          <a:p>
            <a:r>
              <a:rPr lang="en-US" sz="800" b="1" dirty="0"/>
              <a:t>For Canadian Audiences:</a:t>
            </a:r>
          </a:p>
          <a:p>
            <a:r>
              <a:rPr lang="en-US" sz="800" dirty="0"/>
              <a:t>Commissions, trailing commissions, management fees and expenses may all be associated with mutual fund investments. Mutual funds are not guaranteed, their values change frequently and past performance may not be repeated. Please read the simplified prospectus before investing. Copies are available from Invesco Canada Ltd. </a:t>
            </a:r>
          </a:p>
          <a:p>
            <a:r>
              <a:rPr lang="en-US" sz="800" dirty="0"/>
              <a:t>Most references are US centric and may not apply to Canada.</a:t>
            </a:r>
          </a:p>
          <a:p>
            <a:r>
              <a:rPr lang="en-US" sz="800" dirty="0"/>
              <a:t>Publication date: December 1, 2021</a:t>
            </a:r>
          </a:p>
          <a:p>
            <a:r>
              <a:rPr lang="en-US" sz="800" dirty="0"/>
              <a:t>Invesco® and all associated trademarks are trademarks of Invesco Holding Company Limited, used under license.</a:t>
            </a:r>
          </a:p>
          <a:p>
            <a:r>
              <a:rPr lang="en-US" sz="800" dirty="0"/>
              <a:t>©2021 Invesco Canada Ltd</a:t>
            </a:r>
          </a:p>
          <a:p>
            <a:endParaRPr lang="en-US" sz="800" dirty="0"/>
          </a:p>
        </p:txBody>
      </p:sp>
    </p:spTree>
    <p:extLst>
      <p:ext uri="{BB962C8B-B14F-4D97-AF65-F5344CB8AC3E}">
        <p14:creationId xmlns:p14="http://schemas.microsoft.com/office/powerpoint/2010/main" val="4276446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D725-19D9-407E-BCCF-270C8439AB8D}"/>
              </a:ext>
            </a:extLst>
          </p:cNvPr>
          <p:cNvSpPr>
            <a:spLocks noGrp="1"/>
          </p:cNvSpPr>
          <p:nvPr>
            <p:ph type="title"/>
          </p:nvPr>
        </p:nvSpPr>
        <p:spPr bwMode="white">
          <a:xfrm>
            <a:off x="273024" y="173974"/>
            <a:ext cx="8568929" cy="2424762"/>
          </a:xfrm>
        </p:spPr>
        <p:txBody>
          <a:bodyPr/>
          <a:lstStyle/>
          <a:p>
            <a:r>
              <a:rPr lang="en-US" dirty="0"/>
              <a:t>Thank you</a:t>
            </a:r>
          </a:p>
        </p:txBody>
      </p:sp>
      <p:sp>
        <p:nvSpPr>
          <p:cNvPr id="3" name="TextBox 3"/>
          <p:cNvSpPr txBox="1"/>
          <p:nvPr/>
        </p:nvSpPr>
        <p:spPr>
          <a:xfrm>
            <a:off x="0" y="0"/>
            <a:ext cx="0" cy="0"/>
          </a:xfrm>
          <a:prstGeom prst="rect">
            <a:avLst/>
          </a:prstGeom>
        </p:spPr>
        <p:txBody>
          <a:bodyPr rtlCol="0" anchor="t">
            <a:noAutofit/>
          </a:bodyPr>
          <a:lstStyle/>
          <a:p>
            <a:pPr algn="l">
              <a:defRPr/>
            </a:pPr>
            <a:endParaRPr lang="en-US" sz="1100"/>
          </a:p>
          <a:p>
            <a:r>
              <a:rPr lang="en-US" sz="100"/>
              <a:t>ADMASTER-STAMP!20211201-1935286-NA</a:t>
            </a:r>
          </a:p>
        </p:txBody>
      </p:sp>
      <p:sp>
        <p:nvSpPr>
          <p:cNvPr id="4" name="TextBox 4"/>
          <p:cNvSpPr txBox="1"/>
          <p:nvPr/>
        </p:nvSpPr>
        <p:spPr>
          <a:xfrm>
            <a:off x="8229600" y="4953000"/>
            <a:ext cx="3810000" cy="128012"/>
          </a:xfrm>
          <a:prstGeom prst="rect">
            <a:avLst/>
          </a:prstGeom>
        </p:spPr>
        <p:txBody>
          <a:bodyPr lIns="0" tIns="0" rIns="0" bIns="0" rtlCol="0" anchor="t" anchorCtr="0">
            <a:noAutofit/>
          </a:bodyPr>
          <a:lstStyle/>
          <a:p>
            <a:pPr algn="l">
              <a:defRPr/>
            </a:pPr>
            <a:r>
              <a:rPr lang="en-US" sz="600" b="0" i="0">
                <a:solidFill>
                  <a:srgbClr val="000000"/>
                </a:solidFill>
                <a:latin typeface="Helvetica"/>
              </a:rPr>
              <a:t>20211201-1935286-NA</a:t>
            </a:r>
            <a:endParaRPr lang="en-US"/>
          </a:p>
        </p:txBody>
      </p:sp>
    </p:spTree>
    <p:extLst>
      <p:ext uri="{BB962C8B-B14F-4D97-AF65-F5344CB8AC3E}">
        <p14:creationId xmlns:p14="http://schemas.microsoft.com/office/powerpoint/2010/main" val="153032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vz_logo">
            <a:extLst>
              <a:ext uri="{FF2B5EF4-FFF2-40B4-BE49-F238E27FC236}">
                <a16:creationId xmlns:a16="http://schemas.microsoft.com/office/drawing/2014/main" id="{5AB6C348-B6F6-4CB3-99F4-8597164668F4}"/>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900" y="4845250"/>
            <a:ext cx="640735" cy="112206"/>
          </a:xfrm>
          <a:prstGeom prst="rect">
            <a:avLst/>
          </a:prstGeom>
        </p:spPr>
      </p:pic>
      <p:sp>
        <p:nvSpPr>
          <p:cNvPr id="9" name="TextBox 8">
            <a:extLst>
              <a:ext uri="{FF2B5EF4-FFF2-40B4-BE49-F238E27FC236}">
                <a16:creationId xmlns:a16="http://schemas.microsoft.com/office/drawing/2014/main" id="{3F2C258B-F564-4C1E-BFF9-D589BCD49E17}"/>
              </a:ext>
            </a:extLst>
          </p:cNvPr>
          <p:cNvSpPr txBox="1"/>
          <p:nvPr/>
        </p:nvSpPr>
        <p:spPr bwMode="white">
          <a:xfrm>
            <a:off x="815724" y="2079308"/>
            <a:ext cx="7512552" cy="984885"/>
          </a:xfrm>
          <a:prstGeom prst="rect">
            <a:avLst/>
          </a:prstGeom>
          <a:noFill/>
        </p:spPr>
        <p:txBody>
          <a:bodyPr wrap="square" lIns="0" tIns="0" rIns="0" bIns="0" rtlCol="0" anchor="ctr">
            <a:spAutoFit/>
          </a:bodyPr>
          <a:lstStyle/>
          <a:p>
            <a:pPr algn="ctr"/>
            <a:r>
              <a:rPr lang="en-US" sz="3200" b="1" dirty="0">
                <a:solidFill>
                  <a:schemeClr val="bg1"/>
                </a:solidFill>
              </a:rPr>
              <a:t>Central idea that wraps to multiple lines and sums up the big idea</a:t>
            </a:r>
          </a:p>
        </p:txBody>
      </p:sp>
      <p:sp>
        <p:nvSpPr>
          <p:cNvPr id="21" name="Text Placeholder 20">
            <a:extLst>
              <a:ext uri="{FF2B5EF4-FFF2-40B4-BE49-F238E27FC236}">
                <a16:creationId xmlns:a16="http://schemas.microsoft.com/office/drawing/2014/main" id="{9176C2B4-8B02-4781-9853-C28BAC58DE50}"/>
              </a:ext>
            </a:extLst>
          </p:cNvPr>
          <p:cNvSpPr>
            <a:spLocks noGrp="1"/>
          </p:cNvSpPr>
          <p:nvPr>
            <p:ph type="body" sz="quarter" idx="32"/>
          </p:nvPr>
        </p:nvSpPr>
        <p:spPr>
          <a:xfrm>
            <a:off x="288130" y="4090988"/>
            <a:ext cx="8568927" cy="481013"/>
          </a:xfrm>
        </p:spPr>
        <p:txBody>
          <a:bodyPr lIns="0" tIns="0" rIns="0" bIns="0"/>
          <a:lstStyle/>
          <a:p>
            <a:r>
              <a:rPr lang="en-US" dirty="0">
                <a:solidFill>
                  <a:schemeClr val="bg1"/>
                </a:solidFill>
              </a:rPr>
              <a:t>Source: set in 8pt</a:t>
            </a:r>
          </a:p>
        </p:txBody>
      </p:sp>
      <p:sp>
        <p:nvSpPr>
          <p:cNvPr id="4" name="Footer Placeholder 3">
            <a:extLst>
              <a:ext uri="{FF2B5EF4-FFF2-40B4-BE49-F238E27FC236}">
                <a16:creationId xmlns:a16="http://schemas.microsoft.com/office/drawing/2014/main" id="{2948BCE8-9A1A-4B7D-AE96-CC56DC10BA9A}"/>
              </a:ext>
            </a:extLst>
          </p:cNvPr>
          <p:cNvSpPr>
            <a:spLocks noGrp="1"/>
          </p:cNvSpPr>
          <p:nvPr>
            <p:ph type="ftr" sz="quarter" idx="10"/>
          </p:nvPr>
        </p:nvSpPr>
        <p:spPr bwMode="white"/>
        <p:txBody>
          <a:bodyPr/>
          <a:lstStyle/>
          <a:p>
            <a:r>
              <a:rPr lang="en-US">
                <a:solidFill>
                  <a:schemeClr val="bg1"/>
                </a:solidFill>
              </a:rPr>
              <a:t>Optional footer</a:t>
            </a:r>
          </a:p>
        </p:txBody>
      </p:sp>
      <p:sp>
        <p:nvSpPr>
          <p:cNvPr id="5" name="Slide Number Placeholder 4">
            <a:extLst>
              <a:ext uri="{FF2B5EF4-FFF2-40B4-BE49-F238E27FC236}">
                <a16:creationId xmlns:a16="http://schemas.microsoft.com/office/drawing/2014/main" id="{4C91E27D-854A-464E-97C0-82CDBE2E8290}"/>
              </a:ext>
            </a:extLst>
          </p:cNvPr>
          <p:cNvSpPr>
            <a:spLocks noGrp="1"/>
          </p:cNvSpPr>
          <p:nvPr>
            <p:ph type="sldNum" sz="quarter" idx="11"/>
          </p:nvPr>
        </p:nvSpPr>
        <p:spPr bwMode="white"/>
        <p:txBody>
          <a:bodyPr/>
          <a:lstStyle/>
          <a:p>
            <a:fld id="{526B5688-D42A-45FB-B3CA-010D9157EB38}" type="slidenum">
              <a:rPr lang="en-US" smtClean="0">
                <a:solidFill>
                  <a:schemeClr val="bg1"/>
                </a:solidFill>
              </a:rPr>
              <a:t>4</a:t>
            </a:fld>
            <a:endParaRPr lang="en-US">
              <a:solidFill>
                <a:schemeClr val="bg1"/>
              </a:solidFill>
            </a:endParaRPr>
          </a:p>
        </p:txBody>
      </p:sp>
      <p:pic>
        <p:nvPicPr>
          <p:cNvPr id="3078" name="Picture 6">
            <a:extLst>
              <a:ext uri="{FF2B5EF4-FFF2-40B4-BE49-F238E27FC236}">
                <a16:creationId xmlns:a16="http://schemas.microsoft.com/office/drawing/2014/main" id="{51782AEA-F640-408C-A8CA-595B2021D8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985A6DD-77C6-40FB-83BF-5C47626D7373}"/>
              </a:ext>
            </a:extLst>
          </p:cNvPr>
          <p:cNvSpPr txBox="1"/>
          <p:nvPr/>
        </p:nvSpPr>
        <p:spPr bwMode="white">
          <a:xfrm>
            <a:off x="1406769" y="1876938"/>
            <a:ext cx="6161651" cy="984885"/>
          </a:xfrm>
          <a:prstGeom prst="rect">
            <a:avLst/>
          </a:prstGeom>
          <a:noFill/>
        </p:spPr>
        <p:txBody>
          <a:bodyPr wrap="square" lIns="0" tIns="0" rIns="0" bIns="0" rtlCol="0" anchor="ctr">
            <a:spAutoFit/>
          </a:bodyPr>
          <a:lstStyle/>
          <a:p>
            <a:pPr algn="ctr"/>
            <a:r>
              <a:rPr lang="en-US" sz="3200" b="1" dirty="0">
                <a:solidFill>
                  <a:schemeClr val="bg1"/>
                </a:solidFill>
              </a:rPr>
              <a:t>Cycles tend to end with excess, inflation, and policy tightening</a:t>
            </a:r>
          </a:p>
        </p:txBody>
      </p:sp>
      <p:sp>
        <p:nvSpPr>
          <p:cNvPr id="2" name="TextBox 1">
            <a:extLst>
              <a:ext uri="{FF2B5EF4-FFF2-40B4-BE49-F238E27FC236}">
                <a16:creationId xmlns:a16="http://schemas.microsoft.com/office/drawing/2014/main" id="{A8B66BFE-91F0-4E77-B8B0-E21472CE6601}"/>
              </a:ext>
            </a:extLst>
          </p:cNvPr>
          <p:cNvSpPr txBox="1"/>
          <p:nvPr/>
        </p:nvSpPr>
        <p:spPr>
          <a:xfrm>
            <a:off x="103470" y="4986049"/>
            <a:ext cx="1641475" cy="123111"/>
          </a:xfrm>
          <a:prstGeom prst="rect">
            <a:avLst/>
          </a:prstGeom>
          <a:noFill/>
        </p:spPr>
        <p:txBody>
          <a:bodyPr wrap="none" lIns="0" tIns="0" rIns="0" bIns="0" rtlCol="0">
            <a:spAutoFit/>
          </a:bodyPr>
          <a:lstStyle/>
          <a:p>
            <a:r>
              <a:rPr lang="en-US" sz="800" b="1" i="0" dirty="0">
                <a:solidFill>
                  <a:schemeClr val="bg1"/>
                </a:solidFill>
                <a:effectLst/>
              </a:rPr>
              <a:t>Source: GettyImages-1131763915</a:t>
            </a:r>
            <a:endParaRPr lang="en-US" sz="800" b="1" dirty="0">
              <a:solidFill>
                <a:schemeClr val="bg1"/>
              </a:solidFill>
            </a:endParaRPr>
          </a:p>
        </p:txBody>
      </p:sp>
    </p:spTree>
    <p:extLst>
      <p:ext uri="{BB962C8B-B14F-4D97-AF65-F5344CB8AC3E}">
        <p14:creationId xmlns:p14="http://schemas.microsoft.com/office/powerpoint/2010/main" val="408622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219B31B-BB96-4A5A-B68A-213BB3CB7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63363123-FD5E-4646-980A-E3890C1A71C6}"/>
              </a:ext>
            </a:extLst>
          </p:cNvPr>
          <p:cNvSpPr>
            <a:spLocks noGrp="1"/>
          </p:cNvSpPr>
          <p:nvPr>
            <p:ph type="title"/>
          </p:nvPr>
        </p:nvSpPr>
        <p:spPr bwMode="white">
          <a:xfrm>
            <a:off x="288900" y="261729"/>
            <a:ext cx="8568929" cy="571499"/>
          </a:xfrm>
        </p:spPr>
        <p:txBody>
          <a:bodyPr lIns="0" tIns="0" rIns="0" bIns="0"/>
          <a:lstStyle/>
          <a:p>
            <a:r>
              <a:rPr lang="en-US" dirty="0">
                <a:solidFill>
                  <a:schemeClr val="bg1"/>
                </a:solidFill>
              </a:rPr>
              <a:t>Where are we in the cycle?</a:t>
            </a:r>
            <a:endParaRPr lang="en-US" dirty="0">
              <a:solidFill>
                <a:srgbClr val="FFFFFF"/>
              </a:solidFill>
            </a:endParaRPr>
          </a:p>
        </p:txBody>
      </p:sp>
      <p:pic>
        <p:nvPicPr>
          <p:cNvPr id="9" name="ivz_logo">
            <a:extLst>
              <a:ext uri="{FF2B5EF4-FFF2-40B4-BE49-F238E27FC236}">
                <a16:creationId xmlns:a16="http://schemas.microsoft.com/office/drawing/2014/main" id="{37557C91-0079-4C77-9D76-17761FF34536}"/>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900" y="4845250"/>
            <a:ext cx="640735" cy="112206"/>
          </a:xfrm>
          <a:prstGeom prst="rect">
            <a:avLst/>
          </a:prstGeom>
        </p:spPr>
      </p:pic>
      <p:sp>
        <p:nvSpPr>
          <p:cNvPr id="11" name="Text Placeholder 7">
            <a:extLst>
              <a:ext uri="{FF2B5EF4-FFF2-40B4-BE49-F238E27FC236}">
                <a16:creationId xmlns:a16="http://schemas.microsoft.com/office/drawing/2014/main" id="{4E9A0E59-459E-471A-ACC6-447EBF5FFB09}"/>
              </a:ext>
            </a:extLst>
          </p:cNvPr>
          <p:cNvSpPr txBox="1">
            <a:spLocks/>
          </p:cNvSpPr>
          <p:nvPr/>
        </p:nvSpPr>
        <p:spPr>
          <a:xfrm>
            <a:off x="288900" y="3064328"/>
            <a:ext cx="2667600" cy="1471386"/>
          </a:xfrm>
          <a:prstGeom prst="rect">
            <a:avLst/>
          </a:prstGeom>
          <a:solidFill>
            <a:schemeClr val="bg1"/>
          </a:solidFill>
          <a:ln w="25400">
            <a:noFill/>
          </a:ln>
        </p:spPr>
        <p:txBody>
          <a:bodyPr vert="horz" lIns="108000" tIns="108000" rIns="108000" bIns="0" rtlCol="0" anchor="t" anchorCtr="0">
            <a:noAutofit/>
          </a:bodyPr>
          <a:lst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3038" indent="-173038"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46075" indent="-161925"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3pPr>
            <a:lvl4pPr marL="512763" indent="-15557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685800" indent="-16192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100" b="1" dirty="0">
                <a:solidFill>
                  <a:srgbClr val="000AD2"/>
                </a:solidFill>
              </a:rPr>
              <a:t>Leverage</a:t>
            </a:r>
          </a:p>
          <a:p>
            <a:pPr lvl="1"/>
            <a:r>
              <a:rPr lang="en-US" sz="1200" dirty="0"/>
              <a:t>Rises over the cycle</a:t>
            </a:r>
          </a:p>
        </p:txBody>
      </p:sp>
      <p:sp>
        <p:nvSpPr>
          <p:cNvPr id="12" name="Text Placeholder 5">
            <a:extLst>
              <a:ext uri="{FF2B5EF4-FFF2-40B4-BE49-F238E27FC236}">
                <a16:creationId xmlns:a16="http://schemas.microsoft.com/office/drawing/2014/main" id="{B0B464A0-8960-45C4-8433-05B8859A5428}"/>
              </a:ext>
            </a:extLst>
          </p:cNvPr>
          <p:cNvSpPr txBox="1">
            <a:spLocks/>
          </p:cNvSpPr>
          <p:nvPr/>
        </p:nvSpPr>
        <p:spPr>
          <a:xfrm>
            <a:off x="3238200" y="3064328"/>
            <a:ext cx="2667600" cy="1471386"/>
          </a:xfrm>
          <a:prstGeom prst="rect">
            <a:avLst/>
          </a:prstGeom>
          <a:solidFill>
            <a:schemeClr val="bg1"/>
          </a:solidFill>
          <a:ln w="25400">
            <a:noFill/>
          </a:ln>
        </p:spPr>
        <p:txBody>
          <a:bodyPr vert="horz" lIns="108000" tIns="108000" rIns="108000" bIns="0" rtlCol="0" anchor="t" anchorCtr="0">
            <a:noAutofit/>
          </a:bodyPr>
          <a:lst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3038" indent="-173038"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46075" indent="-161925"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3pPr>
            <a:lvl4pPr marL="512763" indent="-15557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685800" indent="-16192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100" b="1" dirty="0">
                <a:solidFill>
                  <a:schemeClr val="tx2"/>
                </a:solidFill>
              </a:rPr>
              <a:t>Policy Tightening</a:t>
            </a:r>
          </a:p>
          <a:p>
            <a:pPr lvl="1"/>
            <a:r>
              <a:rPr lang="en-US" sz="1200" dirty="0"/>
              <a:t>US Federal Reserve (Fed) hikes rates to control inflation</a:t>
            </a:r>
          </a:p>
          <a:p>
            <a:pPr lvl="1"/>
            <a:r>
              <a:rPr lang="en-US" sz="1200" dirty="0"/>
              <a:t>Economic growth slows due to tighter policy</a:t>
            </a:r>
          </a:p>
        </p:txBody>
      </p:sp>
      <p:sp>
        <p:nvSpPr>
          <p:cNvPr id="13" name="Text Placeholder 6">
            <a:extLst>
              <a:ext uri="{FF2B5EF4-FFF2-40B4-BE49-F238E27FC236}">
                <a16:creationId xmlns:a16="http://schemas.microsoft.com/office/drawing/2014/main" id="{B6B8DC46-EAA6-47F1-8665-44E4F9174783}"/>
              </a:ext>
            </a:extLst>
          </p:cNvPr>
          <p:cNvSpPr txBox="1">
            <a:spLocks/>
          </p:cNvSpPr>
          <p:nvPr/>
        </p:nvSpPr>
        <p:spPr>
          <a:xfrm>
            <a:off x="6190655" y="3064328"/>
            <a:ext cx="2666405" cy="1471386"/>
          </a:xfrm>
          <a:prstGeom prst="rect">
            <a:avLst/>
          </a:prstGeom>
          <a:solidFill>
            <a:schemeClr val="bg1"/>
          </a:solidFill>
        </p:spPr>
        <p:txBody>
          <a:bodyPr lIns="108000" tIns="108000" rIns="108000"/>
          <a:lstStyle>
            <a:lvl1pPr marL="0" indent="0" algn="l" defTabSz="171440" rtl="0" eaLnBrk="1" latinLnBrk="0" hangingPunct="1">
              <a:spcBef>
                <a:spcPts val="1200"/>
              </a:spcBef>
              <a:buFont typeface="Verdana" pitchFamily="34" charset="0"/>
              <a:buNone/>
              <a:defRPr sz="1400" b="0" kern="1200" spc="0" baseline="0">
                <a:solidFill>
                  <a:schemeClr val="tx1"/>
                </a:solidFill>
                <a:latin typeface="+mn-lt"/>
                <a:ea typeface="+mn-ea"/>
                <a:cs typeface="+mn-cs"/>
              </a:defRPr>
            </a:lvl1pPr>
            <a:lvl2pPr marL="173038" indent="-173038"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46075" indent="-161925"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3pPr>
            <a:lvl4pPr marL="512763" indent="-15557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685800" indent="-16192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100" b="1" dirty="0">
                <a:solidFill>
                  <a:schemeClr val="tx2"/>
                </a:solidFill>
              </a:rPr>
              <a:t>Lending Slows</a:t>
            </a:r>
          </a:p>
          <a:p>
            <a:pPr lvl="1"/>
            <a:r>
              <a:rPr lang="en-GB" sz="1200" dirty="0">
                <a:cs typeface="Arial"/>
              </a:rPr>
              <a:t>Lending standards tighten due to credit concerns</a:t>
            </a:r>
          </a:p>
        </p:txBody>
      </p:sp>
      <p:sp>
        <p:nvSpPr>
          <p:cNvPr id="6" name="Slide Number Placeholder 5">
            <a:extLst>
              <a:ext uri="{FF2B5EF4-FFF2-40B4-BE49-F238E27FC236}">
                <a16:creationId xmlns:a16="http://schemas.microsoft.com/office/drawing/2014/main" id="{FA4A47D3-95C6-4815-8469-279DD5448D84}"/>
              </a:ext>
            </a:extLst>
          </p:cNvPr>
          <p:cNvSpPr>
            <a:spLocks noGrp="1"/>
          </p:cNvSpPr>
          <p:nvPr>
            <p:ph type="sldNum" sz="quarter" idx="21"/>
          </p:nvPr>
        </p:nvSpPr>
        <p:spPr bwMode="white"/>
        <p:txBody>
          <a:bodyPr/>
          <a:lstStyle/>
          <a:p>
            <a:fld id="{526B5688-D42A-45FB-B3CA-010D9157EB38}" type="slidenum">
              <a:rPr lang="en-US" smtClean="0">
                <a:solidFill>
                  <a:srgbClr val="FFFFFF"/>
                </a:solidFill>
              </a:rPr>
              <a:t>5</a:t>
            </a:fld>
            <a:endParaRPr lang="en-US">
              <a:solidFill>
                <a:srgbClr val="FFFFFF"/>
              </a:solidFill>
            </a:endParaRPr>
          </a:p>
        </p:txBody>
      </p:sp>
      <p:sp>
        <p:nvSpPr>
          <p:cNvPr id="10" name="TextBox 9">
            <a:extLst>
              <a:ext uri="{FF2B5EF4-FFF2-40B4-BE49-F238E27FC236}">
                <a16:creationId xmlns:a16="http://schemas.microsoft.com/office/drawing/2014/main" id="{69E88137-CC35-4EE1-8D42-A2993CEF5D12}"/>
              </a:ext>
            </a:extLst>
          </p:cNvPr>
          <p:cNvSpPr txBox="1"/>
          <p:nvPr/>
        </p:nvSpPr>
        <p:spPr>
          <a:xfrm>
            <a:off x="103470" y="4986049"/>
            <a:ext cx="2721899" cy="123111"/>
          </a:xfrm>
          <a:prstGeom prst="rect">
            <a:avLst/>
          </a:prstGeom>
          <a:noFill/>
        </p:spPr>
        <p:txBody>
          <a:bodyPr wrap="none" lIns="0" tIns="0" rIns="0" bIns="0" rtlCol="0">
            <a:spAutoFit/>
          </a:bodyPr>
          <a:lstStyle/>
          <a:p>
            <a:r>
              <a:rPr lang="en-US" sz="800" b="1" i="0" dirty="0">
                <a:solidFill>
                  <a:schemeClr val="bg1"/>
                </a:solidFill>
                <a:effectLst/>
              </a:rPr>
              <a:t>Source: Stocksy_txp0bffbbd277D300_Medium_2806554</a:t>
            </a:r>
            <a:endParaRPr lang="en-US" sz="800" b="1" dirty="0">
              <a:solidFill>
                <a:schemeClr val="bg1"/>
              </a:solidFill>
            </a:endParaRPr>
          </a:p>
        </p:txBody>
      </p:sp>
    </p:spTree>
    <p:extLst>
      <p:ext uri="{BB962C8B-B14F-4D97-AF65-F5344CB8AC3E}">
        <p14:creationId xmlns:p14="http://schemas.microsoft.com/office/powerpoint/2010/main" val="115384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4488D1-FF4F-4C5A-B5E3-0509AACB6789}"/>
              </a:ext>
            </a:extLst>
          </p:cNvPr>
          <p:cNvSpPr>
            <a:spLocks noGrp="1"/>
          </p:cNvSpPr>
          <p:nvPr>
            <p:ph type="body" idx="17"/>
          </p:nvPr>
        </p:nvSpPr>
        <p:spPr/>
        <p:txBody>
          <a:bodyPr lIns="13716" rIns="0" bIns="0"/>
          <a:lstStyle/>
          <a:p>
            <a:r>
              <a:rPr lang="en-US" dirty="0"/>
              <a:t>US Business Cycles: Length of the cycles and the cumulative advance of real Gross Domestic Product</a:t>
            </a:r>
          </a:p>
        </p:txBody>
      </p:sp>
      <p:sp>
        <p:nvSpPr>
          <p:cNvPr id="12" name="Title 11">
            <a:extLst>
              <a:ext uri="{FF2B5EF4-FFF2-40B4-BE49-F238E27FC236}">
                <a16:creationId xmlns:a16="http://schemas.microsoft.com/office/drawing/2014/main" id="{B0C24B2A-D172-4916-BCD7-26A17BD4525A}"/>
              </a:ext>
            </a:extLst>
          </p:cNvPr>
          <p:cNvSpPr>
            <a:spLocks noGrp="1"/>
          </p:cNvSpPr>
          <p:nvPr>
            <p:ph type="title"/>
          </p:nvPr>
        </p:nvSpPr>
        <p:spPr/>
        <p:txBody>
          <a:bodyPr lIns="0" rIns="0" bIns="0"/>
          <a:lstStyle/>
          <a:p>
            <a:r>
              <a:rPr lang="en-GB" dirty="0"/>
              <a:t>The cycle is young when measured in years, although the economy had recovered rapidly</a:t>
            </a:r>
            <a:endParaRPr lang="en-US" b="0" dirty="0">
              <a:latin typeface="+mn-lt"/>
              <a:ea typeface="+mn-ea"/>
            </a:endParaRPr>
          </a:p>
        </p:txBody>
      </p:sp>
      <p:sp>
        <p:nvSpPr>
          <p:cNvPr id="3" name="Slide Number Placeholder 2">
            <a:extLst>
              <a:ext uri="{FF2B5EF4-FFF2-40B4-BE49-F238E27FC236}">
                <a16:creationId xmlns:a16="http://schemas.microsoft.com/office/drawing/2014/main" id="{3A6D777A-8A09-4FDF-A8BC-6B29F701AF26}"/>
              </a:ext>
            </a:extLst>
          </p:cNvPr>
          <p:cNvSpPr>
            <a:spLocks noGrp="1"/>
          </p:cNvSpPr>
          <p:nvPr>
            <p:ph type="sldNum" sz="quarter" idx="22"/>
          </p:nvPr>
        </p:nvSpPr>
        <p:spPr/>
        <p:txBody>
          <a:bodyPr/>
          <a:lstStyle/>
          <a:p>
            <a:fld id="{526B5688-D42A-45FB-B3CA-010D9157EB38}" type="slidenum">
              <a:rPr lang="en-US" smtClean="0"/>
              <a:t>6</a:t>
            </a:fld>
            <a:endParaRPr lang="en-US"/>
          </a:p>
        </p:txBody>
      </p:sp>
      <p:sp>
        <p:nvSpPr>
          <p:cNvPr id="21" name="Text Placeholder 7">
            <a:extLst>
              <a:ext uri="{FF2B5EF4-FFF2-40B4-BE49-F238E27FC236}">
                <a16:creationId xmlns:a16="http://schemas.microsoft.com/office/drawing/2014/main" id="{323CBD29-6D4C-4DB6-A648-94B60C600F32}"/>
              </a:ext>
            </a:extLst>
          </p:cNvPr>
          <p:cNvSpPr txBox="1">
            <a:spLocks/>
          </p:cNvSpPr>
          <p:nvPr/>
        </p:nvSpPr>
        <p:spPr>
          <a:xfrm>
            <a:off x="286940" y="4163655"/>
            <a:ext cx="8568927" cy="481013"/>
          </a:xfrm>
          <a:prstGeom prst="rect">
            <a:avLst/>
          </a:prstGeom>
        </p:spPr>
        <p:txBody>
          <a:bodyPr vert="horz" lIns="0" tIns="0" rIns="0" bIns="0" rtlCol="0" anchor="b" anchorCtr="0">
            <a:noAutofit/>
          </a:bodyPr>
          <a:lstStyle>
            <a:lvl1pPr marL="0" indent="0" algn="l" defTabSz="171440" rtl="0" eaLnBrk="1" latinLnBrk="0" hangingPunct="1">
              <a:spcBef>
                <a:spcPts val="0"/>
              </a:spcBef>
              <a:buFont typeface="Verdana" pitchFamily="34" charset="0"/>
              <a:buNone/>
              <a:defRPr sz="800" b="0" kern="1200" spc="0" baseline="0">
                <a:solidFill>
                  <a:schemeClr val="tx1"/>
                </a:solidFill>
                <a:latin typeface="+mn-lt"/>
                <a:ea typeface="+mn-ea"/>
                <a:cs typeface="+mn-cs"/>
              </a:defRPr>
            </a:lvl1pPr>
            <a:lvl2pPr marL="0" indent="0" algn="l" defTabSz="171440" rtl="0" eaLnBrk="1" latinLnBrk="0" hangingPunct="1">
              <a:spcBef>
                <a:spcPts val="0"/>
              </a:spcBef>
              <a:buFont typeface="Arial" panose="020B0604020202020204" pitchFamily="34" charset="0"/>
              <a:buNone/>
              <a:defRPr sz="6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IN" dirty="0">
                <a:cs typeface="Arial Black"/>
              </a:rPr>
              <a:t>Sources: Bloomberg L.P. and US Bureau of Economic Analysis. As of September 30, 2021.  Latest data available.</a:t>
            </a:r>
          </a:p>
        </p:txBody>
      </p:sp>
      <p:graphicFrame>
        <p:nvGraphicFramePr>
          <p:cNvPr id="22" name="Content Placeholder 15">
            <a:extLst>
              <a:ext uri="{FF2B5EF4-FFF2-40B4-BE49-F238E27FC236}">
                <a16:creationId xmlns:a16="http://schemas.microsoft.com/office/drawing/2014/main" id="{053DB5F2-E10E-4C47-A917-F967BCAF37C2}"/>
              </a:ext>
            </a:extLst>
          </p:cNvPr>
          <p:cNvGraphicFramePr>
            <a:graphicFrameLocks noGrp="1"/>
          </p:cNvGraphicFramePr>
          <p:nvPr>
            <p:ph idx="13"/>
            <p:extLst>
              <p:ext uri="{D42A27DB-BD31-4B8C-83A1-F6EECF244321}">
                <p14:modId xmlns:p14="http://schemas.microsoft.com/office/powerpoint/2010/main" val="4075875940"/>
              </p:ext>
            </p:extLst>
          </p:nvPr>
        </p:nvGraphicFramePr>
        <p:xfrm>
          <a:off x="287338" y="1274399"/>
          <a:ext cx="8569325" cy="3137803"/>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Box 22">
            <a:extLst>
              <a:ext uri="{FF2B5EF4-FFF2-40B4-BE49-F238E27FC236}">
                <a16:creationId xmlns:a16="http://schemas.microsoft.com/office/drawing/2014/main" id="{B7042FC4-9277-4198-BDDF-9C20493E1827}"/>
              </a:ext>
            </a:extLst>
          </p:cNvPr>
          <p:cNvSpPr txBox="1"/>
          <p:nvPr/>
        </p:nvSpPr>
        <p:spPr>
          <a:xfrm>
            <a:off x="7616383" y="1799003"/>
            <a:ext cx="495328" cy="123111"/>
          </a:xfrm>
          <a:prstGeom prst="rect">
            <a:avLst/>
          </a:prstGeom>
          <a:noFill/>
        </p:spPr>
        <p:txBody>
          <a:bodyPr wrap="none" lIns="0" tIns="0" rIns="0" bIns="0" rtlCol="0">
            <a:spAutoFit/>
          </a:bodyPr>
          <a:lstStyle/>
          <a:p>
            <a:r>
              <a:rPr lang="en-US" sz="800" dirty="0">
                <a:solidFill>
                  <a:schemeClr val="accent2"/>
                </a:solidFill>
              </a:rPr>
              <a:t>1991-2001</a:t>
            </a:r>
          </a:p>
        </p:txBody>
      </p:sp>
      <p:sp>
        <p:nvSpPr>
          <p:cNvPr id="24" name="TextBox 23">
            <a:extLst>
              <a:ext uri="{FF2B5EF4-FFF2-40B4-BE49-F238E27FC236}">
                <a16:creationId xmlns:a16="http://schemas.microsoft.com/office/drawing/2014/main" id="{6079E9A7-7B7C-4041-9894-4CCC10095011}"/>
              </a:ext>
            </a:extLst>
          </p:cNvPr>
          <p:cNvSpPr txBox="1"/>
          <p:nvPr/>
        </p:nvSpPr>
        <p:spPr>
          <a:xfrm>
            <a:off x="8431591" y="2479763"/>
            <a:ext cx="495328" cy="123111"/>
          </a:xfrm>
          <a:prstGeom prst="rect">
            <a:avLst/>
          </a:prstGeom>
          <a:noFill/>
        </p:spPr>
        <p:txBody>
          <a:bodyPr wrap="none" lIns="0" tIns="0" rIns="0" bIns="0" rtlCol="0">
            <a:spAutoFit/>
          </a:bodyPr>
          <a:lstStyle/>
          <a:p>
            <a:r>
              <a:rPr lang="en-US" sz="800" dirty="0">
                <a:solidFill>
                  <a:srgbClr val="7030A0"/>
                </a:solidFill>
              </a:rPr>
              <a:t>2009-2019</a:t>
            </a:r>
          </a:p>
        </p:txBody>
      </p:sp>
      <p:sp>
        <p:nvSpPr>
          <p:cNvPr id="25" name="TextBox 24">
            <a:extLst>
              <a:ext uri="{FF2B5EF4-FFF2-40B4-BE49-F238E27FC236}">
                <a16:creationId xmlns:a16="http://schemas.microsoft.com/office/drawing/2014/main" id="{061499B8-CFD8-4BB9-B51D-B6F58DA5CA2B}"/>
              </a:ext>
            </a:extLst>
          </p:cNvPr>
          <p:cNvSpPr txBox="1"/>
          <p:nvPr/>
        </p:nvSpPr>
        <p:spPr>
          <a:xfrm>
            <a:off x="7172494" y="2016727"/>
            <a:ext cx="495328" cy="123111"/>
          </a:xfrm>
          <a:prstGeom prst="rect">
            <a:avLst/>
          </a:prstGeom>
          <a:noFill/>
        </p:spPr>
        <p:txBody>
          <a:bodyPr wrap="none" lIns="0" tIns="0" rIns="0" bIns="0" rtlCol="0">
            <a:spAutoFit/>
          </a:bodyPr>
          <a:lstStyle/>
          <a:p>
            <a:r>
              <a:rPr lang="en-US" sz="800" dirty="0">
                <a:solidFill>
                  <a:schemeClr val="accent6"/>
                </a:solidFill>
              </a:rPr>
              <a:t>1982-1991</a:t>
            </a:r>
          </a:p>
        </p:txBody>
      </p:sp>
      <p:sp>
        <p:nvSpPr>
          <p:cNvPr id="26" name="TextBox 25">
            <a:extLst>
              <a:ext uri="{FF2B5EF4-FFF2-40B4-BE49-F238E27FC236}">
                <a16:creationId xmlns:a16="http://schemas.microsoft.com/office/drawing/2014/main" id="{3266690A-CA59-46E4-A7A2-EF0EFCC4FB53}"/>
              </a:ext>
            </a:extLst>
          </p:cNvPr>
          <p:cNvSpPr txBox="1"/>
          <p:nvPr/>
        </p:nvSpPr>
        <p:spPr>
          <a:xfrm>
            <a:off x="5563954" y="2649116"/>
            <a:ext cx="495328" cy="123111"/>
          </a:xfrm>
          <a:prstGeom prst="rect">
            <a:avLst/>
          </a:prstGeom>
          <a:noFill/>
        </p:spPr>
        <p:txBody>
          <a:bodyPr wrap="none" lIns="0" tIns="0" rIns="0" bIns="0" rtlCol="0">
            <a:spAutoFit/>
          </a:bodyPr>
          <a:lstStyle/>
          <a:p>
            <a:r>
              <a:rPr lang="en-US" sz="800" dirty="0">
                <a:solidFill>
                  <a:srgbClr val="00B050"/>
                </a:solidFill>
              </a:rPr>
              <a:t>1973-1981</a:t>
            </a:r>
          </a:p>
        </p:txBody>
      </p:sp>
      <p:sp>
        <p:nvSpPr>
          <p:cNvPr id="27" name="TextBox 26">
            <a:extLst>
              <a:ext uri="{FF2B5EF4-FFF2-40B4-BE49-F238E27FC236}">
                <a16:creationId xmlns:a16="http://schemas.microsoft.com/office/drawing/2014/main" id="{99A9EFB1-B45F-4D86-A889-4CE046DCFD32}"/>
              </a:ext>
            </a:extLst>
          </p:cNvPr>
          <p:cNvSpPr txBox="1"/>
          <p:nvPr/>
        </p:nvSpPr>
        <p:spPr>
          <a:xfrm>
            <a:off x="5412641" y="2554815"/>
            <a:ext cx="495328" cy="123111"/>
          </a:xfrm>
          <a:prstGeom prst="rect">
            <a:avLst/>
          </a:prstGeom>
          <a:noFill/>
        </p:spPr>
        <p:txBody>
          <a:bodyPr wrap="none" lIns="0" tIns="0" rIns="0" bIns="0" rtlCol="0">
            <a:spAutoFit/>
          </a:bodyPr>
          <a:lstStyle/>
          <a:p>
            <a:r>
              <a:rPr lang="en-US" sz="800" dirty="0">
                <a:solidFill>
                  <a:schemeClr val="accent1"/>
                </a:solidFill>
              </a:rPr>
              <a:t>2001-2007</a:t>
            </a:r>
          </a:p>
        </p:txBody>
      </p:sp>
      <p:cxnSp>
        <p:nvCxnSpPr>
          <p:cNvPr id="28" name="Straight Arrow Connector 27">
            <a:extLst>
              <a:ext uri="{FF2B5EF4-FFF2-40B4-BE49-F238E27FC236}">
                <a16:creationId xmlns:a16="http://schemas.microsoft.com/office/drawing/2014/main" id="{9B5983C8-030D-48AD-B087-A91E176DB89C}"/>
              </a:ext>
            </a:extLst>
          </p:cNvPr>
          <p:cNvCxnSpPr>
            <a:cxnSpLocks/>
          </p:cNvCxnSpPr>
          <p:nvPr/>
        </p:nvCxnSpPr>
        <p:spPr>
          <a:xfrm flipH="1">
            <a:off x="1523198" y="3660929"/>
            <a:ext cx="215900" cy="0"/>
          </a:xfrm>
          <a:prstGeom prst="straightConnector1">
            <a:avLst/>
          </a:prstGeom>
          <a:ln w="63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0E0E813-42AC-4967-AC61-119EBBD44334}"/>
              </a:ext>
            </a:extLst>
          </p:cNvPr>
          <p:cNvSpPr txBox="1"/>
          <p:nvPr/>
        </p:nvSpPr>
        <p:spPr>
          <a:xfrm>
            <a:off x="1760368" y="3599373"/>
            <a:ext cx="642805" cy="123111"/>
          </a:xfrm>
          <a:prstGeom prst="rect">
            <a:avLst/>
          </a:prstGeom>
          <a:noFill/>
        </p:spPr>
        <p:txBody>
          <a:bodyPr wrap="none" lIns="0" tIns="0" rIns="0" bIns="0" rtlCol="0">
            <a:spAutoFit/>
          </a:bodyPr>
          <a:lstStyle/>
          <a:p>
            <a:r>
              <a:rPr lang="en-US" sz="800" b="1" dirty="0">
                <a:solidFill>
                  <a:srgbClr val="002060"/>
                </a:solidFill>
              </a:rPr>
              <a:t>2020-Present</a:t>
            </a:r>
          </a:p>
        </p:txBody>
      </p:sp>
      <p:sp>
        <p:nvSpPr>
          <p:cNvPr id="30" name="Star: 5 Points 29">
            <a:extLst>
              <a:ext uri="{FF2B5EF4-FFF2-40B4-BE49-F238E27FC236}">
                <a16:creationId xmlns:a16="http://schemas.microsoft.com/office/drawing/2014/main" id="{A33C1144-EDE5-48CE-A5CA-9F9EB367B42D}"/>
              </a:ext>
            </a:extLst>
          </p:cNvPr>
          <p:cNvSpPr/>
          <p:nvPr/>
        </p:nvSpPr>
        <p:spPr>
          <a:xfrm>
            <a:off x="6879769" y="2276954"/>
            <a:ext cx="145141" cy="181812"/>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0068F42-98D6-46BF-8CE2-7560F3381EC7}"/>
              </a:ext>
            </a:extLst>
          </p:cNvPr>
          <p:cNvSpPr txBox="1"/>
          <p:nvPr/>
        </p:nvSpPr>
        <p:spPr>
          <a:xfrm>
            <a:off x="7037075" y="2308290"/>
            <a:ext cx="407163" cy="123111"/>
          </a:xfrm>
          <a:prstGeom prst="rect">
            <a:avLst/>
          </a:prstGeom>
          <a:noFill/>
        </p:spPr>
        <p:txBody>
          <a:bodyPr wrap="none" lIns="0" tIns="0" rIns="0" bIns="0" rtlCol="0">
            <a:spAutoFit/>
          </a:bodyPr>
          <a:lstStyle/>
          <a:p>
            <a:r>
              <a:rPr lang="en-US" sz="800" b="1" dirty="0">
                <a:solidFill>
                  <a:srgbClr val="002060"/>
                </a:solidFill>
              </a:rPr>
              <a:t>Average</a:t>
            </a:r>
          </a:p>
        </p:txBody>
      </p:sp>
    </p:spTree>
    <p:extLst>
      <p:ext uri="{BB962C8B-B14F-4D97-AF65-F5344CB8AC3E}">
        <p14:creationId xmlns:p14="http://schemas.microsoft.com/office/powerpoint/2010/main" val="285564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768923C8-9EDC-4CF8-8FEC-F7958C59AB95}"/>
              </a:ext>
            </a:extLst>
          </p:cNvPr>
          <p:cNvGraphicFramePr/>
          <p:nvPr>
            <p:extLst>
              <p:ext uri="{D42A27DB-BD31-4B8C-83A1-F6EECF244321}">
                <p14:modId xmlns:p14="http://schemas.microsoft.com/office/powerpoint/2010/main" val="2221613390"/>
              </p:ext>
            </p:extLst>
          </p:nvPr>
        </p:nvGraphicFramePr>
        <p:xfrm>
          <a:off x="4710804" y="1654201"/>
          <a:ext cx="4140328" cy="265607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9">
            <a:extLst>
              <a:ext uri="{FF2B5EF4-FFF2-40B4-BE49-F238E27FC236}">
                <a16:creationId xmlns:a16="http://schemas.microsoft.com/office/drawing/2014/main" id="{A4155401-3DB4-4CF6-A870-175396AA951E}"/>
              </a:ext>
            </a:extLst>
          </p:cNvPr>
          <p:cNvSpPr>
            <a:spLocks noGrp="1"/>
          </p:cNvSpPr>
          <p:nvPr>
            <p:ph type="title"/>
          </p:nvPr>
        </p:nvSpPr>
        <p:spPr/>
        <p:txBody>
          <a:bodyPr lIns="0" rIns="0" bIns="0"/>
          <a:lstStyle/>
          <a:p>
            <a:r>
              <a:rPr lang="en-US" dirty="0">
                <a:latin typeface="+mn-lt"/>
                <a:ea typeface="+mn-ea"/>
              </a:rPr>
              <a:t>Leverage, on a relative basis, is low and lending standards are easy</a:t>
            </a:r>
            <a:br>
              <a:rPr lang="en-US" dirty="0">
                <a:latin typeface="+mn-lt"/>
                <a:ea typeface="+mn-ea"/>
              </a:rPr>
            </a:br>
            <a:endParaRPr lang="en-US" dirty="0">
              <a:latin typeface="+mn-lt"/>
              <a:ea typeface="+mn-ea"/>
            </a:endParaRPr>
          </a:p>
        </p:txBody>
      </p:sp>
      <p:sp>
        <p:nvSpPr>
          <p:cNvPr id="3" name="Slide Number Placeholder 2">
            <a:extLst>
              <a:ext uri="{FF2B5EF4-FFF2-40B4-BE49-F238E27FC236}">
                <a16:creationId xmlns:a16="http://schemas.microsoft.com/office/drawing/2014/main" id="{2273183C-A439-49D8-9709-43417C28BF32}"/>
              </a:ext>
            </a:extLst>
          </p:cNvPr>
          <p:cNvSpPr>
            <a:spLocks noGrp="1"/>
          </p:cNvSpPr>
          <p:nvPr>
            <p:ph type="sldNum" sz="quarter" idx="28"/>
          </p:nvPr>
        </p:nvSpPr>
        <p:spPr/>
        <p:txBody>
          <a:bodyPr/>
          <a:lstStyle/>
          <a:p>
            <a:fld id="{526B5688-D42A-45FB-B3CA-010D9157EB38}" type="slidenum">
              <a:rPr lang="en-US" smtClean="0"/>
              <a:t>7</a:t>
            </a:fld>
            <a:endParaRPr lang="en-US"/>
          </a:p>
        </p:txBody>
      </p:sp>
      <p:sp>
        <p:nvSpPr>
          <p:cNvPr id="20" name="Text Placeholder 4">
            <a:extLst>
              <a:ext uri="{FF2B5EF4-FFF2-40B4-BE49-F238E27FC236}">
                <a16:creationId xmlns:a16="http://schemas.microsoft.com/office/drawing/2014/main" id="{8552E83C-C680-422F-9190-21C4780667DA}"/>
              </a:ext>
            </a:extLst>
          </p:cNvPr>
          <p:cNvSpPr txBox="1">
            <a:spLocks/>
          </p:cNvSpPr>
          <p:nvPr/>
        </p:nvSpPr>
        <p:spPr>
          <a:xfrm>
            <a:off x="288131" y="1081362"/>
            <a:ext cx="4078769" cy="178510"/>
          </a:xfrm>
          <a:prstGeom prst="rect">
            <a:avLst/>
          </a:prstGeom>
        </p:spPr>
        <p:txBody>
          <a:bodyPr vert="horz" lIns="13716" tIns="0" rIns="0" bIns="0" rtlCol="0" anchor="t" anchorCtr="0">
            <a:no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US Nonfinancial Corporate Debt as a Percentage of the Market Value of Corporate Equities</a:t>
            </a:r>
          </a:p>
        </p:txBody>
      </p:sp>
      <p:graphicFrame>
        <p:nvGraphicFramePr>
          <p:cNvPr id="24" name="Content Placeholder 11">
            <a:extLst>
              <a:ext uri="{FF2B5EF4-FFF2-40B4-BE49-F238E27FC236}">
                <a16:creationId xmlns:a16="http://schemas.microsoft.com/office/drawing/2014/main" id="{C4E1A5A3-7547-4680-A049-1443973AA744}"/>
              </a:ext>
            </a:extLst>
          </p:cNvPr>
          <p:cNvGraphicFramePr>
            <a:graphicFrameLocks noGrp="1"/>
          </p:cNvGraphicFramePr>
          <p:nvPr>
            <p:ph idx="13"/>
            <p:extLst>
              <p:ext uri="{D42A27DB-BD31-4B8C-83A1-F6EECF244321}">
                <p14:modId xmlns:p14="http://schemas.microsoft.com/office/powerpoint/2010/main" val="905755335"/>
              </p:ext>
            </p:extLst>
          </p:nvPr>
        </p:nvGraphicFramePr>
        <p:xfrm>
          <a:off x="292100" y="1654200"/>
          <a:ext cx="4140328" cy="265607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7ED043A9-ADAA-4300-A936-895F13590884}"/>
              </a:ext>
            </a:extLst>
          </p:cNvPr>
          <p:cNvSpPr txBox="1"/>
          <p:nvPr/>
        </p:nvSpPr>
        <p:spPr>
          <a:xfrm>
            <a:off x="658073" y="3344622"/>
            <a:ext cx="1630254" cy="123111"/>
          </a:xfrm>
          <a:prstGeom prst="rect">
            <a:avLst/>
          </a:prstGeom>
          <a:noFill/>
        </p:spPr>
        <p:txBody>
          <a:bodyPr wrap="none" lIns="0" tIns="0" rIns="0" bIns="0" rtlCol="0">
            <a:spAutoFit/>
          </a:bodyPr>
          <a:lstStyle/>
          <a:p>
            <a:r>
              <a:rPr lang="en-US" sz="800" dirty="0"/>
              <a:t>Shaded areas represent recessions</a:t>
            </a:r>
          </a:p>
        </p:txBody>
      </p:sp>
      <p:sp>
        <p:nvSpPr>
          <p:cNvPr id="27" name="Text Placeholder 4">
            <a:extLst>
              <a:ext uri="{FF2B5EF4-FFF2-40B4-BE49-F238E27FC236}">
                <a16:creationId xmlns:a16="http://schemas.microsoft.com/office/drawing/2014/main" id="{3B583F1E-7A11-48CA-AA66-4671730E1E21}"/>
              </a:ext>
            </a:extLst>
          </p:cNvPr>
          <p:cNvSpPr txBox="1">
            <a:spLocks/>
          </p:cNvSpPr>
          <p:nvPr/>
        </p:nvSpPr>
        <p:spPr>
          <a:xfrm>
            <a:off x="4777102" y="1081362"/>
            <a:ext cx="4144296" cy="324704"/>
          </a:xfrm>
          <a:prstGeom prst="rect">
            <a:avLst/>
          </a:prstGeom>
        </p:spPr>
        <p:txBody>
          <a:bodyPr vert="horz" lIns="13716" tIns="0" rIns="0" bIns="0" rtlCol="0" anchor="t" anchorCtr="0">
            <a:no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dirty="0"/>
              <a:t>Senior Loan Officer Opinion Survey: Commercial &amp; Industrial (C&amp;I) Loans for Large/Medium Businesses</a:t>
            </a:r>
          </a:p>
          <a:p>
            <a:r>
              <a:rPr lang="en-US" sz="1000" b="0" dirty="0"/>
              <a:t>Net % of Domestic Respondents Tightening Standards</a:t>
            </a:r>
          </a:p>
        </p:txBody>
      </p:sp>
      <p:sp>
        <p:nvSpPr>
          <p:cNvPr id="30" name="Text Placeholder 7">
            <a:extLst>
              <a:ext uri="{FF2B5EF4-FFF2-40B4-BE49-F238E27FC236}">
                <a16:creationId xmlns:a16="http://schemas.microsoft.com/office/drawing/2014/main" id="{00D63380-A50F-444C-9C9C-A0433A19C3D7}"/>
              </a:ext>
            </a:extLst>
          </p:cNvPr>
          <p:cNvSpPr txBox="1">
            <a:spLocks/>
          </p:cNvSpPr>
          <p:nvPr/>
        </p:nvSpPr>
        <p:spPr>
          <a:xfrm>
            <a:off x="492637" y="4310273"/>
            <a:ext cx="8568927" cy="481013"/>
          </a:xfrm>
          <a:prstGeom prst="rect">
            <a:avLst/>
          </a:prstGeom>
        </p:spPr>
        <p:txBody>
          <a:bodyPr vert="horz" lIns="0" tIns="0" rIns="0" bIns="0" rtlCol="0" anchor="b" anchorCtr="0">
            <a:noAutofit/>
          </a:bodyPr>
          <a:lstStyle>
            <a:lvl1pPr marL="0" indent="0" algn="l" defTabSz="171440" rtl="0" eaLnBrk="1" latinLnBrk="0" hangingPunct="1">
              <a:spcBef>
                <a:spcPts val="0"/>
              </a:spcBef>
              <a:buFont typeface="Verdana" pitchFamily="34" charset="0"/>
              <a:buNone/>
              <a:defRPr sz="800" b="0" kern="1200" spc="0" baseline="0">
                <a:solidFill>
                  <a:schemeClr val="tx1"/>
                </a:solidFill>
                <a:latin typeface="+mn-lt"/>
                <a:ea typeface="+mn-ea"/>
                <a:cs typeface="+mn-cs"/>
              </a:defRPr>
            </a:lvl1pPr>
            <a:lvl2pPr marL="0" indent="0" algn="l" defTabSz="171440" rtl="0" eaLnBrk="1" latinLnBrk="0" hangingPunct="1">
              <a:spcBef>
                <a:spcPts val="0"/>
              </a:spcBef>
              <a:buFont typeface="Arial" panose="020B0604020202020204" pitchFamily="34" charset="0"/>
              <a:buNone/>
              <a:defRPr sz="6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endParaRPr lang="en-IN" dirty="0">
              <a:cs typeface="Arial Black"/>
            </a:endParaRPr>
          </a:p>
        </p:txBody>
      </p:sp>
      <p:sp>
        <p:nvSpPr>
          <p:cNvPr id="6" name="Text Placeholder 5">
            <a:extLst>
              <a:ext uri="{FF2B5EF4-FFF2-40B4-BE49-F238E27FC236}">
                <a16:creationId xmlns:a16="http://schemas.microsoft.com/office/drawing/2014/main" id="{96FBC0A6-6870-8048-A664-8FD0B577FACE}"/>
              </a:ext>
            </a:extLst>
          </p:cNvPr>
          <p:cNvSpPr>
            <a:spLocks noGrp="1"/>
          </p:cNvSpPr>
          <p:nvPr>
            <p:ph type="body" sz="quarter" idx="25"/>
          </p:nvPr>
        </p:nvSpPr>
        <p:spPr/>
        <p:txBody>
          <a:bodyPr/>
          <a:lstStyle/>
          <a:p>
            <a:r>
              <a:rPr lang="en-IN" dirty="0">
                <a:cs typeface="Arial Black"/>
              </a:rPr>
              <a:t>Sources: Board of Governors of the Federal Reserve System and Bloomberg, 9/21.  Latest data available.  </a:t>
            </a:r>
          </a:p>
        </p:txBody>
      </p:sp>
    </p:spTree>
    <p:extLst>
      <p:ext uri="{BB962C8B-B14F-4D97-AF65-F5344CB8AC3E}">
        <p14:creationId xmlns:p14="http://schemas.microsoft.com/office/powerpoint/2010/main" val="1817780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8E858D-D15E-4910-9AE0-DAF4CE52971C}"/>
              </a:ext>
            </a:extLst>
          </p:cNvPr>
          <p:cNvSpPr>
            <a:spLocks noGrp="1"/>
          </p:cNvSpPr>
          <p:nvPr>
            <p:ph type="body" sz="quarter" idx="18"/>
          </p:nvPr>
        </p:nvSpPr>
        <p:spPr>
          <a:xfrm>
            <a:off x="288130" y="4090988"/>
            <a:ext cx="8568927" cy="481013"/>
          </a:xfrm>
        </p:spPr>
        <p:txBody>
          <a:bodyPr lIns="0" tIns="0" rIns="0" bIns="0"/>
          <a:lstStyle/>
          <a:p>
            <a:r>
              <a:rPr lang="en-US" b="1" dirty="0">
                <a:latin typeface="+mj-lt"/>
              </a:rPr>
              <a:t>Source: </a:t>
            </a:r>
            <a:r>
              <a:rPr lang="en-US" dirty="0">
                <a:latin typeface="+mj-lt"/>
              </a:rPr>
              <a:t>US Bureau of Labor Statistics, 10/31/21 and Bloomberg, 11/22/21.  High Yield bond spreads are represented by the option-adjusted spread of the Bloomberg US Corporate Bond Index. </a:t>
            </a:r>
            <a:r>
              <a:rPr lang="en-US" b="0" i="0" dirty="0">
                <a:solidFill>
                  <a:srgbClr val="111111"/>
                </a:solidFill>
                <a:effectLst/>
                <a:latin typeface="+mj-lt"/>
              </a:rPr>
              <a:t>The option-adjusted spread (OAS) is the measurement of the spread of a fixed-income security rate and the risk-free rate of return, which is then adjusted to account for an embedded option, such as calling back or redeeming the issue early.  </a:t>
            </a:r>
            <a:r>
              <a:rPr lang="en-US" dirty="0">
                <a:latin typeface="+mj-lt"/>
              </a:rPr>
              <a:t>See appendix for index definitions.</a:t>
            </a:r>
          </a:p>
        </p:txBody>
      </p:sp>
      <p:sp>
        <p:nvSpPr>
          <p:cNvPr id="7" name="Title 6">
            <a:extLst>
              <a:ext uri="{FF2B5EF4-FFF2-40B4-BE49-F238E27FC236}">
                <a16:creationId xmlns:a16="http://schemas.microsoft.com/office/drawing/2014/main" id="{38233E7D-10C1-4D0F-BD93-0DA7B9F845BD}"/>
              </a:ext>
            </a:extLst>
          </p:cNvPr>
          <p:cNvSpPr>
            <a:spLocks noGrp="1"/>
          </p:cNvSpPr>
          <p:nvPr>
            <p:ph type="title"/>
          </p:nvPr>
        </p:nvSpPr>
        <p:spPr>
          <a:xfrm>
            <a:off x="288900" y="261729"/>
            <a:ext cx="8568929" cy="571499"/>
          </a:xfrm>
        </p:spPr>
        <p:txBody>
          <a:bodyPr lIns="0" rIns="0" bIns="0"/>
          <a:lstStyle/>
          <a:p>
            <a:r>
              <a:rPr lang="en-US" dirty="0"/>
              <a:t>End of cycle dashboard</a:t>
            </a:r>
            <a:br>
              <a:rPr lang="en-US" b="0" dirty="0">
                <a:latin typeface="+mn-lt"/>
                <a:ea typeface="+mn-ea"/>
              </a:rPr>
            </a:br>
            <a:r>
              <a:rPr lang="en-US" b="0" dirty="0">
                <a:latin typeface="+mn-lt"/>
                <a:ea typeface="+mn-ea"/>
              </a:rPr>
              <a:t>Inflation is elevated, but the other indicators are not flashing warning signs</a:t>
            </a:r>
          </a:p>
        </p:txBody>
      </p:sp>
      <p:sp>
        <p:nvSpPr>
          <p:cNvPr id="16" name="Text Placeholder 15">
            <a:extLst>
              <a:ext uri="{FF2B5EF4-FFF2-40B4-BE49-F238E27FC236}">
                <a16:creationId xmlns:a16="http://schemas.microsoft.com/office/drawing/2014/main" id="{006D04F4-9EDD-44AE-88D3-FE28FF81B8F7}"/>
              </a:ext>
            </a:extLst>
          </p:cNvPr>
          <p:cNvSpPr>
            <a:spLocks noGrp="1"/>
          </p:cNvSpPr>
          <p:nvPr>
            <p:ph type="body" idx="4294967295"/>
          </p:nvPr>
        </p:nvSpPr>
        <p:spPr>
          <a:xfrm>
            <a:off x="288130" y="1055700"/>
            <a:ext cx="4144169" cy="181811"/>
          </a:xfrm>
        </p:spPr>
        <p:txBody>
          <a:bodyPr lIns="0" rIns="0" bIns="0"/>
          <a:lstStyle/>
          <a:p>
            <a:r>
              <a:rPr lang="en-US" sz="1000" b="1" dirty="0"/>
              <a:t>US Consumer Price Index</a:t>
            </a:r>
          </a:p>
          <a:p>
            <a:endParaRPr lang="en-US" sz="1200" b="1" dirty="0"/>
          </a:p>
        </p:txBody>
      </p:sp>
      <p:cxnSp>
        <p:nvCxnSpPr>
          <p:cNvPr id="10" name="top_border">
            <a:extLst>
              <a:ext uri="{FF2B5EF4-FFF2-40B4-BE49-F238E27FC236}">
                <a16:creationId xmlns:a16="http://schemas.microsoft.com/office/drawing/2014/main" id="{5377E6D6-C91E-465D-9378-24B7F4C72142}"/>
              </a:ext>
            </a:extLst>
          </p:cNvPr>
          <p:cNvCxnSpPr/>
          <p:nvPr>
            <p:custDataLst>
              <p:tags r:id="rId1"/>
            </p:custDataLst>
          </p:nvPr>
        </p:nvCxnSpPr>
        <p:spPr>
          <a:xfrm>
            <a:off x="287339" y="1058863"/>
            <a:ext cx="4144962"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1" name="top_border">
            <a:extLst>
              <a:ext uri="{FF2B5EF4-FFF2-40B4-BE49-F238E27FC236}">
                <a16:creationId xmlns:a16="http://schemas.microsoft.com/office/drawing/2014/main" id="{412A14D5-CB55-4D2A-A85C-18F8DF29242B}"/>
              </a:ext>
            </a:extLst>
          </p:cNvPr>
          <p:cNvCxnSpPr/>
          <p:nvPr>
            <p:custDataLst>
              <p:tags r:id="rId2"/>
            </p:custDataLst>
          </p:nvPr>
        </p:nvCxnSpPr>
        <p:spPr>
          <a:xfrm>
            <a:off x="4711701" y="1058863"/>
            <a:ext cx="4144962"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4" name="top_border">
            <a:extLst>
              <a:ext uri="{FF2B5EF4-FFF2-40B4-BE49-F238E27FC236}">
                <a16:creationId xmlns:a16="http://schemas.microsoft.com/office/drawing/2014/main" id="{FFA2275E-369D-48AA-B7D6-422F703F539F}"/>
              </a:ext>
            </a:extLst>
          </p:cNvPr>
          <p:cNvCxnSpPr/>
          <p:nvPr>
            <p:custDataLst>
              <p:tags r:id="rId3"/>
            </p:custDataLst>
          </p:nvPr>
        </p:nvCxnSpPr>
        <p:spPr>
          <a:xfrm>
            <a:off x="4711701" y="2574925"/>
            <a:ext cx="4144962"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cxnSp>
        <p:nvCxnSpPr>
          <p:cNvPr id="17" name="top_border">
            <a:extLst>
              <a:ext uri="{FF2B5EF4-FFF2-40B4-BE49-F238E27FC236}">
                <a16:creationId xmlns:a16="http://schemas.microsoft.com/office/drawing/2014/main" id="{38E2CCBE-D4A8-4422-813E-A243891ABA15}"/>
              </a:ext>
            </a:extLst>
          </p:cNvPr>
          <p:cNvCxnSpPr/>
          <p:nvPr>
            <p:custDataLst>
              <p:tags r:id="rId4"/>
            </p:custDataLst>
          </p:nvPr>
        </p:nvCxnSpPr>
        <p:spPr>
          <a:xfrm>
            <a:off x="287338" y="2574925"/>
            <a:ext cx="4144962" cy="0"/>
          </a:xfrm>
          <a:prstGeom prst="line">
            <a:avLst/>
          </a:prstGeom>
          <a:ln w="9525">
            <a:solidFill>
              <a:schemeClr val="dk1"/>
            </a:solidFill>
            <a:prstDash val="solid"/>
          </a:ln>
        </p:spPr>
        <p:style>
          <a:lnRef idx="1">
            <a:schemeClr val="accent1"/>
          </a:lnRef>
          <a:fillRef idx="0">
            <a:schemeClr val="accent1"/>
          </a:fillRef>
          <a:effectRef idx="0">
            <a:schemeClr val="accent1"/>
          </a:effectRef>
          <a:fontRef idx="minor">
            <a:schemeClr val="tx1"/>
          </a:fontRef>
        </p:style>
      </p:cxnSp>
      <p:sp>
        <p:nvSpPr>
          <p:cNvPr id="28" name="Text Placeholder 15">
            <a:extLst>
              <a:ext uri="{FF2B5EF4-FFF2-40B4-BE49-F238E27FC236}">
                <a16:creationId xmlns:a16="http://schemas.microsoft.com/office/drawing/2014/main" id="{972CAB33-8860-4043-BE18-78E7BEE79BD5}"/>
              </a:ext>
            </a:extLst>
          </p:cNvPr>
          <p:cNvSpPr txBox="1">
            <a:spLocks/>
          </p:cNvSpPr>
          <p:nvPr/>
        </p:nvSpPr>
        <p:spPr>
          <a:xfrm>
            <a:off x="4711701" y="1055700"/>
            <a:ext cx="4432299" cy="181811"/>
          </a:xfrm>
          <a:prstGeom prst="rect">
            <a:avLst/>
          </a:prstGeom>
        </p:spPr>
        <p:txBody>
          <a:bodyPr vert="horz" lIns="0" tIns="0" rIns="0" bIns="0" rtlCol="0" anchor="t" anchorCtr="0">
            <a:noAutofit/>
          </a:bodyPr>
          <a:lstStyle>
            <a:lvl1pPr marL="0" indent="0" algn="l" defTabSz="171440" rtl="0" eaLnBrk="1" latinLnBrk="0" hangingPunct="1">
              <a:spcBef>
                <a:spcPts val="600"/>
              </a:spcBef>
              <a:buFont typeface="Verdana" pitchFamily="34" charset="0"/>
              <a:buNone/>
              <a:defRPr sz="1400" b="0" kern="1200" spc="0" baseline="0">
                <a:solidFill>
                  <a:schemeClr val="tx1"/>
                </a:solidFill>
                <a:latin typeface="+mn-lt"/>
                <a:ea typeface="+mn-ea"/>
                <a:cs typeface="+mn-cs"/>
              </a:defRPr>
            </a:lvl1pPr>
            <a:lvl2pPr marL="173038" indent="-173038"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46075" indent="-161925"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3pPr>
            <a:lvl4pPr marL="512763" indent="-15557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685800" indent="-16192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000" b="1" dirty="0"/>
              <a:t>US Treasury Yield Curve </a:t>
            </a:r>
            <a:r>
              <a:rPr lang="en-US" sz="800" b="1" dirty="0"/>
              <a:t>(10-Year US Treasury Rate minus 2-Year US Treasury Rate)</a:t>
            </a:r>
          </a:p>
          <a:p>
            <a:endParaRPr lang="en-US" sz="1200" b="1" dirty="0"/>
          </a:p>
        </p:txBody>
      </p:sp>
      <p:sp>
        <p:nvSpPr>
          <p:cNvPr id="29" name="Text Placeholder 15">
            <a:extLst>
              <a:ext uri="{FF2B5EF4-FFF2-40B4-BE49-F238E27FC236}">
                <a16:creationId xmlns:a16="http://schemas.microsoft.com/office/drawing/2014/main" id="{9392734C-7B02-4519-BC8A-732EDA888B7E}"/>
              </a:ext>
            </a:extLst>
          </p:cNvPr>
          <p:cNvSpPr txBox="1">
            <a:spLocks/>
          </p:cNvSpPr>
          <p:nvPr/>
        </p:nvSpPr>
        <p:spPr>
          <a:xfrm>
            <a:off x="288130" y="2574925"/>
            <a:ext cx="4144169" cy="181811"/>
          </a:xfrm>
          <a:prstGeom prst="rect">
            <a:avLst/>
          </a:prstGeom>
        </p:spPr>
        <p:txBody>
          <a:bodyPr vert="horz" lIns="0" tIns="0" rIns="0" bIns="0" rtlCol="0" anchor="t" anchorCtr="0">
            <a:noAutofit/>
          </a:bodyPr>
          <a:lstStyle>
            <a:lvl1pPr marL="0" indent="0" algn="l" defTabSz="171440" rtl="0" eaLnBrk="1" latinLnBrk="0" hangingPunct="1">
              <a:spcBef>
                <a:spcPts val="600"/>
              </a:spcBef>
              <a:buFont typeface="Verdana" pitchFamily="34" charset="0"/>
              <a:buNone/>
              <a:defRPr sz="1400" b="0" kern="1200" spc="0" baseline="0">
                <a:solidFill>
                  <a:schemeClr val="tx1"/>
                </a:solidFill>
                <a:latin typeface="+mn-lt"/>
                <a:ea typeface="+mn-ea"/>
                <a:cs typeface="+mn-cs"/>
              </a:defRPr>
            </a:lvl1pPr>
            <a:lvl2pPr marL="173038" indent="-173038"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46075" indent="-161925"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3pPr>
            <a:lvl4pPr marL="512763" indent="-15557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685800" indent="-16192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000" b="1" dirty="0"/>
              <a:t>US Corporate High Yield Bond Spreads</a:t>
            </a:r>
          </a:p>
          <a:p>
            <a:endParaRPr lang="en-US" sz="1200" b="1" dirty="0"/>
          </a:p>
        </p:txBody>
      </p:sp>
      <p:sp>
        <p:nvSpPr>
          <p:cNvPr id="30" name="Text Placeholder 15">
            <a:extLst>
              <a:ext uri="{FF2B5EF4-FFF2-40B4-BE49-F238E27FC236}">
                <a16:creationId xmlns:a16="http://schemas.microsoft.com/office/drawing/2014/main" id="{F8641F01-DEC8-4B1D-AD7E-D039A636A535}"/>
              </a:ext>
            </a:extLst>
          </p:cNvPr>
          <p:cNvSpPr txBox="1">
            <a:spLocks/>
          </p:cNvSpPr>
          <p:nvPr/>
        </p:nvSpPr>
        <p:spPr>
          <a:xfrm>
            <a:off x="4711701" y="2574925"/>
            <a:ext cx="4144169" cy="181811"/>
          </a:xfrm>
          <a:prstGeom prst="rect">
            <a:avLst/>
          </a:prstGeom>
        </p:spPr>
        <p:txBody>
          <a:bodyPr vert="horz" lIns="0" tIns="0" rIns="0" bIns="0" rtlCol="0" anchor="t" anchorCtr="0">
            <a:noAutofit/>
          </a:bodyPr>
          <a:lstStyle>
            <a:lvl1pPr marL="0" indent="0" algn="l" defTabSz="171440" rtl="0" eaLnBrk="1" latinLnBrk="0" hangingPunct="1">
              <a:spcBef>
                <a:spcPts val="600"/>
              </a:spcBef>
              <a:buFont typeface="Verdana" pitchFamily="34" charset="0"/>
              <a:buNone/>
              <a:defRPr sz="1400" b="0" kern="1200" spc="0" baseline="0">
                <a:solidFill>
                  <a:schemeClr val="tx1"/>
                </a:solidFill>
                <a:latin typeface="+mn-lt"/>
                <a:ea typeface="+mn-ea"/>
                <a:cs typeface="+mn-cs"/>
              </a:defRPr>
            </a:lvl1pPr>
            <a:lvl2pPr marL="173038" indent="-173038"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46075" indent="-161925"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3pPr>
            <a:lvl4pPr marL="512763" indent="-15557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4pPr>
            <a:lvl5pPr marL="685800" indent="-161925"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1000" b="1" dirty="0"/>
              <a:t>US Dollar Index (DXY)</a:t>
            </a:r>
          </a:p>
          <a:p>
            <a:endParaRPr lang="en-US" sz="1200" b="1" dirty="0"/>
          </a:p>
        </p:txBody>
      </p:sp>
      <p:sp>
        <p:nvSpPr>
          <p:cNvPr id="3" name="Slide Number Placeholder 2">
            <a:extLst>
              <a:ext uri="{FF2B5EF4-FFF2-40B4-BE49-F238E27FC236}">
                <a16:creationId xmlns:a16="http://schemas.microsoft.com/office/drawing/2014/main" id="{08D9D7F0-5F74-4805-966A-9F0C20D30DB7}"/>
              </a:ext>
            </a:extLst>
          </p:cNvPr>
          <p:cNvSpPr>
            <a:spLocks noGrp="1"/>
          </p:cNvSpPr>
          <p:nvPr>
            <p:ph type="sldNum" sz="quarter" idx="21"/>
          </p:nvPr>
        </p:nvSpPr>
        <p:spPr/>
        <p:txBody>
          <a:bodyPr/>
          <a:lstStyle/>
          <a:p>
            <a:fld id="{526B5688-D42A-45FB-B3CA-010D9157EB38}" type="slidenum">
              <a:rPr lang="en-US" smtClean="0"/>
              <a:t>8</a:t>
            </a:fld>
            <a:endParaRPr lang="en-US"/>
          </a:p>
        </p:txBody>
      </p:sp>
      <p:graphicFrame>
        <p:nvGraphicFramePr>
          <p:cNvPr id="19" name="Content Placeholder 15">
            <a:extLst>
              <a:ext uri="{FF2B5EF4-FFF2-40B4-BE49-F238E27FC236}">
                <a16:creationId xmlns:a16="http://schemas.microsoft.com/office/drawing/2014/main" id="{84EB5146-6064-4605-AEB9-4C7CE12A7218}"/>
              </a:ext>
            </a:extLst>
          </p:cNvPr>
          <p:cNvGraphicFramePr>
            <a:graphicFrameLocks/>
          </p:cNvGraphicFramePr>
          <p:nvPr>
            <p:extLst>
              <p:ext uri="{D42A27DB-BD31-4B8C-83A1-F6EECF244321}">
                <p14:modId xmlns:p14="http://schemas.microsoft.com/office/powerpoint/2010/main" val="1687801485"/>
              </p:ext>
            </p:extLst>
          </p:nvPr>
        </p:nvGraphicFramePr>
        <p:xfrm>
          <a:off x="287338" y="1237510"/>
          <a:ext cx="4284662" cy="1210263"/>
        </p:xfrm>
        <a:graphic>
          <a:graphicData uri="http://schemas.openxmlformats.org/drawingml/2006/chart">
            <c:chart xmlns:c="http://schemas.openxmlformats.org/drawingml/2006/chart" xmlns:r="http://schemas.openxmlformats.org/officeDocument/2006/relationships" r:id="rId7"/>
          </a:graphicData>
        </a:graphic>
      </p:graphicFrame>
      <p:sp>
        <p:nvSpPr>
          <p:cNvPr id="20" name="object 215">
            <a:extLst>
              <a:ext uri="{FF2B5EF4-FFF2-40B4-BE49-F238E27FC236}">
                <a16:creationId xmlns:a16="http://schemas.microsoft.com/office/drawing/2014/main" id="{075FEC66-DCF6-4768-BD74-DBAD0FE09C35}"/>
              </a:ext>
            </a:extLst>
          </p:cNvPr>
          <p:cNvSpPr txBox="1">
            <a:spLocks/>
          </p:cNvSpPr>
          <p:nvPr/>
        </p:nvSpPr>
        <p:spPr>
          <a:xfrm rot="16200000">
            <a:off x="-604392" y="1753573"/>
            <a:ext cx="1632137" cy="135935"/>
          </a:xfrm>
          <a:prstGeom prst="rect">
            <a:avLst/>
          </a:prstGeom>
        </p:spPr>
        <p:txBody>
          <a:bodyPr vert="horz" wrap="square" lIns="0" tIns="12700" rIns="0" bIns="0" rtlCol="0" anchor="t" anchorCtr="0">
            <a:sp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defRPr/>
            </a:pPr>
            <a:r>
              <a:rPr lang="en-US" sz="800" dirty="0">
                <a:solidFill>
                  <a:srgbClr val="000000"/>
                </a:solidFill>
              </a:rPr>
              <a:t>Y/Y Percent Change</a:t>
            </a:r>
          </a:p>
        </p:txBody>
      </p:sp>
      <p:graphicFrame>
        <p:nvGraphicFramePr>
          <p:cNvPr id="21" name="Content Placeholder 15">
            <a:extLst>
              <a:ext uri="{FF2B5EF4-FFF2-40B4-BE49-F238E27FC236}">
                <a16:creationId xmlns:a16="http://schemas.microsoft.com/office/drawing/2014/main" id="{E4C3862E-BB22-4951-B8DD-484F66F38050}"/>
              </a:ext>
            </a:extLst>
          </p:cNvPr>
          <p:cNvGraphicFramePr>
            <a:graphicFrameLocks/>
          </p:cNvGraphicFramePr>
          <p:nvPr>
            <p:extLst>
              <p:ext uri="{D42A27DB-BD31-4B8C-83A1-F6EECF244321}">
                <p14:modId xmlns:p14="http://schemas.microsoft.com/office/powerpoint/2010/main" val="2131680748"/>
              </p:ext>
            </p:extLst>
          </p:nvPr>
        </p:nvGraphicFramePr>
        <p:xfrm>
          <a:off x="4634346" y="1153554"/>
          <a:ext cx="4284662" cy="129421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5" name="Content Placeholder 15">
            <a:extLst>
              <a:ext uri="{FF2B5EF4-FFF2-40B4-BE49-F238E27FC236}">
                <a16:creationId xmlns:a16="http://schemas.microsoft.com/office/drawing/2014/main" id="{0BEE4B4C-B04E-413C-BE97-797875D2BE97}"/>
              </a:ext>
            </a:extLst>
          </p:cNvPr>
          <p:cNvGraphicFramePr>
            <a:graphicFrameLocks/>
          </p:cNvGraphicFramePr>
          <p:nvPr>
            <p:extLst>
              <p:ext uri="{D42A27DB-BD31-4B8C-83A1-F6EECF244321}">
                <p14:modId xmlns:p14="http://schemas.microsoft.com/office/powerpoint/2010/main" val="1812980712"/>
              </p:ext>
            </p:extLst>
          </p:nvPr>
        </p:nvGraphicFramePr>
        <p:xfrm>
          <a:off x="287341" y="2756738"/>
          <a:ext cx="4284662" cy="1334250"/>
        </p:xfrm>
        <a:graphic>
          <a:graphicData uri="http://schemas.openxmlformats.org/drawingml/2006/chart">
            <c:chart xmlns:c="http://schemas.openxmlformats.org/drawingml/2006/chart" xmlns:r="http://schemas.openxmlformats.org/officeDocument/2006/relationships" r:id="rId9"/>
          </a:graphicData>
        </a:graphic>
      </p:graphicFrame>
      <p:sp>
        <p:nvSpPr>
          <p:cNvPr id="26" name="object 215">
            <a:extLst>
              <a:ext uri="{FF2B5EF4-FFF2-40B4-BE49-F238E27FC236}">
                <a16:creationId xmlns:a16="http://schemas.microsoft.com/office/drawing/2014/main" id="{2D69BB2B-840E-493D-BB06-6C8FB684885D}"/>
              </a:ext>
            </a:extLst>
          </p:cNvPr>
          <p:cNvSpPr txBox="1">
            <a:spLocks/>
          </p:cNvSpPr>
          <p:nvPr/>
        </p:nvSpPr>
        <p:spPr>
          <a:xfrm rot="16200000">
            <a:off x="-597491" y="3224544"/>
            <a:ext cx="1632137" cy="135935"/>
          </a:xfrm>
          <a:prstGeom prst="rect">
            <a:avLst/>
          </a:prstGeom>
        </p:spPr>
        <p:txBody>
          <a:bodyPr vert="horz" wrap="square" lIns="0" tIns="12700" rIns="0" bIns="0" rtlCol="0" anchor="t" anchorCtr="0">
            <a:spAutoFit/>
          </a:bodyPr>
          <a:lstStyle>
            <a:lvl1pPr marL="0" indent="0" algn="l" defTabSz="171440" rtl="0" eaLnBrk="1" latinLnBrk="0" hangingPunct="1">
              <a:spcBef>
                <a:spcPts val="0"/>
              </a:spcBef>
              <a:buFont typeface="Verdana" pitchFamily="34" charset="0"/>
              <a:buNone/>
              <a:defRPr sz="1200" b="1" kern="1200" spc="0" baseline="0">
                <a:solidFill>
                  <a:schemeClr val="tx1"/>
                </a:solidFill>
                <a:latin typeface="+mn-lt"/>
                <a:ea typeface="+mn-ea"/>
                <a:cs typeface="+mn-cs"/>
              </a:defRPr>
            </a:lvl1pPr>
            <a:lvl2pPr marL="177800" indent="-177800" algn="l" defTabSz="171440" rtl="0" eaLnBrk="1" latinLnBrk="0" hangingPunct="1">
              <a:spcBef>
                <a:spcPts val="600"/>
              </a:spcBef>
              <a:buFont typeface="Arial" panose="020B0604020202020204" pitchFamily="34" charset="0"/>
              <a:buChar char="•"/>
              <a:defRPr sz="1400" kern="1200" spc="0" baseline="0">
                <a:solidFill>
                  <a:schemeClr val="tx1"/>
                </a:solidFill>
                <a:latin typeface="+mn-lt"/>
                <a:ea typeface="+mn-ea"/>
                <a:cs typeface="+mn-cs"/>
              </a:defRPr>
            </a:lvl2pPr>
            <a:lvl3pPr marL="3556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3pPr>
            <a:lvl4pPr marL="508000" indent="-152400" algn="l" defTabSz="171440" rtl="0" eaLnBrk="1" latinLnBrk="0" hangingPunct="1">
              <a:spcBef>
                <a:spcPts val="600"/>
              </a:spcBef>
              <a:buSzPct val="100000"/>
              <a:buFont typeface="Arial" panose="020B0604020202020204" pitchFamily="34" charset="0"/>
              <a:buChar char="◦"/>
              <a:defRPr sz="1200" kern="1200" spc="0" baseline="0">
                <a:solidFill>
                  <a:schemeClr val="tx1"/>
                </a:solidFill>
                <a:latin typeface="+mn-lt"/>
                <a:ea typeface="+mn-ea"/>
                <a:cs typeface="+mn-cs"/>
              </a:defRPr>
            </a:lvl4pPr>
            <a:lvl5pPr marL="660400" indent="-152400" algn="l" defTabSz="171440" rtl="0" eaLnBrk="1" latinLnBrk="0" hangingPunct="1">
              <a:spcBef>
                <a:spcPts val="600"/>
              </a:spcBef>
              <a:buFont typeface="Arial" panose="020B0604020202020204" pitchFamily="34" charset="0"/>
              <a:buChar char="◦"/>
              <a:defRPr sz="1200" kern="1200" spc="0" baseline="0">
                <a:solidFill>
                  <a:schemeClr val="tx1"/>
                </a:solidFill>
                <a:latin typeface="+mn-lt"/>
                <a:ea typeface="+mn-ea"/>
                <a:cs typeface="+mn-cs"/>
              </a:defRPr>
            </a:lvl5pPr>
            <a:lvl6pPr marL="1885832"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11"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90"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69" indent="-171440" algn="l" defTabSz="68575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lgn="ctr">
              <a:defRPr/>
            </a:pPr>
            <a:r>
              <a:rPr lang="en-US" sz="800" dirty="0">
                <a:solidFill>
                  <a:srgbClr val="000000"/>
                </a:solidFill>
              </a:rPr>
              <a:t>Basis Points</a:t>
            </a:r>
          </a:p>
        </p:txBody>
      </p:sp>
      <p:graphicFrame>
        <p:nvGraphicFramePr>
          <p:cNvPr id="27" name="Content Placeholder 15">
            <a:extLst>
              <a:ext uri="{FF2B5EF4-FFF2-40B4-BE49-F238E27FC236}">
                <a16:creationId xmlns:a16="http://schemas.microsoft.com/office/drawing/2014/main" id="{FAA743A9-6FF0-4A87-B0A2-2891A1C6A4C4}"/>
              </a:ext>
            </a:extLst>
          </p:cNvPr>
          <p:cNvGraphicFramePr>
            <a:graphicFrameLocks/>
          </p:cNvGraphicFramePr>
          <p:nvPr>
            <p:extLst>
              <p:ext uri="{D42A27DB-BD31-4B8C-83A1-F6EECF244321}">
                <p14:modId xmlns:p14="http://schemas.microsoft.com/office/powerpoint/2010/main" val="3220885629"/>
              </p:ext>
            </p:extLst>
          </p:nvPr>
        </p:nvGraphicFramePr>
        <p:xfrm>
          <a:off x="4634346" y="2640665"/>
          <a:ext cx="4284662" cy="1467915"/>
        </p:xfrm>
        <a:graphic>
          <a:graphicData uri="http://schemas.openxmlformats.org/drawingml/2006/chart">
            <c:chart xmlns:c="http://schemas.openxmlformats.org/drawingml/2006/chart" xmlns:r="http://schemas.openxmlformats.org/officeDocument/2006/relationships" r:id="rId10"/>
          </a:graphicData>
        </a:graphic>
      </p:graphicFrame>
      <p:cxnSp>
        <p:nvCxnSpPr>
          <p:cNvPr id="5" name="Straight Arrow Connector 4">
            <a:extLst>
              <a:ext uri="{FF2B5EF4-FFF2-40B4-BE49-F238E27FC236}">
                <a16:creationId xmlns:a16="http://schemas.microsoft.com/office/drawing/2014/main" id="{C41C4891-F582-42DD-AC1A-17DB0E9AC612}"/>
              </a:ext>
            </a:extLst>
          </p:cNvPr>
          <p:cNvCxnSpPr/>
          <p:nvPr/>
        </p:nvCxnSpPr>
        <p:spPr>
          <a:xfrm>
            <a:off x="5711483" y="1350498"/>
            <a:ext cx="0" cy="12661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0EF3DBB-D07F-424D-AD31-15FFCCB96FDE}"/>
              </a:ext>
            </a:extLst>
          </p:cNvPr>
          <p:cNvCxnSpPr/>
          <p:nvPr/>
        </p:nvCxnSpPr>
        <p:spPr>
          <a:xfrm>
            <a:off x="6700913" y="1502898"/>
            <a:ext cx="0" cy="12661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A43F91A-A99A-487E-88A7-2B6402FF5F41}"/>
              </a:ext>
            </a:extLst>
          </p:cNvPr>
          <p:cNvCxnSpPr/>
          <p:nvPr/>
        </p:nvCxnSpPr>
        <p:spPr>
          <a:xfrm>
            <a:off x="8304623" y="1699849"/>
            <a:ext cx="0" cy="12661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7189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4488D1-FF4F-4C5A-B5E3-0509AACB6789}"/>
              </a:ext>
            </a:extLst>
          </p:cNvPr>
          <p:cNvSpPr>
            <a:spLocks noGrp="1"/>
          </p:cNvSpPr>
          <p:nvPr>
            <p:ph type="body" idx="17"/>
          </p:nvPr>
        </p:nvSpPr>
        <p:spPr/>
        <p:txBody>
          <a:bodyPr lIns="13716" rIns="0" bIns="0"/>
          <a:lstStyle/>
          <a:p>
            <a:r>
              <a:rPr lang="en-US" dirty="0"/>
              <a:t>Stock/Bond Ratio</a:t>
            </a:r>
          </a:p>
        </p:txBody>
      </p:sp>
      <p:sp>
        <p:nvSpPr>
          <p:cNvPr id="12" name="Title 11">
            <a:extLst>
              <a:ext uri="{FF2B5EF4-FFF2-40B4-BE49-F238E27FC236}">
                <a16:creationId xmlns:a16="http://schemas.microsoft.com/office/drawing/2014/main" id="{B0C24B2A-D172-4916-BCD7-26A17BD4525A}"/>
              </a:ext>
            </a:extLst>
          </p:cNvPr>
          <p:cNvSpPr>
            <a:spLocks noGrp="1"/>
          </p:cNvSpPr>
          <p:nvPr>
            <p:ph type="title"/>
          </p:nvPr>
        </p:nvSpPr>
        <p:spPr/>
        <p:txBody>
          <a:bodyPr lIns="0" rIns="0" bIns="0"/>
          <a:lstStyle/>
          <a:p>
            <a:r>
              <a:rPr lang="en-GB" dirty="0"/>
              <a:t>Historically stocks have outperformed bonds throughout much of the business cycle</a:t>
            </a:r>
            <a:br>
              <a:rPr lang="en-GB" b="0" dirty="0">
                <a:latin typeface="+mn-lt"/>
                <a:ea typeface="+mn-ea"/>
              </a:rPr>
            </a:br>
            <a:endParaRPr lang="en-US" b="0" dirty="0">
              <a:latin typeface="+mn-lt"/>
              <a:ea typeface="+mn-ea"/>
            </a:endParaRPr>
          </a:p>
        </p:txBody>
      </p:sp>
      <p:sp>
        <p:nvSpPr>
          <p:cNvPr id="3" name="Slide Number Placeholder 2">
            <a:extLst>
              <a:ext uri="{FF2B5EF4-FFF2-40B4-BE49-F238E27FC236}">
                <a16:creationId xmlns:a16="http://schemas.microsoft.com/office/drawing/2014/main" id="{3A6D777A-8A09-4FDF-A8BC-6B29F701AF26}"/>
              </a:ext>
            </a:extLst>
          </p:cNvPr>
          <p:cNvSpPr>
            <a:spLocks noGrp="1"/>
          </p:cNvSpPr>
          <p:nvPr>
            <p:ph type="sldNum" sz="quarter" idx="22"/>
          </p:nvPr>
        </p:nvSpPr>
        <p:spPr/>
        <p:txBody>
          <a:bodyPr/>
          <a:lstStyle/>
          <a:p>
            <a:fld id="{526B5688-D42A-45FB-B3CA-010D9157EB38}" type="slidenum">
              <a:rPr lang="en-US" smtClean="0"/>
              <a:t>9</a:t>
            </a:fld>
            <a:endParaRPr lang="en-US"/>
          </a:p>
        </p:txBody>
      </p:sp>
      <p:graphicFrame>
        <p:nvGraphicFramePr>
          <p:cNvPr id="10" name="Content Placeholder 11">
            <a:extLst>
              <a:ext uri="{FF2B5EF4-FFF2-40B4-BE49-F238E27FC236}">
                <a16:creationId xmlns:a16="http://schemas.microsoft.com/office/drawing/2014/main" id="{472BB63E-F14E-44BE-9F10-D0EC5B7DA4D0}"/>
              </a:ext>
            </a:extLst>
          </p:cNvPr>
          <p:cNvGraphicFramePr>
            <a:graphicFrameLocks/>
          </p:cNvGraphicFramePr>
          <p:nvPr>
            <p:extLst>
              <p:ext uri="{D42A27DB-BD31-4B8C-83A1-F6EECF244321}">
                <p14:modId xmlns:p14="http://schemas.microsoft.com/office/powerpoint/2010/main" val="1437267469"/>
              </p:ext>
            </p:extLst>
          </p:nvPr>
        </p:nvGraphicFramePr>
        <p:xfrm>
          <a:off x="287338" y="1243321"/>
          <a:ext cx="8569325" cy="269209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357A015F-6042-4C24-9FA4-FA7A40C673B0}"/>
              </a:ext>
            </a:extLst>
          </p:cNvPr>
          <p:cNvSpPr/>
          <p:nvPr/>
        </p:nvSpPr>
        <p:spPr>
          <a:xfrm>
            <a:off x="4561519" y="1349995"/>
            <a:ext cx="419100" cy="102108"/>
          </a:xfrm>
          <a:prstGeom prst="rect">
            <a:avLst/>
          </a:prstGeom>
          <a:solidFill>
            <a:srgbClr val="F0F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 name="TextBox 14">
            <a:extLst>
              <a:ext uri="{FF2B5EF4-FFF2-40B4-BE49-F238E27FC236}">
                <a16:creationId xmlns:a16="http://schemas.microsoft.com/office/drawing/2014/main" id="{AE75FA9C-BE2A-4AF3-96B8-09A512E5A69C}"/>
              </a:ext>
            </a:extLst>
          </p:cNvPr>
          <p:cNvSpPr txBox="1"/>
          <p:nvPr/>
        </p:nvSpPr>
        <p:spPr>
          <a:xfrm>
            <a:off x="5098729" y="1324105"/>
            <a:ext cx="660437" cy="153888"/>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rPr>
              <a:t>Recessions</a:t>
            </a:r>
          </a:p>
        </p:txBody>
      </p:sp>
      <p:sp>
        <p:nvSpPr>
          <p:cNvPr id="16" name="TextBox 1">
            <a:extLst>
              <a:ext uri="{FF2B5EF4-FFF2-40B4-BE49-F238E27FC236}">
                <a16:creationId xmlns:a16="http://schemas.microsoft.com/office/drawing/2014/main" id="{96814F6D-1127-472D-9743-478E1D4B1430}"/>
              </a:ext>
            </a:extLst>
          </p:cNvPr>
          <p:cNvSpPr txBox="1"/>
          <p:nvPr/>
        </p:nvSpPr>
        <p:spPr>
          <a:xfrm>
            <a:off x="778285" y="1259472"/>
            <a:ext cx="787075" cy="283154"/>
          </a:xfrm>
          <a:prstGeom prst="rect">
            <a:avLst/>
          </a:prstGeom>
          <a:ln w="12700">
            <a:noFill/>
          </a:ln>
        </p:spPr>
        <p:txBody>
          <a:bodyPr wrap="none" lIns="0" tIns="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92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a:ea typeface="+mn-ea"/>
                <a:cs typeface="+mn-cs"/>
              </a:rPr>
              <a:t>Stocks</a:t>
            </a:r>
          </a:p>
          <a:p>
            <a:pPr marL="0" marR="0" lvl="0" indent="0" algn="ctr" defTabSz="914400" eaLnBrk="1" fontAlgn="auto" latinLnBrk="0" hangingPunct="1">
              <a:lnSpc>
                <a:spcPct val="92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a:ea typeface="+mn-ea"/>
                <a:cs typeface="+mn-cs"/>
              </a:rPr>
              <a:t>outperforming</a:t>
            </a:r>
          </a:p>
        </p:txBody>
      </p:sp>
      <p:sp>
        <p:nvSpPr>
          <p:cNvPr id="17" name="TextBox 1">
            <a:extLst>
              <a:ext uri="{FF2B5EF4-FFF2-40B4-BE49-F238E27FC236}">
                <a16:creationId xmlns:a16="http://schemas.microsoft.com/office/drawing/2014/main" id="{A49B0D66-3BD0-46C4-832B-693747D2B734}"/>
              </a:ext>
            </a:extLst>
          </p:cNvPr>
          <p:cNvSpPr txBox="1"/>
          <p:nvPr/>
        </p:nvSpPr>
        <p:spPr>
          <a:xfrm>
            <a:off x="2565562" y="1259472"/>
            <a:ext cx="787075" cy="283154"/>
          </a:xfrm>
          <a:prstGeom prst="rect">
            <a:avLst/>
          </a:prstGeom>
          <a:ln w="12700">
            <a:noFill/>
          </a:ln>
        </p:spPr>
        <p:txBody>
          <a:bodyPr wrap="none" lIns="0" tIns="0" rIns="0" bIns="0" rtlCol="0" anchor="ctr">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92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a:ea typeface="+mn-ea"/>
                <a:cs typeface="+mn-cs"/>
              </a:rPr>
              <a:t>Bonds</a:t>
            </a:r>
          </a:p>
          <a:p>
            <a:pPr marL="0" marR="0" lvl="0" indent="0" algn="ctr" defTabSz="914400" eaLnBrk="1" fontAlgn="auto" latinLnBrk="0" hangingPunct="1">
              <a:lnSpc>
                <a:spcPct val="92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a:ea typeface="+mn-ea"/>
                <a:cs typeface="+mn-cs"/>
              </a:rPr>
              <a:t>outperforming</a:t>
            </a:r>
          </a:p>
        </p:txBody>
      </p:sp>
      <p:cxnSp>
        <p:nvCxnSpPr>
          <p:cNvPr id="18" name="Straight Connector 17">
            <a:extLst>
              <a:ext uri="{FF2B5EF4-FFF2-40B4-BE49-F238E27FC236}">
                <a16:creationId xmlns:a16="http://schemas.microsoft.com/office/drawing/2014/main" id="{BBF17C3D-376F-4AA8-B4B2-7978AE50A291}"/>
              </a:ext>
            </a:extLst>
          </p:cNvPr>
          <p:cNvCxnSpPr>
            <a:cxnSpLocks/>
          </p:cNvCxnSpPr>
          <p:nvPr/>
        </p:nvCxnSpPr>
        <p:spPr>
          <a:xfrm flipV="1">
            <a:off x="1619880" y="1282051"/>
            <a:ext cx="0" cy="237997"/>
          </a:xfrm>
          <a:prstGeom prst="line">
            <a:avLst/>
          </a:prstGeom>
          <a:noFill/>
          <a:ln w="12700" cap="flat" cmpd="sng" algn="ctr">
            <a:solidFill>
              <a:srgbClr val="000000"/>
            </a:solidFill>
            <a:prstDash val="solid"/>
            <a:tailEnd type="arrow" w="med" len="med"/>
          </a:ln>
          <a:effectLst/>
        </p:spPr>
      </p:cxnSp>
      <p:cxnSp>
        <p:nvCxnSpPr>
          <p:cNvPr id="19" name="Straight Connector 18">
            <a:extLst>
              <a:ext uri="{FF2B5EF4-FFF2-40B4-BE49-F238E27FC236}">
                <a16:creationId xmlns:a16="http://schemas.microsoft.com/office/drawing/2014/main" id="{A2D161C1-2E3F-4C5B-834E-616DE14545AA}"/>
              </a:ext>
            </a:extLst>
          </p:cNvPr>
          <p:cNvCxnSpPr>
            <a:cxnSpLocks/>
          </p:cNvCxnSpPr>
          <p:nvPr/>
        </p:nvCxnSpPr>
        <p:spPr>
          <a:xfrm flipV="1">
            <a:off x="3432805" y="1282051"/>
            <a:ext cx="0" cy="237997"/>
          </a:xfrm>
          <a:prstGeom prst="line">
            <a:avLst/>
          </a:prstGeom>
          <a:noFill/>
          <a:ln w="12700" cap="flat" cmpd="sng" algn="ctr">
            <a:solidFill>
              <a:srgbClr val="000000"/>
            </a:solidFill>
            <a:prstDash val="solid"/>
            <a:headEnd type="arrow"/>
            <a:tailEnd type="none" w="sm" len="sm"/>
          </a:ln>
          <a:effectLst/>
        </p:spPr>
      </p:cxnSp>
      <p:sp>
        <p:nvSpPr>
          <p:cNvPr id="20" name="Text Placeholder 7">
            <a:extLst>
              <a:ext uri="{FF2B5EF4-FFF2-40B4-BE49-F238E27FC236}">
                <a16:creationId xmlns:a16="http://schemas.microsoft.com/office/drawing/2014/main" id="{E8B6A704-BB7E-4527-AB7B-0478BAE9A8EA}"/>
              </a:ext>
            </a:extLst>
          </p:cNvPr>
          <p:cNvSpPr>
            <a:spLocks noGrp="1"/>
          </p:cNvSpPr>
          <p:nvPr>
            <p:ph type="body" sz="quarter" idx="19"/>
          </p:nvPr>
        </p:nvSpPr>
        <p:spPr>
          <a:xfrm>
            <a:off x="288130" y="4090988"/>
            <a:ext cx="8568927" cy="481013"/>
          </a:xfrm>
        </p:spPr>
        <p:txBody>
          <a:bodyPr/>
          <a:lstStyle/>
          <a:p>
            <a:r>
              <a:rPr lang="en-US" kern="0" dirty="0">
                <a:solidFill>
                  <a:sysClr val="windowText" lastClr="000000"/>
                </a:solidFill>
              </a:rPr>
              <a:t>Source: Bloomberg, 11/23/21.  Ratio of the S&amp;P 500 Index level to the Bloomberg Barclays US Aggregate Bond Index as proxies for stocks and bonds, respectively. Index performance is shown for illustrative purposes only and does not depict or predict the performance of any investment. Index definitions are in the appendix. An investment cannot be made into an index. </a:t>
            </a:r>
            <a:r>
              <a:rPr lang="en-US" b="1" kern="0" dirty="0">
                <a:solidFill>
                  <a:sysClr val="windowText" lastClr="000000"/>
                </a:solidFill>
              </a:rPr>
              <a:t>Past performance is no guarantee of future results.</a:t>
            </a:r>
            <a:endParaRPr lang="en-US" kern="0" dirty="0">
              <a:solidFill>
                <a:sysClr val="windowText" lastClr="000000"/>
              </a:solidFill>
            </a:endParaRPr>
          </a:p>
        </p:txBody>
      </p:sp>
    </p:spTree>
    <p:extLst>
      <p:ext uri="{BB962C8B-B14F-4D97-AF65-F5344CB8AC3E}">
        <p14:creationId xmlns:p14="http://schemas.microsoft.com/office/powerpoint/2010/main" val="2643650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VZSA_FONT" val="Arial"/>
  <p:tag name="IVZSA_TEMPLATE" val="Everyday"/>
  <p:tag name="IVZSA_AUDIENCE" val="Custom"/>
  <p:tag name="IVZSA_CUSTOMAUDIENCE" val="Optional footer"/>
  <p:tag name="IVZSA_TEXTSTYLE" val="Everyday"/>
  <p:tag name="IVZSA_LOGO" val="Invesco"/>
  <p:tag name="IVZSA_CHARTTABLESTYLE" val="Standard - Shade First Table Column"/>
</p:tagLst>
</file>

<file path=ppt/tags/tag10.xml><?xml version="1.0" encoding="utf-8"?>
<p:tagLst xmlns:a="http://schemas.openxmlformats.org/drawingml/2006/main" xmlns:r="http://schemas.openxmlformats.org/officeDocument/2006/relationships" xmlns:p="http://schemas.openxmlformats.org/presentationml/2006/main">
  <p:tag name="IVZ_LOGO" val="white"/>
</p:tagLst>
</file>

<file path=ppt/tags/tag11.xml><?xml version="1.0" encoding="utf-8"?>
<p:tagLst xmlns:a="http://schemas.openxmlformats.org/drawingml/2006/main" xmlns:r="http://schemas.openxmlformats.org/officeDocument/2006/relationships" xmlns:p="http://schemas.openxmlformats.org/presentationml/2006/main">
  <p:tag name="IVZ_LOGO" val="blue"/>
</p:tagLst>
</file>

<file path=ppt/tags/tag12.xml><?xml version="1.0" encoding="utf-8"?>
<p:tagLst xmlns:a="http://schemas.openxmlformats.org/drawingml/2006/main" xmlns:r="http://schemas.openxmlformats.org/officeDocument/2006/relationships" xmlns:p="http://schemas.openxmlformats.org/presentationml/2006/main">
  <p:tag name="IVZ_LOGO" val="blue"/>
</p:tagLst>
</file>

<file path=ppt/tags/tag13.xml><?xml version="1.0" encoding="utf-8"?>
<p:tagLst xmlns:a="http://schemas.openxmlformats.org/drawingml/2006/main" xmlns:r="http://schemas.openxmlformats.org/officeDocument/2006/relationships" xmlns:p="http://schemas.openxmlformats.org/presentationml/2006/main">
  <p:tag name="IVZ-BG" val="true"/>
</p:tagLst>
</file>

<file path=ppt/tags/tag14.xml><?xml version="1.0" encoding="utf-8"?>
<p:tagLst xmlns:a="http://schemas.openxmlformats.org/drawingml/2006/main" xmlns:r="http://schemas.openxmlformats.org/officeDocument/2006/relationships" xmlns:p="http://schemas.openxmlformats.org/presentationml/2006/main">
  <p:tag name="IVZ_LOGO" val="white"/>
</p:tagLst>
</file>

<file path=ppt/tags/tag15.xml><?xml version="1.0" encoding="utf-8"?>
<p:tagLst xmlns:a="http://schemas.openxmlformats.org/drawingml/2006/main" xmlns:r="http://schemas.openxmlformats.org/officeDocument/2006/relationships" xmlns:p="http://schemas.openxmlformats.org/presentationml/2006/main">
  <p:tag name="IVZ-BG" val="true"/>
</p:tagLst>
</file>

<file path=ppt/tags/tag16.xml><?xml version="1.0" encoding="utf-8"?>
<p:tagLst xmlns:a="http://schemas.openxmlformats.org/drawingml/2006/main" xmlns:r="http://schemas.openxmlformats.org/officeDocument/2006/relationships" xmlns:p="http://schemas.openxmlformats.org/presentationml/2006/main">
  <p:tag name="IVZ_LOGO" val="white"/>
</p:tagLst>
</file>

<file path=ppt/tags/tag17.xml><?xml version="1.0" encoding="utf-8"?>
<p:tagLst xmlns:a="http://schemas.openxmlformats.org/drawingml/2006/main" xmlns:r="http://schemas.openxmlformats.org/officeDocument/2006/relationships" xmlns:p="http://schemas.openxmlformats.org/presentationml/2006/main">
  <p:tag name="IVZ-BG" val="true"/>
</p:tagLst>
</file>

<file path=ppt/tags/tag18.xml><?xml version="1.0" encoding="utf-8"?>
<p:tagLst xmlns:a="http://schemas.openxmlformats.org/drawingml/2006/main" xmlns:r="http://schemas.openxmlformats.org/officeDocument/2006/relationships" xmlns:p="http://schemas.openxmlformats.org/presentationml/2006/main">
  <p:tag name="IVZ_LOGO" val="white"/>
</p:tagLst>
</file>

<file path=ppt/tags/tag19.xml><?xml version="1.0" encoding="utf-8"?>
<p:tagLst xmlns:a="http://schemas.openxmlformats.org/drawingml/2006/main" xmlns:r="http://schemas.openxmlformats.org/officeDocument/2006/relationships" xmlns:p="http://schemas.openxmlformats.org/presentationml/2006/main">
  <p:tag name="IVZ-BG" val="true"/>
</p:tagLst>
</file>

<file path=ppt/tags/tag2.xml><?xml version="1.0" encoding="utf-8"?>
<p:tagLst xmlns:a="http://schemas.openxmlformats.org/drawingml/2006/main" xmlns:r="http://schemas.openxmlformats.org/officeDocument/2006/relationships" xmlns:p="http://schemas.openxmlformats.org/presentationml/2006/main">
  <p:tag name="IVZ_LOGO" val="blue"/>
</p:tagLst>
</file>

<file path=ppt/tags/tag20.xml><?xml version="1.0" encoding="utf-8"?>
<p:tagLst xmlns:a="http://schemas.openxmlformats.org/drawingml/2006/main" xmlns:r="http://schemas.openxmlformats.org/officeDocument/2006/relationships" xmlns:p="http://schemas.openxmlformats.org/presentationml/2006/main">
  <p:tag name="IVZ_LOGO" val="white"/>
</p:tagLst>
</file>

<file path=ppt/tags/tag21.xml><?xml version="1.0" encoding="utf-8"?>
<p:tagLst xmlns:a="http://schemas.openxmlformats.org/drawingml/2006/main" xmlns:r="http://schemas.openxmlformats.org/officeDocument/2006/relationships" xmlns:p="http://schemas.openxmlformats.org/presentationml/2006/main">
  <p:tag name="IVZ_LOGO" val="blue"/>
</p:tagLst>
</file>

<file path=ppt/tags/tag22.xml><?xml version="1.0" encoding="utf-8"?>
<p:tagLst xmlns:a="http://schemas.openxmlformats.org/drawingml/2006/main" xmlns:r="http://schemas.openxmlformats.org/officeDocument/2006/relationships" xmlns:p="http://schemas.openxmlformats.org/presentationml/2006/main">
  <p:tag name="IVZ-LOGO" val="dark"/>
</p:tagLst>
</file>

<file path=ppt/tags/tag23.xml><?xml version="1.0" encoding="utf-8"?>
<p:tagLst xmlns:a="http://schemas.openxmlformats.org/drawingml/2006/main" xmlns:r="http://schemas.openxmlformats.org/officeDocument/2006/relationships" xmlns:p="http://schemas.openxmlformats.org/presentationml/2006/main">
  <p:tag name="IVZ-LOGO" val="light"/>
</p:tagLst>
</file>

<file path=ppt/tags/tag24.xml><?xml version="1.0" encoding="utf-8"?>
<p:tagLst xmlns:a="http://schemas.openxmlformats.org/drawingml/2006/main" xmlns:r="http://schemas.openxmlformats.org/officeDocument/2006/relationships" xmlns:p="http://schemas.openxmlformats.org/presentationml/2006/main">
  <p:tag name="IVZ-LOGO" val="light"/>
</p:tagLst>
</file>

<file path=ppt/tags/tag25.xml><?xml version="1.0" encoding="utf-8"?>
<p:tagLst xmlns:a="http://schemas.openxmlformats.org/drawingml/2006/main" xmlns:r="http://schemas.openxmlformats.org/officeDocument/2006/relationships" xmlns:p="http://schemas.openxmlformats.org/presentationml/2006/main">
  <p:tag name="TOP_BORDER" val="true"/>
</p:tagLst>
</file>

<file path=ppt/tags/tag26.xml><?xml version="1.0" encoding="utf-8"?>
<p:tagLst xmlns:a="http://schemas.openxmlformats.org/drawingml/2006/main" xmlns:r="http://schemas.openxmlformats.org/officeDocument/2006/relationships" xmlns:p="http://schemas.openxmlformats.org/presentationml/2006/main">
  <p:tag name="TOP_BORDER" val="true"/>
</p:tagLst>
</file>

<file path=ppt/tags/tag27.xml><?xml version="1.0" encoding="utf-8"?>
<p:tagLst xmlns:a="http://schemas.openxmlformats.org/drawingml/2006/main" xmlns:r="http://schemas.openxmlformats.org/officeDocument/2006/relationships" xmlns:p="http://schemas.openxmlformats.org/presentationml/2006/main">
  <p:tag name="TOP_BORDER" val="true"/>
</p:tagLst>
</file>

<file path=ppt/tags/tag28.xml><?xml version="1.0" encoding="utf-8"?>
<p:tagLst xmlns:a="http://schemas.openxmlformats.org/drawingml/2006/main" xmlns:r="http://schemas.openxmlformats.org/officeDocument/2006/relationships" xmlns:p="http://schemas.openxmlformats.org/presentationml/2006/main">
  <p:tag name="TOP_BORDER" val="true"/>
</p:tagLst>
</file>

<file path=ppt/tags/tag29.xml><?xml version="1.0" encoding="utf-8"?>
<p:tagLst xmlns:a="http://schemas.openxmlformats.org/drawingml/2006/main" xmlns:r="http://schemas.openxmlformats.org/officeDocument/2006/relationships" xmlns:p="http://schemas.openxmlformats.org/presentationml/2006/main">
  <p:tag name="IVZ-LOGO" val="light"/>
</p:tagLst>
</file>

<file path=ppt/tags/tag3.xml><?xml version="1.0" encoding="utf-8"?>
<p:tagLst xmlns:a="http://schemas.openxmlformats.org/drawingml/2006/main" xmlns:r="http://schemas.openxmlformats.org/officeDocument/2006/relationships" xmlns:p="http://schemas.openxmlformats.org/presentationml/2006/main">
  <p:tag name="IVZ-BG" val="true"/>
</p:tagLst>
</file>

<file path=ppt/tags/tag30.xml><?xml version="1.0" encoding="utf-8"?>
<p:tagLst xmlns:a="http://schemas.openxmlformats.org/drawingml/2006/main" xmlns:r="http://schemas.openxmlformats.org/officeDocument/2006/relationships" xmlns:p="http://schemas.openxmlformats.org/presentationml/2006/main">
  <p:tag name="IVZ-LOGO" val="light"/>
</p:tagLst>
</file>

<file path=ppt/tags/tag31.xml><?xml version="1.0" encoding="utf-8"?>
<p:tagLst xmlns:a="http://schemas.openxmlformats.org/drawingml/2006/main" xmlns:r="http://schemas.openxmlformats.org/officeDocument/2006/relationships" xmlns:p="http://schemas.openxmlformats.org/presentationml/2006/main">
  <p:tag name="IVZ-LOGO" val="light"/>
</p:tagLst>
</file>

<file path=ppt/tags/tag32.xml><?xml version="1.0" encoding="utf-8"?>
<p:tagLst xmlns:a="http://schemas.openxmlformats.org/drawingml/2006/main" xmlns:r="http://schemas.openxmlformats.org/officeDocument/2006/relationships" xmlns:p="http://schemas.openxmlformats.org/presentationml/2006/main">
  <p:tag name="TOP_BORDER" val="true"/>
</p:tagLst>
</file>

<file path=ppt/tags/tag33.xml><?xml version="1.0" encoding="utf-8"?>
<p:tagLst xmlns:a="http://schemas.openxmlformats.org/drawingml/2006/main" xmlns:r="http://schemas.openxmlformats.org/officeDocument/2006/relationships" xmlns:p="http://schemas.openxmlformats.org/presentationml/2006/main">
  <p:tag name="IVZ-BG" val="true"/>
</p:tagLst>
</file>

<file path=ppt/tags/tag34.xml><?xml version="1.0" encoding="utf-8"?>
<p:tagLst xmlns:a="http://schemas.openxmlformats.org/drawingml/2006/main" xmlns:r="http://schemas.openxmlformats.org/officeDocument/2006/relationships" xmlns:p="http://schemas.openxmlformats.org/presentationml/2006/main">
  <p:tag name="IVZ-LOGO" val="light"/>
</p:tagLst>
</file>

<file path=ppt/tags/tag4.xml><?xml version="1.0" encoding="utf-8"?>
<p:tagLst xmlns:a="http://schemas.openxmlformats.org/drawingml/2006/main" xmlns:r="http://schemas.openxmlformats.org/officeDocument/2006/relationships" xmlns:p="http://schemas.openxmlformats.org/presentationml/2006/main">
  <p:tag name="IVZ_LOGO" val="white"/>
</p:tagLst>
</file>

<file path=ppt/tags/tag5.xml><?xml version="1.0" encoding="utf-8"?>
<p:tagLst xmlns:a="http://schemas.openxmlformats.org/drawingml/2006/main" xmlns:r="http://schemas.openxmlformats.org/officeDocument/2006/relationships" xmlns:p="http://schemas.openxmlformats.org/presentationml/2006/main">
  <p:tag name="IVZ-BG" val="true"/>
</p:tagLst>
</file>

<file path=ppt/tags/tag6.xml><?xml version="1.0" encoding="utf-8"?>
<p:tagLst xmlns:a="http://schemas.openxmlformats.org/drawingml/2006/main" xmlns:r="http://schemas.openxmlformats.org/officeDocument/2006/relationships" xmlns:p="http://schemas.openxmlformats.org/presentationml/2006/main">
  <p:tag name="IVZ_LOGO" val="white"/>
</p:tagLst>
</file>

<file path=ppt/tags/tag7.xml><?xml version="1.0" encoding="utf-8"?>
<p:tagLst xmlns:a="http://schemas.openxmlformats.org/drawingml/2006/main" xmlns:r="http://schemas.openxmlformats.org/officeDocument/2006/relationships" xmlns:p="http://schemas.openxmlformats.org/presentationml/2006/main">
  <p:tag name="IVZ-BG" val="true"/>
</p:tagLst>
</file>

<file path=ppt/tags/tag8.xml><?xml version="1.0" encoding="utf-8"?>
<p:tagLst xmlns:a="http://schemas.openxmlformats.org/drawingml/2006/main" xmlns:r="http://schemas.openxmlformats.org/officeDocument/2006/relationships" xmlns:p="http://schemas.openxmlformats.org/presentationml/2006/main">
  <p:tag name="IVZ_LOGO" val="white"/>
</p:tagLst>
</file>

<file path=ppt/tags/tag9.xml><?xml version="1.0" encoding="utf-8"?>
<p:tagLst xmlns:a="http://schemas.openxmlformats.org/drawingml/2006/main" xmlns:r="http://schemas.openxmlformats.org/officeDocument/2006/relationships" xmlns:p="http://schemas.openxmlformats.org/presentationml/2006/main">
  <p:tag name="IVZ-BG" val="true"/>
</p:tagLst>
</file>

<file path=ppt/theme/theme1.xml><?xml version="1.0" encoding="utf-8"?>
<a:theme xmlns:a="http://schemas.openxmlformats.org/drawingml/2006/main" name="IVZ 2020 Everyday Template">
  <a:themeElements>
    <a:clrScheme name="2021 Data Vis">
      <a:dk1>
        <a:srgbClr val="000000"/>
      </a:dk1>
      <a:lt1>
        <a:srgbClr val="FFFFFF"/>
      </a:lt1>
      <a:dk2>
        <a:srgbClr val="000AD2"/>
      </a:dk2>
      <a:lt2>
        <a:srgbClr val="F0F0F0"/>
      </a:lt2>
      <a:accent1>
        <a:srgbClr val="000078"/>
      </a:accent1>
      <a:accent2>
        <a:srgbClr val="0A9BFA"/>
      </a:accent2>
      <a:accent3>
        <a:srgbClr val="483FCD"/>
      </a:accent3>
      <a:accent4>
        <a:srgbClr val="9180FF"/>
      </a:accent4>
      <a:accent5>
        <a:srgbClr val="3831A0"/>
      </a:accent5>
      <a:accent6>
        <a:srgbClr val="B436E8"/>
      </a:accent6>
      <a:hlink>
        <a:srgbClr val="000AD2"/>
      </a:hlink>
      <a:folHlink>
        <a:srgbClr val="0A9B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name="Red">
      <a:srgbClr val="D52219"/>
    </a:custClr>
    <a:custClr name="Green">
      <a:srgbClr val="038747"/>
    </a:custClr>
    <a:custClr name="Orange">
      <a:srgbClr val="F96706"/>
    </a:custClr>
    <a:custClr name="Icy Blue">
      <a:srgbClr val="5FF0FF"/>
    </a:custClr>
    <a:custClr name="Mid Blue">
      <a:srgbClr val="0598FA"/>
    </a:custClr>
    <a:custClr name="Warm Red">
      <a:srgbClr val="FF4632"/>
    </a:custClr>
  </a:custClrLst>
  <a:extLst>
    <a:ext uri="{05A4C25C-085E-4340-85A3-A5531E510DB2}">
      <thm15:themeFamily xmlns:thm15="http://schemas.microsoft.com/office/thememl/2012/main" name="2020 Everyday Template_v19.potx" id="{ED3A0BEA-F86E-4E71-AF69-295B96F1C786}" vid="{28143F3B-ECC8-4568-8616-BE2E0170BF27}"/>
    </a:ext>
  </a:extLst>
</a:theme>
</file>

<file path=ppt/theme/theme2.xml><?xml version="1.0" encoding="utf-8"?>
<a:theme xmlns:a="http://schemas.openxmlformats.org/drawingml/2006/main" name="1_IVZ 2020 Everyday Template">
  <a:themeElements>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custClrLst>
    <a:custClr name="Red">
      <a:srgbClr val="D52219"/>
    </a:custClr>
    <a:custClr name="Green">
      <a:srgbClr val="00B760"/>
    </a:custClr>
    <a:custClr name="Orange">
      <a:srgbClr val="F96706"/>
    </a:custClr>
    <a:custClr name="Icy Blue">
      <a:srgbClr val="5FF9FF"/>
    </a:custClr>
    <a:custClr name="Mid Blue">
      <a:srgbClr val="0598FA"/>
    </a:custClr>
    <a:custClr name="Warm Red">
      <a:srgbClr val="FF4632"/>
    </a:custClr>
  </a:custClrLst>
  <a:extLst>
    <a:ext uri="{05A4C25C-085E-4340-85A3-A5531E510DB2}">
      <thm15:themeFamily xmlns:thm15="http://schemas.microsoft.com/office/thememl/2012/main" name="Invesco_VI_everydayPPT_v25.pptx" id="{E70D9214-0082-41AB-9621-69CED5C123CE}" vid="{106EB0A9-DB4B-4EB9-A81E-FAF63C0543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VZ_Light_Prototype">
    <a:dk1>
      <a:srgbClr val="000000"/>
    </a:dk1>
    <a:lt1>
      <a:srgbClr val="FFFFFF"/>
    </a:lt1>
    <a:dk2>
      <a:srgbClr val="00A3E2"/>
    </a:dk2>
    <a:lt2>
      <a:srgbClr val="EBEBEB"/>
    </a:lt2>
    <a:accent1>
      <a:srgbClr val="22317F"/>
    </a:accent1>
    <a:accent2>
      <a:srgbClr val="00A3E2"/>
    </a:accent2>
    <a:accent3>
      <a:srgbClr val="006AB4"/>
    </a:accent3>
    <a:accent4>
      <a:srgbClr val="00B0AD"/>
    </a:accent4>
    <a:accent5>
      <a:srgbClr val="008875"/>
    </a:accent5>
    <a:accent6>
      <a:srgbClr val="04A64A"/>
    </a:accent6>
    <a:hlink>
      <a:srgbClr val="00A3E2"/>
    </a:hlink>
    <a:folHlink>
      <a:srgbClr val="006AB4"/>
    </a:folHlink>
  </a:clrScheme>
  <a:fontScheme name="Arial">
    <a:majorFont>
      <a:latin typeface="Invesco Interstate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vesco Interstate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IVZ_Light_Prototype">
    <a:dk1>
      <a:srgbClr val="000000"/>
    </a:dk1>
    <a:lt1>
      <a:srgbClr val="FFFFFF"/>
    </a:lt1>
    <a:dk2>
      <a:srgbClr val="00A3E2"/>
    </a:dk2>
    <a:lt2>
      <a:srgbClr val="EBEBEB"/>
    </a:lt2>
    <a:accent1>
      <a:srgbClr val="22317F"/>
    </a:accent1>
    <a:accent2>
      <a:srgbClr val="00A3E2"/>
    </a:accent2>
    <a:accent3>
      <a:srgbClr val="006AB4"/>
    </a:accent3>
    <a:accent4>
      <a:srgbClr val="00B0AD"/>
    </a:accent4>
    <a:accent5>
      <a:srgbClr val="008875"/>
    </a:accent5>
    <a:accent6>
      <a:srgbClr val="04A64A"/>
    </a:accent6>
    <a:hlink>
      <a:srgbClr val="00A3E2"/>
    </a:hlink>
    <a:folHlink>
      <a:srgbClr val="006AB4"/>
    </a:folHlink>
  </a:clrScheme>
  <a:fontScheme name="Arial">
    <a:majorFont>
      <a:latin typeface="Invesco Interstate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vesco Interstate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IVZ_Light_Prototype">
    <a:dk1>
      <a:srgbClr val="000000"/>
    </a:dk1>
    <a:lt1>
      <a:srgbClr val="FFFFFF"/>
    </a:lt1>
    <a:dk2>
      <a:srgbClr val="00A3E2"/>
    </a:dk2>
    <a:lt2>
      <a:srgbClr val="EBEBEB"/>
    </a:lt2>
    <a:accent1>
      <a:srgbClr val="22317F"/>
    </a:accent1>
    <a:accent2>
      <a:srgbClr val="00A3E2"/>
    </a:accent2>
    <a:accent3>
      <a:srgbClr val="006AB4"/>
    </a:accent3>
    <a:accent4>
      <a:srgbClr val="00B0AD"/>
    </a:accent4>
    <a:accent5>
      <a:srgbClr val="008875"/>
    </a:accent5>
    <a:accent6>
      <a:srgbClr val="04A64A"/>
    </a:accent6>
    <a:hlink>
      <a:srgbClr val="00A3E2"/>
    </a:hlink>
    <a:folHlink>
      <a:srgbClr val="006AB4"/>
    </a:folHlink>
  </a:clrScheme>
  <a:fontScheme name="Arial">
    <a:majorFont>
      <a:latin typeface="Invesco Interstate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vesco Interstate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IVZ_Light_Prototype">
    <a:dk1>
      <a:srgbClr val="000000"/>
    </a:dk1>
    <a:lt1>
      <a:srgbClr val="FFFFFF"/>
    </a:lt1>
    <a:dk2>
      <a:srgbClr val="00A3E2"/>
    </a:dk2>
    <a:lt2>
      <a:srgbClr val="EBEBEB"/>
    </a:lt2>
    <a:accent1>
      <a:srgbClr val="22317F"/>
    </a:accent1>
    <a:accent2>
      <a:srgbClr val="00A3E2"/>
    </a:accent2>
    <a:accent3>
      <a:srgbClr val="006AB4"/>
    </a:accent3>
    <a:accent4>
      <a:srgbClr val="00B0AD"/>
    </a:accent4>
    <a:accent5>
      <a:srgbClr val="008875"/>
    </a:accent5>
    <a:accent6>
      <a:srgbClr val="04A64A"/>
    </a:accent6>
    <a:hlink>
      <a:srgbClr val="00A3E2"/>
    </a:hlink>
    <a:folHlink>
      <a:srgbClr val="006AB4"/>
    </a:folHlink>
  </a:clrScheme>
  <a:fontScheme name="Arial">
    <a:majorFont>
      <a:latin typeface="Invesco Interstate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vesco Interstate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VZ_Light_Prototype">
    <a:dk1>
      <a:srgbClr val="000000"/>
    </a:dk1>
    <a:lt1>
      <a:srgbClr val="FFFFFF"/>
    </a:lt1>
    <a:dk2>
      <a:srgbClr val="00A3E2"/>
    </a:dk2>
    <a:lt2>
      <a:srgbClr val="EBEBEB"/>
    </a:lt2>
    <a:accent1>
      <a:srgbClr val="22317F"/>
    </a:accent1>
    <a:accent2>
      <a:srgbClr val="00A3E2"/>
    </a:accent2>
    <a:accent3>
      <a:srgbClr val="006AB4"/>
    </a:accent3>
    <a:accent4>
      <a:srgbClr val="00B0AD"/>
    </a:accent4>
    <a:accent5>
      <a:srgbClr val="008875"/>
    </a:accent5>
    <a:accent6>
      <a:srgbClr val="04A64A"/>
    </a:accent6>
    <a:hlink>
      <a:srgbClr val="00A3E2"/>
    </a:hlink>
    <a:folHlink>
      <a:srgbClr val="006AB4"/>
    </a:folHlink>
  </a:clrScheme>
  <a:fontScheme name="Arial">
    <a:majorFont>
      <a:latin typeface="Invesco Interstate Bold"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vesco Interstate Light"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nvesco-TB sep20">
    <a:dk1>
      <a:srgbClr val="000000"/>
    </a:dk1>
    <a:lt1>
      <a:srgbClr val="FFFFFF"/>
    </a:lt1>
    <a:dk2>
      <a:srgbClr val="000AD2"/>
    </a:dk2>
    <a:lt2>
      <a:srgbClr val="F0F0F0"/>
    </a:lt2>
    <a:accent1>
      <a:srgbClr val="000078"/>
    </a:accent1>
    <a:accent2>
      <a:srgbClr val="000AD2"/>
    </a:accent2>
    <a:accent3>
      <a:srgbClr val="5FF0FF"/>
    </a:accent3>
    <a:accent4>
      <a:srgbClr val="0A9BFA"/>
    </a:accent4>
    <a:accent5>
      <a:srgbClr val="00D28C"/>
    </a:accent5>
    <a:accent6>
      <a:srgbClr val="AAF500"/>
    </a:accent6>
    <a:hlink>
      <a:srgbClr val="5FF0FF"/>
    </a:hlink>
    <a:folHlink>
      <a:srgbClr val="000364"/>
    </a:folHlink>
  </a:clrScheme>
  <a:fontScheme name="Editor + Graphik">
    <a:majorFont>
      <a:latin typeface="Editor"/>
      <a:ea typeface=""/>
      <a:cs typeface=""/>
    </a:majorFont>
    <a:minorFont>
      <a:latin typeface="Graphi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V 2021_update">
    <a:dk1>
      <a:srgbClr val="000000"/>
    </a:dk1>
    <a:lt1>
      <a:srgbClr val="FFFFFF"/>
    </a:lt1>
    <a:dk2>
      <a:srgbClr val="000AD2"/>
    </a:dk2>
    <a:lt2>
      <a:srgbClr val="F0F0F0"/>
    </a:lt2>
    <a:accent1>
      <a:srgbClr val="000078"/>
    </a:accent1>
    <a:accent2>
      <a:srgbClr val="0598FA"/>
    </a:accent2>
    <a:accent3>
      <a:srgbClr val="483FCD"/>
    </a:accent3>
    <a:accent4>
      <a:srgbClr val="9180FF"/>
    </a:accent4>
    <a:accent5>
      <a:srgbClr val="3831A0"/>
    </a:accent5>
    <a:accent6>
      <a:srgbClr val="B436E8"/>
    </a:accent6>
    <a:hlink>
      <a:srgbClr val="000AD2"/>
    </a:hlink>
    <a:folHlink>
      <a:srgbClr val="0598F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2020 Everyday Template</Template>
  <TotalTime>0</TotalTime>
  <Words>4544</Words>
  <Application>Microsoft Office PowerPoint</Application>
  <PresentationFormat>On-screen Show (16:9)</PresentationFormat>
  <Paragraphs>557</Paragraphs>
  <Slides>34</Slides>
  <Notes>34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34</vt:i4>
      </vt:variant>
    </vt:vector>
  </HeadingPairs>
  <TitlesOfParts>
    <vt:vector size="43" baseType="lpstr">
      <vt:lpstr>Arial</vt:lpstr>
      <vt:lpstr>Calibri</vt:lpstr>
      <vt:lpstr>Graphik</vt:lpstr>
      <vt:lpstr>Helvetica</vt:lpstr>
      <vt:lpstr>Invesco Interstate Light</vt:lpstr>
      <vt:lpstr>Palatino Linotype</vt:lpstr>
      <vt:lpstr>Verdana</vt:lpstr>
      <vt:lpstr>IVZ 2020 Everyday Template</vt:lpstr>
      <vt:lpstr>1_IVZ 2020 Everyday Template</vt:lpstr>
      <vt:lpstr>Outlook</vt:lpstr>
      <vt:lpstr>Contents</vt:lpstr>
      <vt:lpstr>Where are we in the cycle?</vt:lpstr>
      <vt:lpstr>PowerPoint Presentation</vt:lpstr>
      <vt:lpstr>Where are we in the cycle?</vt:lpstr>
      <vt:lpstr>The cycle is young when measured in years, although the economy had recovered rapidly</vt:lpstr>
      <vt:lpstr>Leverage, on a relative basis, is low and lending standards are easy </vt:lpstr>
      <vt:lpstr>End of cycle dashboard Inflation is elevated, but the other indicators are not flashing warning signs</vt:lpstr>
      <vt:lpstr>Historically stocks have outperformed bonds throughout much of the business cycle </vt:lpstr>
      <vt:lpstr>What’s the direction of the economy?</vt:lpstr>
      <vt:lpstr>PowerPoint Presentation</vt:lpstr>
      <vt:lpstr>PowerPoint Presentation</vt:lpstr>
      <vt:lpstr>A slowdown is likely in the offing</vt:lpstr>
      <vt:lpstr>Financial conditions are tightening, and leading indicators of the economy appear to be rolling </vt:lpstr>
      <vt:lpstr>What are the policy implications?</vt:lpstr>
      <vt:lpstr>PowerPoint Presentation</vt:lpstr>
      <vt:lpstr>Tighter policy is coming, as per the Fed’s mandate of price stability and full employment </vt:lpstr>
      <vt:lpstr>What are the risks to the outlook?</vt:lpstr>
      <vt:lpstr>PowerPoint Presentation</vt:lpstr>
      <vt:lpstr>The Risks Inflation, COVID, and asset bubbles top the list of risks to the outlook </vt:lpstr>
      <vt:lpstr>Risk: Inflation </vt:lpstr>
      <vt:lpstr>Signs that the consumer is shifting a proportion of their spending from durable goods to services </vt:lpstr>
      <vt:lpstr>PowerPoint Presentation</vt:lpstr>
      <vt:lpstr>Risk: COVID-19</vt:lpstr>
      <vt:lpstr>Risk: Bubble On Wall Street</vt:lpstr>
      <vt:lpstr>What are asset class implications?</vt:lpstr>
      <vt:lpstr>Tactical Asset Allocation: Macro Framework</vt:lpstr>
      <vt:lpstr>Longer duration assets, including government bonds and growth stocks, have tended to perform well in a slowdown</vt:lpstr>
      <vt:lpstr>Finding growth in a slow(ing) growth world </vt:lpstr>
      <vt:lpstr>PowerPoint Presentation</vt:lpstr>
      <vt:lpstr>Important information </vt:lpstr>
      <vt:lpstr>Index Definitions </vt:lpstr>
      <vt:lpstr>Disclosures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2021-12-01T19:24:17Z</dcterms:created>
  <dcterms:modified xsi:type="dcterms:W3CDTF">2021-12-01T19:24:21Z</dcterms:modified>
</cp:coreProperties>
</file>